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1664" r:id="rId2"/>
    <p:sldId id="506" r:id="rId3"/>
    <p:sldId id="394" r:id="rId4"/>
    <p:sldId id="470" r:id="rId5"/>
    <p:sldId id="509" r:id="rId6"/>
    <p:sldId id="334" r:id="rId7"/>
    <p:sldId id="510" r:id="rId8"/>
    <p:sldId id="511" r:id="rId9"/>
    <p:sldId id="729" r:id="rId10"/>
    <p:sldId id="730" r:id="rId11"/>
    <p:sldId id="852" r:id="rId12"/>
    <p:sldId id="853" r:id="rId13"/>
    <p:sldId id="725" r:id="rId14"/>
    <p:sldId id="952" r:id="rId15"/>
    <p:sldId id="534" r:id="rId16"/>
    <p:sldId id="874" r:id="rId17"/>
    <p:sldId id="870" r:id="rId18"/>
    <p:sldId id="875" r:id="rId19"/>
    <p:sldId id="953" r:id="rId20"/>
    <p:sldId id="862" r:id="rId21"/>
    <p:sldId id="954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407" autoAdjust="0"/>
  </p:normalViewPr>
  <p:slideViewPr>
    <p:cSldViewPr snapToGrid="0" snapToObjects="1" showGuides="1">
      <p:cViewPr varScale="1">
        <p:scale>
          <a:sx n="89" d="100"/>
          <a:sy n="89" d="100"/>
        </p:scale>
        <p:origin x="186" y="6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2A5A2-4EC3-2246-9601-BF96DEDEB828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9C64-DFD7-A542-9E5F-4312304F7A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642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94BC7-A3C7-4A13-9752-ED9C107D9EA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39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A2C2-5970-9148-8B90-2CA44300E4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458D21-9BBA-D441-B12E-0F7BB2082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D2263-432F-1C4C-8B19-9ABA25345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BCAA40-FDCF-8F4B-BB36-86753811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A3598-6387-1745-A3E6-A2BCF5E32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B439-C89A-F64B-A07A-9D97F7A8A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19272E-E2E6-6640-B2E6-10D793A7B9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278D-1424-AA4B-9BBD-5C94ADF30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BEA1C-9F9C-2649-B2A5-B012AFDF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C80F9-A245-F546-958E-BA21A23A9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49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828691-C408-0745-B9BD-ABD838254E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51FF1C-395E-1C40-B1D3-B1E95DFD6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C8F93-8124-344F-BB43-6B4AF2B35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98755-0A8C-7C41-9BA2-9E5568C50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7445C-0431-1A4E-9403-20B0A40F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740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  <a:prstGeom prst="rect">
            <a:avLst/>
          </a:prstGeom>
        </p:spPr>
        <p:txBody>
          <a:bodyPr/>
          <a:lstStyle>
            <a:lvl1pPr>
              <a:defRPr sz="4000" b="1" i="0">
                <a:latin typeface="Source Sans Pro Black" charset="0"/>
                <a:ea typeface="Source Sans Pro Black" charset="0"/>
                <a:cs typeface="Source Sans Pro Black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0136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8E548-23A1-0241-BF54-897F046D3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8D148-4CA4-B241-BA45-10B99FAB9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0A814-40B7-5F49-956A-4AE91E9E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0EA4A-677B-174E-9601-0395C2E6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11534-0841-404B-9734-6EB60122D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185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F50F-AFE9-9C47-A135-7B53D03F1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6586C6-7B70-6C47-B0AC-FCE5B758E3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D7380-FA38-8D41-BDD4-35C8444C9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FB0850-EB32-634C-A7AC-14CA00B4E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F91FF-9C7D-C248-8FFD-BE5C476EF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01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51129-B542-B845-803E-917403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2F364-3151-B54A-9D7B-4DFB0CF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3791C2-4D5D-364C-90BD-9A6E4B3AC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B38EF-A7E6-F04B-86C2-418FAA54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39CE48-238A-5B41-A672-9E452AEAA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B91A2-5241-7544-8846-52D5B599D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85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E7B65-9BD4-B143-B75B-95F0AF43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C8DC-7A2A-584A-BD33-58985695B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D8A927-5908-A047-915B-5EBA8DC0E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A4BCFF-8410-AB44-B08F-CA8793F534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12852-F08C-F142-BF96-68A23A672A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D6C074-F679-4149-B195-F1E088ABA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79252E-3B20-5C43-ABB5-C2190BB1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076E6A-7D3C-A747-9C40-BD806A12E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4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9C4-2C51-7746-8599-B84368D82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CACE41-43B7-E84B-AB19-9D83E7BDF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65F53D-45BA-2D47-889B-5B5300691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C5E49-FA59-C147-9AB5-C9E3B982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05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FAFD41-424E-1846-B8BF-67EF16A69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B3B46B-69AE-3441-851D-5ECEBDE0D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21D23-376A-B04F-87F4-875891F77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7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83786-C2E3-574B-8DA7-28F91F9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48368-18B3-7C48-B36A-B6F3C87031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128FEA-1832-4244-AD1A-9F14B00D1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E0FA5-FAB6-0043-91B7-8963AFD7E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327DE-FAF2-C34A-BDFE-FE132B6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858F51-328C-7349-847F-B2FB4578C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363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E6B27-B63E-AE48-902D-7244F3392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777494-E0E5-DE43-B754-AB97578DE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6E82B-99BF-DE4D-BA80-F6C38447F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DB14EC-A16B-5847-9E9E-97C445EC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7A779-D97A-6E43-A260-68906DB5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39EE51-0BC0-B043-9AB0-571BE8A6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931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20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A360D7B-9197-AA43-9CD1-F058A2A7D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F8D0E4-E272-BF41-A473-03CFF9FE8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5B5BD-F31F-0E4B-9051-BF6E6763E0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CD938-605D-4845-AAF8-BD14E87B16D3}" type="datetimeFigureOut">
              <a:rPr lang="en-US" smtClean="0"/>
              <a:t>2/7/2021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0C1533-8B51-B047-9CBC-88D6401E69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19450-D38E-1840-8507-246AE1AB9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03F98-6F2A-8848-9747-CD3C0AC3E4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25559-8725-7046-A660-11E8201E9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TRANSPORTATION</a:t>
            </a:r>
            <a:br>
              <a:rPr lang="id-ID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d-ID" sz="5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INFOGRAPHIC</a:t>
            </a:r>
            <a:endParaRPr lang="en-US" sz="54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C64DD-11A6-DE4C-949B-173EB6A77B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SLIDE 2.0</a:t>
            </a:r>
          </a:p>
        </p:txBody>
      </p:sp>
      <p:sp>
        <p:nvSpPr>
          <p:cNvPr id="4" name="Arrow: Chevron 3">
            <a:extLst>
              <a:ext uri="{FF2B5EF4-FFF2-40B4-BE49-F238E27FC236}">
                <a16:creationId xmlns:a16="http://schemas.microsoft.com/office/drawing/2014/main" id="{0DDACB65-3A77-4036-85E2-1A09B48890B7}"/>
              </a:ext>
            </a:extLst>
          </p:cNvPr>
          <p:cNvSpPr/>
          <p:nvPr/>
        </p:nvSpPr>
        <p:spPr>
          <a:xfrm>
            <a:off x="-1390388" y="0"/>
            <a:ext cx="4045906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5" name="Arrow: Chevron 4">
            <a:extLst>
              <a:ext uri="{FF2B5EF4-FFF2-40B4-BE49-F238E27FC236}">
                <a16:creationId xmlns:a16="http://schemas.microsoft.com/office/drawing/2014/main" id="{0CFB8851-A3D7-413F-A1A3-30A3DB0087E0}"/>
              </a:ext>
            </a:extLst>
          </p:cNvPr>
          <p:cNvSpPr/>
          <p:nvPr/>
        </p:nvSpPr>
        <p:spPr>
          <a:xfrm flipH="1">
            <a:off x="9536483" y="1352227"/>
            <a:ext cx="4045905" cy="5622903"/>
          </a:xfrm>
          <a:prstGeom prst="chevron">
            <a:avLst>
              <a:gd name="adj" fmla="val 65534"/>
            </a:avLst>
          </a:prstGeom>
          <a:gradFill flip="none" rotWithShape="1">
            <a:gsLst>
              <a:gs pos="0">
                <a:schemeClr val="accent6"/>
              </a:gs>
              <a:gs pos="100000">
                <a:schemeClr val="accent5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C979FBB-BF1B-4E9E-908F-78B47088E3A7}"/>
              </a:ext>
            </a:extLst>
          </p:cNvPr>
          <p:cNvSpPr/>
          <p:nvPr/>
        </p:nvSpPr>
        <p:spPr>
          <a:xfrm>
            <a:off x="5559574" y="4986818"/>
            <a:ext cx="1272170" cy="1272170"/>
          </a:xfrm>
          <a:prstGeom prst="rect">
            <a:avLst/>
          </a:prstGeom>
          <a:blipFill>
            <a:blip r:embed="rId2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6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84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4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" decel="9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9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Tanker Infographic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75B5B9D-3106-4C2C-8C38-C508FBBEC9C3}"/>
              </a:ext>
            </a:extLst>
          </p:cNvPr>
          <p:cNvGrpSpPr/>
          <p:nvPr/>
        </p:nvGrpSpPr>
        <p:grpSpPr>
          <a:xfrm>
            <a:off x="672925" y="4942232"/>
            <a:ext cx="2994867" cy="692871"/>
            <a:chOff x="672925" y="4942232"/>
            <a:chExt cx="2994867" cy="692871"/>
          </a:xfrm>
        </p:grpSpPr>
        <p:sp>
          <p:nvSpPr>
            <p:cNvPr id="92" name="TextBox 91"/>
            <p:cNvSpPr txBox="1"/>
            <p:nvPr/>
          </p:nvSpPr>
          <p:spPr>
            <a:xfrm>
              <a:off x="727429" y="4942232"/>
              <a:ext cx="7473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America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392719" y="5010028"/>
              <a:ext cx="227507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ship, resize it and recolor a fill with your own color scheme.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72925" y="5173438"/>
              <a:ext cx="8018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r>
                <a:rPr lang="id-ID" sz="2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3883421-BE25-4B93-B3AF-10B1B9B87981}"/>
              </a:ext>
            </a:extLst>
          </p:cNvPr>
          <p:cNvGrpSpPr/>
          <p:nvPr/>
        </p:nvGrpSpPr>
        <p:grpSpPr>
          <a:xfrm>
            <a:off x="4481941" y="4932659"/>
            <a:ext cx="3153958" cy="692871"/>
            <a:chOff x="4481941" y="4932659"/>
            <a:chExt cx="3153958" cy="692871"/>
          </a:xfrm>
        </p:grpSpPr>
        <p:sp>
          <p:nvSpPr>
            <p:cNvPr id="95" name="TextBox 94"/>
            <p:cNvSpPr txBox="1"/>
            <p:nvPr/>
          </p:nvSpPr>
          <p:spPr>
            <a:xfrm>
              <a:off x="4481941" y="4932659"/>
              <a:ext cx="9685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Middle east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5360826" y="5000455"/>
              <a:ext cx="227507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ship, resize it and recolor a fill with your own color scheme.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4648652" y="5163865"/>
              <a:ext cx="8018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  <a:r>
                <a:rPr lang="id-ID" sz="24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FE1F173-261B-4A3B-850B-3505F35D44AE}"/>
              </a:ext>
            </a:extLst>
          </p:cNvPr>
          <p:cNvGrpSpPr/>
          <p:nvPr/>
        </p:nvGrpSpPr>
        <p:grpSpPr>
          <a:xfrm>
            <a:off x="8641235" y="4909430"/>
            <a:ext cx="2987247" cy="692871"/>
            <a:chOff x="8641235" y="4909430"/>
            <a:chExt cx="2987247" cy="692871"/>
          </a:xfrm>
        </p:grpSpPr>
        <p:sp>
          <p:nvSpPr>
            <p:cNvPr id="98" name="TextBox 97"/>
            <p:cNvSpPr txBox="1"/>
            <p:nvPr/>
          </p:nvSpPr>
          <p:spPr>
            <a:xfrm>
              <a:off x="8865657" y="4909430"/>
              <a:ext cx="5774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Africa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9353409" y="4977226"/>
              <a:ext cx="227507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ship, resize it and recolor a fill with your own color scheme.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8641235" y="5140636"/>
              <a:ext cx="8018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4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90</a:t>
              </a:r>
              <a:r>
                <a:rPr lang="id-ID" sz="24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07B2B25-1372-4F0A-8338-C5BED76BDF82}"/>
              </a:ext>
            </a:extLst>
          </p:cNvPr>
          <p:cNvGrpSpPr/>
          <p:nvPr/>
        </p:nvGrpSpPr>
        <p:grpSpPr>
          <a:xfrm>
            <a:off x="546307" y="2484804"/>
            <a:ext cx="3079798" cy="2294041"/>
            <a:chOff x="546307" y="2484804"/>
            <a:chExt cx="3079798" cy="2294041"/>
          </a:xfrm>
        </p:grpSpPr>
        <p:grpSp>
          <p:nvGrpSpPr>
            <p:cNvPr id="67" name="Group 66"/>
            <p:cNvGrpSpPr/>
            <p:nvPr/>
          </p:nvGrpSpPr>
          <p:grpSpPr>
            <a:xfrm>
              <a:off x="546307" y="3619559"/>
              <a:ext cx="3079798" cy="1159286"/>
              <a:chOff x="4554538" y="4391025"/>
              <a:chExt cx="3082925" cy="1160463"/>
            </a:xfrm>
            <a:solidFill>
              <a:schemeClr val="accent4"/>
            </a:solidFill>
          </p:grpSpPr>
          <p:sp>
            <p:nvSpPr>
              <p:cNvPr id="59" name="Freeform 17"/>
              <p:cNvSpPr>
                <a:spLocks/>
              </p:cNvSpPr>
              <p:nvPr/>
            </p:nvSpPr>
            <p:spPr bwMode="auto">
              <a:xfrm>
                <a:off x="5192713" y="4391025"/>
                <a:ext cx="287338" cy="55563"/>
              </a:xfrm>
              <a:custGeom>
                <a:avLst/>
                <a:gdLst>
                  <a:gd name="T0" fmla="*/ 0 w 181"/>
                  <a:gd name="T1" fmla="*/ 35 h 35"/>
                  <a:gd name="T2" fmla="*/ 181 w 181"/>
                  <a:gd name="T3" fmla="*/ 35 h 35"/>
                  <a:gd name="T4" fmla="*/ 181 w 181"/>
                  <a:gd name="T5" fmla="*/ 0 h 35"/>
                  <a:gd name="T6" fmla="*/ 0 w 181"/>
                  <a:gd name="T7" fmla="*/ 0 h 35"/>
                  <a:gd name="T8" fmla="*/ 0 w 181"/>
                  <a:gd name="T9" fmla="*/ 35 h 35"/>
                  <a:gd name="T10" fmla="*/ 0 w 181"/>
                  <a:gd name="T11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" h="35">
                    <a:moveTo>
                      <a:pt x="0" y="35"/>
                    </a:moveTo>
                    <a:lnTo>
                      <a:pt x="181" y="35"/>
                    </a:lnTo>
                    <a:lnTo>
                      <a:pt x="181" y="0"/>
                    </a:lnTo>
                    <a:lnTo>
                      <a:pt x="0" y="0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18"/>
              <p:cNvSpPr>
                <a:spLocks/>
              </p:cNvSpPr>
              <p:nvPr/>
            </p:nvSpPr>
            <p:spPr bwMode="auto">
              <a:xfrm>
                <a:off x="4848226" y="4464050"/>
                <a:ext cx="760413" cy="565150"/>
              </a:xfrm>
              <a:custGeom>
                <a:avLst/>
                <a:gdLst>
                  <a:gd name="T0" fmla="*/ 186 w 479"/>
                  <a:gd name="T1" fmla="*/ 0 h 356"/>
                  <a:gd name="T2" fmla="*/ 479 w 479"/>
                  <a:gd name="T3" fmla="*/ 0 h 356"/>
                  <a:gd name="T4" fmla="*/ 479 w 479"/>
                  <a:gd name="T5" fmla="*/ 19 h 356"/>
                  <a:gd name="T6" fmla="*/ 332 w 479"/>
                  <a:gd name="T7" fmla="*/ 19 h 356"/>
                  <a:gd name="T8" fmla="*/ 332 w 479"/>
                  <a:gd name="T9" fmla="*/ 47 h 356"/>
                  <a:gd name="T10" fmla="*/ 479 w 479"/>
                  <a:gd name="T11" fmla="*/ 47 h 356"/>
                  <a:gd name="T12" fmla="*/ 479 w 479"/>
                  <a:gd name="T13" fmla="*/ 89 h 356"/>
                  <a:gd name="T14" fmla="*/ 429 w 479"/>
                  <a:gd name="T15" fmla="*/ 89 h 356"/>
                  <a:gd name="T16" fmla="*/ 429 w 479"/>
                  <a:gd name="T17" fmla="*/ 356 h 356"/>
                  <a:gd name="T18" fmla="*/ 344 w 479"/>
                  <a:gd name="T19" fmla="*/ 356 h 356"/>
                  <a:gd name="T20" fmla="*/ 340 w 479"/>
                  <a:gd name="T21" fmla="*/ 302 h 356"/>
                  <a:gd name="T22" fmla="*/ 0 w 479"/>
                  <a:gd name="T23" fmla="*/ 302 h 356"/>
                  <a:gd name="T24" fmla="*/ 0 w 479"/>
                  <a:gd name="T25" fmla="*/ 163 h 356"/>
                  <a:gd name="T26" fmla="*/ 143 w 479"/>
                  <a:gd name="T27" fmla="*/ 163 h 356"/>
                  <a:gd name="T28" fmla="*/ 186 w 479"/>
                  <a:gd name="T29" fmla="*/ 81 h 356"/>
                  <a:gd name="T30" fmla="*/ 186 w 479"/>
                  <a:gd name="T31" fmla="*/ 0 h 356"/>
                  <a:gd name="T32" fmla="*/ 186 w 479"/>
                  <a:gd name="T33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79" h="356">
                    <a:moveTo>
                      <a:pt x="186" y="0"/>
                    </a:moveTo>
                    <a:lnTo>
                      <a:pt x="479" y="0"/>
                    </a:lnTo>
                    <a:lnTo>
                      <a:pt x="479" y="19"/>
                    </a:lnTo>
                    <a:lnTo>
                      <a:pt x="332" y="19"/>
                    </a:lnTo>
                    <a:lnTo>
                      <a:pt x="332" y="47"/>
                    </a:lnTo>
                    <a:lnTo>
                      <a:pt x="479" y="47"/>
                    </a:lnTo>
                    <a:lnTo>
                      <a:pt x="479" y="89"/>
                    </a:lnTo>
                    <a:lnTo>
                      <a:pt x="429" y="89"/>
                    </a:lnTo>
                    <a:lnTo>
                      <a:pt x="429" y="356"/>
                    </a:lnTo>
                    <a:lnTo>
                      <a:pt x="344" y="356"/>
                    </a:lnTo>
                    <a:lnTo>
                      <a:pt x="340" y="302"/>
                    </a:lnTo>
                    <a:lnTo>
                      <a:pt x="0" y="302"/>
                    </a:lnTo>
                    <a:lnTo>
                      <a:pt x="0" y="163"/>
                    </a:lnTo>
                    <a:lnTo>
                      <a:pt x="143" y="163"/>
                    </a:lnTo>
                    <a:lnTo>
                      <a:pt x="186" y="81"/>
                    </a:lnTo>
                    <a:lnTo>
                      <a:pt x="186" y="0"/>
                    </a:lnTo>
                    <a:lnTo>
                      <a:pt x="18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19"/>
              <p:cNvSpPr>
                <a:spLocks/>
              </p:cNvSpPr>
              <p:nvPr/>
            </p:nvSpPr>
            <p:spPr bwMode="auto">
              <a:xfrm>
                <a:off x="4848226" y="4549775"/>
                <a:ext cx="252413" cy="147638"/>
              </a:xfrm>
              <a:custGeom>
                <a:avLst/>
                <a:gdLst>
                  <a:gd name="T0" fmla="*/ 2 w 41"/>
                  <a:gd name="T1" fmla="*/ 0 h 24"/>
                  <a:gd name="T2" fmla="*/ 36 w 41"/>
                  <a:gd name="T3" fmla="*/ 0 h 24"/>
                  <a:gd name="T4" fmla="*/ 39 w 41"/>
                  <a:gd name="T5" fmla="*/ 3 h 24"/>
                  <a:gd name="T6" fmla="*/ 41 w 41"/>
                  <a:gd name="T7" fmla="*/ 11 h 24"/>
                  <a:gd name="T8" fmla="*/ 34 w 41"/>
                  <a:gd name="T9" fmla="*/ 24 h 24"/>
                  <a:gd name="T10" fmla="*/ 6 w 41"/>
                  <a:gd name="T11" fmla="*/ 24 h 24"/>
                  <a:gd name="T12" fmla="*/ 0 w 41"/>
                  <a:gd name="T13" fmla="*/ 3 h 24"/>
                  <a:gd name="T14" fmla="*/ 2 w 41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24">
                    <a:moveTo>
                      <a:pt x="2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37" y="0"/>
                      <a:pt x="39" y="2"/>
                      <a:pt x="39" y="3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20"/>
              <p:cNvSpPr>
                <a:spLocks noEditPoints="1"/>
              </p:cNvSpPr>
              <p:nvPr/>
            </p:nvSpPr>
            <p:spPr bwMode="auto">
              <a:xfrm>
                <a:off x="4554538" y="4999038"/>
                <a:ext cx="3082925" cy="552450"/>
              </a:xfrm>
              <a:custGeom>
                <a:avLst/>
                <a:gdLst>
                  <a:gd name="T0" fmla="*/ 497 w 503"/>
                  <a:gd name="T1" fmla="*/ 0 h 90"/>
                  <a:gd name="T2" fmla="*/ 412 w 503"/>
                  <a:gd name="T3" fmla="*/ 0 h 90"/>
                  <a:gd name="T4" fmla="*/ 409 w 503"/>
                  <a:gd name="T5" fmla="*/ 14 h 90"/>
                  <a:gd name="T6" fmla="*/ 130 w 503"/>
                  <a:gd name="T7" fmla="*/ 14 h 90"/>
                  <a:gd name="T8" fmla="*/ 129 w 503"/>
                  <a:gd name="T9" fmla="*/ 0 h 90"/>
                  <a:gd name="T10" fmla="*/ 27 w 503"/>
                  <a:gd name="T11" fmla="*/ 0 h 90"/>
                  <a:gd name="T12" fmla="*/ 30 w 503"/>
                  <a:gd name="T13" fmla="*/ 57 h 90"/>
                  <a:gd name="T14" fmla="*/ 25 w 503"/>
                  <a:gd name="T15" fmla="*/ 66 h 90"/>
                  <a:gd name="T16" fmla="*/ 2 w 503"/>
                  <a:gd name="T17" fmla="*/ 83 h 90"/>
                  <a:gd name="T18" fmla="*/ 3 w 503"/>
                  <a:gd name="T19" fmla="*/ 89 h 90"/>
                  <a:gd name="T20" fmla="*/ 8 w 503"/>
                  <a:gd name="T21" fmla="*/ 88 h 90"/>
                  <a:gd name="T22" fmla="*/ 30 w 503"/>
                  <a:gd name="T23" fmla="*/ 71 h 90"/>
                  <a:gd name="T24" fmla="*/ 48 w 503"/>
                  <a:gd name="T25" fmla="*/ 84 h 90"/>
                  <a:gd name="T26" fmla="*/ 66 w 503"/>
                  <a:gd name="T27" fmla="*/ 71 h 90"/>
                  <a:gd name="T28" fmla="*/ 102 w 503"/>
                  <a:gd name="T29" fmla="*/ 71 h 90"/>
                  <a:gd name="T30" fmla="*/ 138 w 503"/>
                  <a:gd name="T31" fmla="*/ 71 h 90"/>
                  <a:gd name="T32" fmla="*/ 175 w 503"/>
                  <a:gd name="T33" fmla="*/ 71 h 90"/>
                  <a:gd name="T34" fmla="*/ 211 w 503"/>
                  <a:gd name="T35" fmla="*/ 71 h 90"/>
                  <a:gd name="T36" fmla="*/ 247 w 503"/>
                  <a:gd name="T37" fmla="*/ 71 h 90"/>
                  <a:gd name="T38" fmla="*/ 283 w 503"/>
                  <a:gd name="T39" fmla="*/ 71 h 90"/>
                  <a:gd name="T40" fmla="*/ 319 w 503"/>
                  <a:gd name="T41" fmla="*/ 71 h 90"/>
                  <a:gd name="T42" fmla="*/ 355 w 503"/>
                  <a:gd name="T43" fmla="*/ 71 h 90"/>
                  <a:gd name="T44" fmla="*/ 391 w 503"/>
                  <a:gd name="T45" fmla="*/ 71 h 90"/>
                  <a:gd name="T46" fmla="*/ 427 w 503"/>
                  <a:gd name="T47" fmla="*/ 71 h 90"/>
                  <a:gd name="T48" fmla="*/ 464 w 503"/>
                  <a:gd name="T49" fmla="*/ 71 h 90"/>
                  <a:gd name="T50" fmla="*/ 466 w 503"/>
                  <a:gd name="T51" fmla="*/ 74 h 90"/>
                  <a:gd name="T52" fmla="*/ 484 w 503"/>
                  <a:gd name="T53" fmla="*/ 88 h 90"/>
                  <a:gd name="T54" fmla="*/ 490 w 503"/>
                  <a:gd name="T55" fmla="*/ 89 h 90"/>
                  <a:gd name="T56" fmla="*/ 492 w 503"/>
                  <a:gd name="T57" fmla="*/ 83 h 90"/>
                  <a:gd name="T58" fmla="*/ 468 w 503"/>
                  <a:gd name="T59" fmla="*/ 66 h 90"/>
                  <a:gd name="T60" fmla="*/ 466 w 503"/>
                  <a:gd name="T61" fmla="*/ 62 h 90"/>
                  <a:gd name="T62" fmla="*/ 497 w 503"/>
                  <a:gd name="T63" fmla="*/ 13 h 90"/>
                  <a:gd name="T64" fmla="*/ 497 w 503"/>
                  <a:gd name="T65" fmla="*/ 0 h 90"/>
                  <a:gd name="T66" fmla="*/ 454 w 503"/>
                  <a:gd name="T67" fmla="*/ 30 h 90"/>
                  <a:gd name="T68" fmla="*/ 454 w 503"/>
                  <a:gd name="T69" fmla="*/ 36 h 90"/>
                  <a:gd name="T70" fmla="*/ 449 w 503"/>
                  <a:gd name="T71" fmla="*/ 36 h 90"/>
                  <a:gd name="T72" fmla="*/ 439 w 503"/>
                  <a:gd name="T73" fmla="*/ 36 h 90"/>
                  <a:gd name="T74" fmla="*/ 434 w 503"/>
                  <a:gd name="T75" fmla="*/ 36 h 90"/>
                  <a:gd name="T76" fmla="*/ 434 w 503"/>
                  <a:gd name="T77" fmla="*/ 30 h 90"/>
                  <a:gd name="T78" fmla="*/ 434 w 503"/>
                  <a:gd name="T79" fmla="*/ 23 h 90"/>
                  <a:gd name="T80" fmla="*/ 439 w 503"/>
                  <a:gd name="T81" fmla="*/ 23 h 90"/>
                  <a:gd name="T82" fmla="*/ 439 w 503"/>
                  <a:gd name="T83" fmla="*/ 30 h 90"/>
                  <a:gd name="T84" fmla="*/ 449 w 503"/>
                  <a:gd name="T85" fmla="*/ 30 h 90"/>
                  <a:gd name="T86" fmla="*/ 449 w 503"/>
                  <a:gd name="T87" fmla="*/ 23 h 90"/>
                  <a:gd name="T88" fmla="*/ 454 w 503"/>
                  <a:gd name="T89" fmla="*/ 23 h 90"/>
                  <a:gd name="T90" fmla="*/ 454 w 503"/>
                  <a:gd name="T91" fmla="*/ 3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03" h="90">
                    <a:moveTo>
                      <a:pt x="497" y="0"/>
                    </a:moveTo>
                    <a:cubicBezTo>
                      <a:pt x="412" y="0"/>
                      <a:pt x="412" y="0"/>
                      <a:pt x="412" y="0"/>
                    </a:cubicBezTo>
                    <a:cubicBezTo>
                      <a:pt x="409" y="14"/>
                      <a:pt x="409" y="14"/>
                      <a:pt x="409" y="14"/>
                    </a:cubicBezTo>
                    <a:cubicBezTo>
                      <a:pt x="130" y="14"/>
                      <a:pt x="130" y="14"/>
                      <a:pt x="130" y="14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30" y="57"/>
                      <a:pt x="30" y="57"/>
                      <a:pt x="30" y="57"/>
                    </a:cubicBezTo>
                    <a:cubicBezTo>
                      <a:pt x="30" y="59"/>
                      <a:pt x="26" y="64"/>
                      <a:pt x="25" y="66"/>
                    </a:cubicBezTo>
                    <a:cubicBezTo>
                      <a:pt x="20" y="74"/>
                      <a:pt x="10" y="79"/>
                      <a:pt x="2" y="83"/>
                    </a:cubicBezTo>
                    <a:cubicBezTo>
                      <a:pt x="0" y="84"/>
                      <a:pt x="2" y="88"/>
                      <a:pt x="3" y="89"/>
                    </a:cubicBezTo>
                    <a:cubicBezTo>
                      <a:pt x="5" y="90"/>
                      <a:pt x="7" y="89"/>
                      <a:pt x="8" y="88"/>
                    </a:cubicBezTo>
                    <a:cubicBezTo>
                      <a:pt x="18" y="83"/>
                      <a:pt x="25" y="78"/>
                      <a:pt x="30" y="71"/>
                    </a:cubicBezTo>
                    <a:cubicBezTo>
                      <a:pt x="34" y="77"/>
                      <a:pt x="40" y="84"/>
                      <a:pt x="48" y="84"/>
                    </a:cubicBezTo>
                    <a:cubicBezTo>
                      <a:pt x="56" y="85"/>
                      <a:pt x="62" y="77"/>
                      <a:pt x="66" y="71"/>
                    </a:cubicBezTo>
                    <a:cubicBezTo>
                      <a:pt x="79" y="89"/>
                      <a:pt x="90" y="89"/>
                      <a:pt x="102" y="71"/>
                    </a:cubicBezTo>
                    <a:cubicBezTo>
                      <a:pt x="115" y="89"/>
                      <a:pt x="126" y="89"/>
                      <a:pt x="138" y="71"/>
                    </a:cubicBezTo>
                    <a:cubicBezTo>
                      <a:pt x="151" y="89"/>
                      <a:pt x="162" y="89"/>
                      <a:pt x="175" y="71"/>
                    </a:cubicBezTo>
                    <a:cubicBezTo>
                      <a:pt x="187" y="89"/>
                      <a:pt x="198" y="89"/>
                      <a:pt x="211" y="71"/>
                    </a:cubicBezTo>
                    <a:cubicBezTo>
                      <a:pt x="223" y="89"/>
                      <a:pt x="234" y="89"/>
                      <a:pt x="247" y="71"/>
                    </a:cubicBezTo>
                    <a:cubicBezTo>
                      <a:pt x="259" y="89"/>
                      <a:pt x="271" y="89"/>
                      <a:pt x="283" y="71"/>
                    </a:cubicBezTo>
                    <a:cubicBezTo>
                      <a:pt x="295" y="89"/>
                      <a:pt x="307" y="89"/>
                      <a:pt x="319" y="71"/>
                    </a:cubicBezTo>
                    <a:cubicBezTo>
                      <a:pt x="331" y="89"/>
                      <a:pt x="343" y="89"/>
                      <a:pt x="355" y="71"/>
                    </a:cubicBezTo>
                    <a:cubicBezTo>
                      <a:pt x="368" y="89"/>
                      <a:pt x="379" y="89"/>
                      <a:pt x="391" y="71"/>
                    </a:cubicBezTo>
                    <a:cubicBezTo>
                      <a:pt x="404" y="89"/>
                      <a:pt x="415" y="89"/>
                      <a:pt x="427" y="71"/>
                    </a:cubicBezTo>
                    <a:cubicBezTo>
                      <a:pt x="440" y="89"/>
                      <a:pt x="451" y="89"/>
                      <a:pt x="464" y="71"/>
                    </a:cubicBezTo>
                    <a:cubicBezTo>
                      <a:pt x="464" y="72"/>
                      <a:pt x="465" y="73"/>
                      <a:pt x="466" y="74"/>
                    </a:cubicBezTo>
                    <a:cubicBezTo>
                      <a:pt x="470" y="79"/>
                      <a:pt x="476" y="84"/>
                      <a:pt x="484" y="88"/>
                    </a:cubicBezTo>
                    <a:cubicBezTo>
                      <a:pt x="486" y="88"/>
                      <a:pt x="488" y="89"/>
                      <a:pt x="490" y="89"/>
                    </a:cubicBezTo>
                    <a:cubicBezTo>
                      <a:pt x="493" y="89"/>
                      <a:pt x="494" y="84"/>
                      <a:pt x="492" y="83"/>
                    </a:cubicBezTo>
                    <a:cubicBezTo>
                      <a:pt x="483" y="79"/>
                      <a:pt x="474" y="74"/>
                      <a:pt x="468" y="66"/>
                    </a:cubicBezTo>
                    <a:cubicBezTo>
                      <a:pt x="466" y="62"/>
                      <a:pt x="466" y="62"/>
                      <a:pt x="466" y="62"/>
                    </a:cubicBezTo>
                    <a:cubicBezTo>
                      <a:pt x="470" y="48"/>
                      <a:pt x="486" y="29"/>
                      <a:pt x="497" y="13"/>
                    </a:cubicBezTo>
                    <a:cubicBezTo>
                      <a:pt x="503" y="6"/>
                      <a:pt x="501" y="0"/>
                      <a:pt x="497" y="0"/>
                    </a:cubicBezTo>
                    <a:close/>
                    <a:moveTo>
                      <a:pt x="454" y="30"/>
                    </a:moveTo>
                    <a:cubicBezTo>
                      <a:pt x="454" y="36"/>
                      <a:pt x="454" y="36"/>
                      <a:pt x="454" y="36"/>
                    </a:cubicBezTo>
                    <a:cubicBezTo>
                      <a:pt x="449" y="36"/>
                      <a:pt x="449" y="36"/>
                      <a:pt x="449" y="36"/>
                    </a:cubicBezTo>
                    <a:cubicBezTo>
                      <a:pt x="439" y="36"/>
                      <a:pt x="439" y="36"/>
                      <a:pt x="439" y="36"/>
                    </a:cubicBezTo>
                    <a:cubicBezTo>
                      <a:pt x="434" y="36"/>
                      <a:pt x="434" y="36"/>
                      <a:pt x="434" y="36"/>
                    </a:cubicBezTo>
                    <a:cubicBezTo>
                      <a:pt x="434" y="30"/>
                      <a:pt x="434" y="30"/>
                      <a:pt x="434" y="30"/>
                    </a:cubicBezTo>
                    <a:cubicBezTo>
                      <a:pt x="434" y="23"/>
                      <a:pt x="434" y="23"/>
                      <a:pt x="434" y="23"/>
                    </a:cubicBezTo>
                    <a:cubicBezTo>
                      <a:pt x="439" y="23"/>
                      <a:pt x="439" y="23"/>
                      <a:pt x="439" y="23"/>
                    </a:cubicBezTo>
                    <a:cubicBezTo>
                      <a:pt x="439" y="30"/>
                      <a:pt x="439" y="30"/>
                      <a:pt x="439" y="30"/>
                    </a:cubicBezTo>
                    <a:cubicBezTo>
                      <a:pt x="449" y="30"/>
                      <a:pt x="449" y="30"/>
                      <a:pt x="449" y="30"/>
                    </a:cubicBezTo>
                    <a:cubicBezTo>
                      <a:pt x="449" y="23"/>
                      <a:pt x="449" y="23"/>
                      <a:pt x="449" y="23"/>
                    </a:cubicBezTo>
                    <a:cubicBezTo>
                      <a:pt x="454" y="23"/>
                      <a:pt x="454" y="23"/>
                      <a:pt x="454" y="23"/>
                    </a:cubicBezTo>
                    <a:lnTo>
                      <a:pt x="454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Rectangle 22"/>
            <p:cNvSpPr>
              <a:spLocks noChangeArrowheads="1"/>
            </p:cNvSpPr>
            <p:nvPr/>
          </p:nvSpPr>
          <p:spPr bwMode="auto">
            <a:xfrm>
              <a:off x="1661188" y="2766350"/>
              <a:ext cx="391715" cy="14843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23"/>
            <p:cNvSpPr>
              <a:spLocks noChangeArrowheads="1"/>
            </p:cNvSpPr>
            <p:nvPr/>
          </p:nvSpPr>
          <p:spPr bwMode="auto">
            <a:xfrm>
              <a:off x="2132197" y="3323782"/>
              <a:ext cx="398059" cy="92696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24"/>
            <p:cNvSpPr>
              <a:spLocks noChangeArrowheads="1"/>
            </p:cNvSpPr>
            <p:nvPr/>
          </p:nvSpPr>
          <p:spPr bwMode="auto">
            <a:xfrm>
              <a:off x="2609550" y="3060155"/>
              <a:ext cx="391715" cy="11905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643467" y="2484804"/>
              <a:ext cx="42030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713</a:t>
              </a:r>
              <a:endPara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2597306" y="2775102"/>
              <a:ext cx="42030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512</a:t>
              </a:r>
              <a:endPara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2127955" y="3041972"/>
              <a:ext cx="42030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389</a:t>
              </a:r>
              <a:endPara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174395C-C9A9-43AE-A81D-2B1C8AFA1CE3}"/>
              </a:ext>
            </a:extLst>
          </p:cNvPr>
          <p:cNvGrpSpPr/>
          <p:nvPr/>
        </p:nvGrpSpPr>
        <p:grpSpPr>
          <a:xfrm>
            <a:off x="4556101" y="2189989"/>
            <a:ext cx="3079798" cy="2588856"/>
            <a:chOff x="4556101" y="2189989"/>
            <a:chExt cx="3079798" cy="2588856"/>
          </a:xfrm>
        </p:grpSpPr>
        <p:grpSp>
          <p:nvGrpSpPr>
            <p:cNvPr id="70" name="Group 69"/>
            <p:cNvGrpSpPr/>
            <p:nvPr/>
          </p:nvGrpSpPr>
          <p:grpSpPr>
            <a:xfrm>
              <a:off x="4556101" y="3619559"/>
              <a:ext cx="3079798" cy="1159286"/>
              <a:chOff x="4554538" y="4391025"/>
              <a:chExt cx="3082925" cy="1160463"/>
            </a:xfrm>
            <a:solidFill>
              <a:schemeClr val="accent4"/>
            </a:solidFill>
          </p:grpSpPr>
          <p:sp>
            <p:nvSpPr>
              <p:cNvPr id="75" name="Freeform 17"/>
              <p:cNvSpPr>
                <a:spLocks/>
              </p:cNvSpPr>
              <p:nvPr/>
            </p:nvSpPr>
            <p:spPr bwMode="auto">
              <a:xfrm>
                <a:off x="5192713" y="4391025"/>
                <a:ext cx="287338" cy="55563"/>
              </a:xfrm>
              <a:custGeom>
                <a:avLst/>
                <a:gdLst>
                  <a:gd name="T0" fmla="*/ 0 w 181"/>
                  <a:gd name="T1" fmla="*/ 35 h 35"/>
                  <a:gd name="T2" fmla="*/ 181 w 181"/>
                  <a:gd name="T3" fmla="*/ 35 h 35"/>
                  <a:gd name="T4" fmla="*/ 181 w 181"/>
                  <a:gd name="T5" fmla="*/ 0 h 35"/>
                  <a:gd name="T6" fmla="*/ 0 w 181"/>
                  <a:gd name="T7" fmla="*/ 0 h 35"/>
                  <a:gd name="T8" fmla="*/ 0 w 181"/>
                  <a:gd name="T9" fmla="*/ 35 h 35"/>
                  <a:gd name="T10" fmla="*/ 0 w 181"/>
                  <a:gd name="T11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" h="35">
                    <a:moveTo>
                      <a:pt x="0" y="35"/>
                    </a:moveTo>
                    <a:lnTo>
                      <a:pt x="181" y="35"/>
                    </a:lnTo>
                    <a:lnTo>
                      <a:pt x="181" y="0"/>
                    </a:lnTo>
                    <a:lnTo>
                      <a:pt x="0" y="0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18"/>
              <p:cNvSpPr>
                <a:spLocks/>
              </p:cNvSpPr>
              <p:nvPr/>
            </p:nvSpPr>
            <p:spPr bwMode="auto">
              <a:xfrm>
                <a:off x="4848226" y="4464050"/>
                <a:ext cx="760413" cy="565150"/>
              </a:xfrm>
              <a:custGeom>
                <a:avLst/>
                <a:gdLst>
                  <a:gd name="T0" fmla="*/ 186 w 479"/>
                  <a:gd name="T1" fmla="*/ 0 h 356"/>
                  <a:gd name="T2" fmla="*/ 479 w 479"/>
                  <a:gd name="T3" fmla="*/ 0 h 356"/>
                  <a:gd name="T4" fmla="*/ 479 w 479"/>
                  <a:gd name="T5" fmla="*/ 19 h 356"/>
                  <a:gd name="T6" fmla="*/ 332 w 479"/>
                  <a:gd name="T7" fmla="*/ 19 h 356"/>
                  <a:gd name="T8" fmla="*/ 332 w 479"/>
                  <a:gd name="T9" fmla="*/ 47 h 356"/>
                  <a:gd name="T10" fmla="*/ 479 w 479"/>
                  <a:gd name="T11" fmla="*/ 47 h 356"/>
                  <a:gd name="T12" fmla="*/ 479 w 479"/>
                  <a:gd name="T13" fmla="*/ 89 h 356"/>
                  <a:gd name="T14" fmla="*/ 429 w 479"/>
                  <a:gd name="T15" fmla="*/ 89 h 356"/>
                  <a:gd name="T16" fmla="*/ 429 w 479"/>
                  <a:gd name="T17" fmla="*/ 356 h 356"/>
                  <a:gd name="T18" fmla="*/ 344 w 479"/>
                  <a:gd name="T19" fmla="*/ 356 h 356"/>
                  <a:gd name="T20" fmla="*/ 340 w 479"/>
                  <a:gd name="T21" fmla="*/ 302 h 356"/>
                  <a:gd name="T22" fmla="*/ 0 w 479"/>
                  <a:gd name="T23" fmla="*/ 302 h 356"/>
                  <a:gd name="T24" fmla="*/ 0 w 479"/>
                  <a:gd name="T25" fmla="*/ 163 h 356"/>
                  <a:gd name="T26" fmla="*/ 143 w 479"/>
                  <a:gd name="T27" fmla="*/ 163 h 356"/>
                  <a:gd name="T28" fmla="*/ 186 w 479"/>
                  <a:gd name="T29" fmla="*/ 81 h 356"/>
                  <a:gd name="T30" fmla="*/ 186 w 479"/>
                  <a:gd name="T31" fmla="*/ 0 h 356"/>
                  <a:gd name="T32" fmla="*/ 186 w 479"/>
                  <a:gd name="T33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79" h="356">
                    <a:moveTo>
                      <a:pt x="186" y="0"/>
                    </a:moveTo>
                    <a:lnTo>
                      <a:pt x="479" y="0"/>
                    </a:lnTo>
                    <a:lnTo>
                      <a:pt x="479" y="19"/>
                    </a:lnTo>
                    <a:lnTo>
                      <a:pt x="332" y="19"/>
                    </a:lnTo>
                    <a:lnTo>
                      <a:pt x="332" y="47"/>
                    </a:lnTo>
                    <a:lnTo>
                      <a:pt x="479" y="47"/>
                    </a:lnTo>
                    <a:lnTo>
                      <a:pt x="479" y="89"/>
                    </a:lnTo>
                    <a:lnTo>
                      <a:pt x="429" y="89"/>
                    </a:lnTo>
                    <a:lnTo>
                      <a:pt x="429" y="356"/>
                    </a:lnTo>
                    <a:lnTo>
                      <a:pt x="344" y="356"/>
                    </a:lnTo>
                    <a:lnTo>
                      <a:pt x="340" y="302"/>
                    </a:lnTo>
                    <a:lnTo>
                      <a:pt x="0" y="302"/>
                    </a:lnTo>
                    <a:lnTo>
                      <a:pt x="0" y="163"/>
                    </a:lnTo>
                    <a:lnTo>
                      <a:pt x="143" y="163"/>
                    </a:lnTo>
                    <a:lnTo>
                      <a:pt x="186" y="81"/>
                    </a:lnTo>
                    <a:lnTo>
                      <a:pt x="186" y="0"/>
                    </a:lnTo>
                    <a:lnTo>
                      <a:pt x="18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19"/>
              <p:cNvSpPr>
                <a:spLocks/>
              </p:cNvSpPr>
              <p:nvPr/>
            </p:nvSpPr>
            <p:spPr bwMode="auto">
              <a:xfrm>
                <a:off x="4848226" y="4549775"/>
                <a:ext cx="252413" cy="147638"/>
              </a:xfrm>
              <a:custGeom>
                <a:avLst/>
                <a:gdLst>
                  <a:gd name="T0" fmla="*/ 2 w 41"/>
                  <a:gd name="T1" fmla="*/ 0 h 24"/>
                  <a:gd name="T2" fmla="*/ 36 w 41"/>
                  <a:gd name="T3" fmla="*/ 0 h 24"/>
                  <a:gd name="T4" fmla="*/ 39 w 41"/>
                  <a:gd name="T5" fmla="*/ 3 h 24"/>
                  <a:gd name="T6" fmla="*/ 41 w 41"/>
                  <a:gd name="T7" fmla="*/ 11 h 24"/>
                  <a:gd name="T8" fmla="*/ 34 w 41"/>
                  <a:gd name="T9" fmla="*/ 24 h 24"/>
                  <a:gd name="T10" fmla="*/ 6 w 41"/>
                  <a:gd name="T11" fmla="*/ 24 h 24"/>
                  <a:gd name="T12" fmla="*/ 0 w 41"/>
                  <a:gd name="T13" fmla="*/ 3 h 24"/>
                  <a:gd name="T14" fmla="*/ 2 w 41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24">
                    <a:moveTo>
                      <a:pt x="2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37" y="0"/>
                      <a:pt x="39" y="2"/>
                      <a:pt x="39" y="3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20"/>
              <p:cNvSpPr>
                <a:spLocks noEditPoints="1"/>
              </p:cNvSpPr>
              <p:nvPr/>
            </p:nvSpPr>
            <p:spPr bwMode="auto">
              <a:xfrm>
                <a:off x="4554538" y="4999038"/>
                <a:ext cx="3082925" cy="552450"/>
              </a:xfrm>
              <a:custGeom>
                <a:avLst/>
                <a:gdLst>
                  <a:gd name="T0" fmla="*/ 497 w 503"/>
                  <a:gd name="T1" fmla="*/ 0 h 90"/>
                  <a:gd name="T2" fmla="*/ 412 w 503"/>
                  <a:gd name="T3" fmla="*/ 0 h 90"/>
                  <a:gd name="T4" fmla="*/ 409 w 503"/>
                  <a:gd name="T5" fmla="*/ 14 h 90"/>
                  <a:gd name="T6" fmla="*/ 130 w 503"/>
                  <a:gd name="T7" fmla="*/ 14 h 90"/>
                  <a:gd name="T8" fmla="*/ 129 w 503"/>
                  <a:gd name="T9" fmla="*/ 0 h 90"/>
                  <a:gd name="T10" fmla="*/ 27 w 503"/>
                  <a:gd name="T11" fmla="*/ 0 h 90"/>
                  <a:gd name="T12" fmla="*/ 30 w 503"/>
                  <a:gd name="T13" fmla="*/ 57 h 90"/>
                  <a:gd name="T14" fmla="*/ 25 w 503"/>
                  <a:gd name="T15" fmla="*/ 66 h 90"/>
                  <a:gd name="T16" fmla="*/ 2 w 503"/>
                  <a:gd name="T17" fmla="*/ 83 h 90"/>
                  <a:gd name="T18" fmla="*/ 3 w 503"/>
                  <a:gd name="T19" fmla="*/ 89 h 90"/>
                  <a:gd name="T20" fmla="*/ 8 w 503"/>
                  <a:gd name="T21" fmla="*/ 88 h 90"/>
                  <a:gd name="T22" fmla="*/ 30 w 503"/>
                  <a:gd name="T23" fmla="*/ 71 h 90"/>
                  <a:gd name="T24" fmla="*/ 48 w 503"/>
                  <a:gd name="T25" fmla="*/ 84 h 90"/>
                  <a:gd name="T26" fmla="*/ 66 w 503"/>
                  <a:gd name="T27" fmla="*/ 71 h 90"/>
                  <a:gd name="T28" fmla="*/ 102 w 503"/>
                  <a:gd name="T29" fmla="*/ 71 h 90"/>
                  <a:gd name="T30" fmla="*/ 138 w 503"/>
                  <a:gd name="T31" fmla="*/ 71 h 90"/>
                  <a:gd name="T32" fmla="*/ 175 w 503"/>
                  <a:gd name="T33" fmla="*/ 71 h 90"/>
                  <a:gd name="T34" fmla="*/ 211 w 503"/>
                  <a:gd name="T35" fmla="*/ 71 h 90"/>
                  <a:gd name="T36" fmla="*/ 247 w 503"/>
                  <a:gd name="T37" fmla="*/ 71 h 90"/>
                  <a:gd name="T38" fmla="*/ 283 w 503"/>
                  <a:gd name="T39" fmla="*/ 71 h 90"/>
                  <a:gd name="T40" fmla="*/ 319 w 503"/>
                  <a:gd name="T41" fmla="*/ 71 h 90"/>
                  <a:gd name="T42" fmla="*/ 355 w 503"/>
                  <a:gd name="T43" fmla="*/ 71 h 90"/>
                  <a:gd name="T44" fmla="*/ 391 w 503"/>
                  <a:gd name="T45" fmla="*/ 71 h 90"/>
                  <a:gd name="T46" fmla="*/ 427 w 503"/>
                  <a:gd name="T47" fmla="*/ 71 h 90"/>
                  <a:gd name="T48" fmla="*/ 464 w 503"/>
                  <a:gd name="T49" fmla="*/ 71 h 90"/>
                  <a:gd name="T50" fmla="*/ 466 w 503"/>
                  <a:gd name="T51" fmla="*/ 74 h 90"/>
                  <a:gd name="T52" fmla="*/ 484 w 503"/>
                  <a:gd name="T53" fmla="*/ 88 h 90"/>
                  <a:gd name="T54" fmla="*/ 490 w 503"/>
                  <a:gd name="T55" fmla="*/ 89 h 90"/>
                  <a:gd name="T56" fmla="*/ 492 w 503"/>
                  <a:gd name="T57" fmla="*/ 83 h 90"/>
                  <a:gd name="T58" fmla="*/ 468 w 503"/>
                  <a:gd name="T59" fmla="*/ 66 h 90"/>
                  <a:gd name="T60" fmla="*/ 466 w 503"/>
                  <a:gd name="T61" fmla="*/ 62 h 90"/>
                  <a:gd name="T62" fmla="*/ 497 w 503"/>
                  <a:gd name="T63" fmla="*/ 13 h 90"/>
                  <a:gd name="T64" fmla="*/ 497 w 503"/>
                  <a:gd name="T65" fmla="*/ 0 h 90"/>
                  <a:gd name="T66" fmla="*/ 454 w 503"/>
                  <a:gd name="T67" fmla="*/ 30 h 90"/>
                  <a:gd name="T68" fmla="*/ 454 w 503"/>
                  <a:gd name="T69" fmla="*/ 36 h 90"/>
                  <a:gd name="T70" fmla="*/ 449 w 503"/>
                  <a:gd name="T71" fmla="*/ 36 h 90"/>
                  <a:gd name="T72" fmla="*/ 439 w 503"/>
                  <a:gd name="T73" fmla="*/ 36 h 90"/>
                  <a:gd name="T74" fmla="*/ 434 w 503"/>
                  <a:gd name="T75" fmla="*/ 36 h 90"/>
                  <a:gd name="T76" fmla="*/ 434 w 503"/>
                  <a:gd name="T77" fmla="*/ 30 h 90"/>
                  <a:gd name="T78" fmla="*/ 434 w 503"/>
                  <a:gd name="T79" fmla="*/ 23 h 90"/>
                  <a:gd name="T80" fmla="*/ 439 w 503"/>
                  <a:gd name="T81" fmla="*/ 23 h 90"/>
                  <a:gd name="T82" fmla="*/ 439 w 503"/>
                  <a:gd name="T83" fmla="*/ 30 h 90"/>
                  <a:gd name="T84" fmla="*/ 449 w 503"/>
                  <a:gd name="T85" fmla="*/ 30 h 90"/>
                  <a:gd name="T86" fmla="*/ 449 w 503"/>
                  <a:gd name="T87" fmla="*/ 23 h 90"/>
                  <a:gd name="T88" fmla="*/ 454 w 503"/>
                  <a:gd name="T89" fmla="*/ 23 h 90"/>
                  <a:gd name="T90" fmla="*/ 454 w 503"/>
                  <a:gd name="T91" fmla="*/ 3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03" h="90">
                    <a:moveTo>
                      <a:pt x="497" y="0"/>
                    </a:moveTo>
                    <a:cubicBezTo>
                      <a:pt x="412" y="0"/>
                      <a:pt x="412" y="0"/>
                      <a:pt x="412" y="0"/>
                    </a:cubicBezTo>
                    <a:cubicBezTo>
                      <a:pt x="409" y="14"/>
                      <a:pt x="409" y="14"/>
                      <a:pt x="409" y="14"/>
                    </a:cubicBezTo>
                    <a:cubicBezTo>
                      <a:pt x="130" y="14"/>
                      <a:pt x="130" y="14"/>
                      <a:pt x="130" y="14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30" y="57"/>
                      <a:pt x="30" y="57"/>
                      <a:pt x="30" y="57"/>
                    </a:cubicBezTo>
                    <a:cubicBezTo>
                      <a:pt x="30" y="59"/>
                      <a:pt x="26" y="64"/>
                      <a:pt x="25" y="66"/>
                    </a:cubicBezTo>
                    <a:cubicBezTo>
                      <a:pt x="20" y="74"/>
                      <a:pt x="10" y="79"/>
                      <a:pt x="2" y="83"/>
                    </a:cubicBezTo>
                    <a:cubicBezTo>
                      <a:pt x="0" y="84"/>
                      <a:pt x="2" y="88"/>
                      <a:pt x="3" y="89"/>
                    </a:cubicBezTo>
                    <a:cubicBezTo>
                      <a:pt x="5" y="90"/>
                      <a:pt x="7" y="89"/>
                      <a:pt x="8" y="88"/>
                    </a:cubicBezTo>
                    <a:cubicBezTo>
                      <a:pt x="18" y="83"/>
                      <a:pt x="25" y="78"/>
                      <a:pt x="30" y="71"/>
                    </a:cubicBezTo>
                    <a:cubicBezTo>
                      <a:pt x="34" y="77"/>
                      <a:pt x="40" y="84"/>
                      <a:pt x="48" y="84"/>
                    </a:cubicBezTo>
                    <a:cubicBezTo>
                      <a:pt x="56" y="85"/>
                      <a:pt x="62" y="77"/>
                      <a:pt x="66" y="71"/>
                    </a:cubicBezTo>
                    <a:cubicBezTo>
                      <a:pt x="79" y="89"/>
                      <a:pt x="90" y="89"/>
                      <a:pt x="102" y="71"/>
                    </a:cubicBezTo>
                    <a:cubicBezTo>
                      <a:pt x="115" y="89"/>
                      <a:pt x="126" y="89"/>
                      <a:pt x="138" y="71"/>
                    </a:cubicBezTo>
                    <a:cubicBezTo>
                      <a:pt x="151" y="89"/>
                      <a:pt x="162" y="89"/>
                      <a:pt x="175" y="71"/>
                    </a:cubicBezTo>
                    <a:cubicBezTo>
                      <a:pt x="187" y="89"/>
                      <a:pt x="198" y="89"/>
                      <a:pt x="211" y="71"/>
                    </a:cubicBezTo>
                    <a:cubicBezTo>
                      <a:pt x="223" y="89"/>
                      <a:pt x="234" y="89"/>
                      <a:pt x="247" y="71"/>
                    </a:cubicBezTo>
                    <a:cubicBezTo>
                      <a:pt x="259" y="89"/>
                      <a:pt x="271" y="89"/>
                      <a:pt x="283" y="71"/>
                    </a:cubicBezTo>
                    <a:cubicBezTo>
                      <a:pt x="295" y="89"/>
                      <a:pt x="307" y="89"/>
                      <a:pt x="319" y="71"/>
                    </a:cubicBezTo>
                    <a:cubicBezTo>
                      <a:pt x="331" y="89"/>
                      <a:pt x="343" y="89"/>
                      <a:pt x="355" y="71"/>
                    </a:cubicBezTo>
                    <a:cubicBezTo>
                      <a:pt x="368" y="89"/>
                      <a:pt x="379" y="89"/>
                      <a:pt x="391" y="71"/>
                    </a:cubicBezTo>
                    <a:cubicBezTo>
                      <a:pt x="404" y="89"/>
                      <a:pt x="415" y="89"/>
                      <a:pt x="427" y="71"/>
                    </a:cubicBezTo>
                    <a:cubicBezTo>
                      <a:pt x="440" y="89"/>
                      <a:pt x="451" y="89"/>
                      <a:pt x="464" y="71"/>
                    </a:cubicBezTo>
                    <a:cubicBezTo>
                      <a:pt x="464" y="72"/>
                      <a:pt x="465" y="73"/>
                      <a:pt x="466" y="74"/>
                    </a:cubicBezTo>
                    <a:cubicBezTo>
                      <a:pt x="470" y="79"/>
                      <a:pt x="476" y="84"/>
                      <a:pt x="484" y="88"/>
                    </a:cubicBezTo>
                    <a:cubicBezTo>
                      <a:pt x="486" y="88"/>
                      <a:pt x="488" y="89"/>
                      <a:pt x="490" y="89"/>
                    </a:cubicBezTo>
                    <a:cubicBezTo>
                      <a:pt x="493" y="89"/>
                      <a:pt x="494" y="84"/>
                      <a:pt x="492" y="83"/>
                    </a:cubicBezTo>
                    <a:cubicBezTo>
                      <a:pt x="483" y="79"/>
                      <a:pt x="474" y="74"/>
                      <a:pt x="468" y="66"/>
                    </a:cubicBezTo>
                    <a:cubicBezTo>
                      <a:pt x="466" y="62"/>
                      <a:pt x="466" y="62"/>
                      <a:pt x="466" y="62"/>
                    </a:cubicBezTo>
                    <a:cubicBezTo>
                      <a:pt x="470" y="48"/>
                      <a:pt x="486" y="29"/>
                      <a:pt x="497" y="13"/>
                    </a:cubicBezTo>
                    <a:cubicBezTo>
                      <a:pt x="503" y="6"/>
                      <a:pt x="501" y="0"/>
                      <a:pt x="497" y="0"/>
                    </a:cubicBezTo>
                    <a:close/>
                    <a:moveTo>
                      <a:pt x="454" y="30"/>
                    </a:moveTo>
                    <a:cubicBezTo>
                      <a:pt x="454" y="36"/>
                      <a:pt x="454" y="36"/>
                      <a:pt x="454" y="36"/>
                    </a:cubicBezTo>
                    <a:cubicBezTo>
                      <a:pt x="449" y="36"/>
                      <a:pt x="449" y="36"/>
                      <a:pt x="449" y="36"/>
                    </a:cubicBezTo>
                    <a:cubicBezTo>
                      <a:pt x="439" y="36"/>
                      <a:pt x="439" y="36"/>
                      <a:pt x="439" y="36"/>
                    </a:cubicBezTo>
                    <a:cubicBezTo>
                      <a:pt x="434" y="36"/>
                      <a:pt x="434" y="36"/>
                      <a:pt x="434" y="36"/>
                    </a:cubicBezTo>
                    <a:cubicBezTo>
                      <a:pt x="434" y="30"/>
                      <a:pt x="434" y="30"/>
                      <a:pt x="434" y="30"/>
                    </a:cubicBezTo>
                    <a:cubicBezTo>
                      <a:pt x="434" y="23"/>
                      <a:pt x="434" y="23"/>
                      <a:pt x="434" y="23"/>
                    </a:cubicBezTo>
                    <a:cubicBezTo>
                      <a:pt x="439" y="23"/>
                      <a:pt x="439" y="23"/>
                      <a:pt x="439" y="23"/>
                    </a:cubicBezTo>
                    <a:cubicBezTo>
                      <a:pt x="439" y="30"/>
                      <a:pt x="439" y="30"/>
                      <a:pt x="439" y="30"/>
                    </a:cubicBezTo>
                    <a:cubicBezTo>
                      <a:pt x="449" y="30"/>
                      <a:pt x="449" y="30"/>
                      <a:pt x="449" y="30"/>
                    </a:cubicBezTo>
                    <a:cubicBezTo>
                      <a:pt x="449" y="23"/>
                      <a:pt x="449" y="23"/>
                      <a:pt x="449" y="23"/>
                    </a:cubicBezTo>
                    <a:cubicBezTo>
                      <a:pt x="454" y="23"/>
                      <a:pt x="454" y="23"/>
                      <a:pt x="454" y="23"/>
                    </a:cubicBezTo>
                    <a:lnTo>
                      <a:pt x="454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2" name="Rectangle 22"/>
            <p:cNvSpPr>
              <a:spLocks noChangeArrowheads="1"/>
            </p:cNvSpPr>
            <p:nvPr/>
          </p:nvSpPr>
          <p:spPr bwMode="auto">
            <a:xfrm>
              <a:off x="5670982" y="3060155"/>
              <a:ext cx="391715" cy="119058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23"/>
            <p:cNvSpPr>
              <a:spLocks noChangeArrowheads="1"/>
            </p:cNvSpPr>
            <p:nvPr/>
          </p:nvSpPr>
          <p:spPr bwMode="auto">
            <a:xfrm>
              <a:off x="6141991" y="2473416"/>
              <a:ext cx="398059" cy="177732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24"/>
            <p:cNvSpPr>
              <a:spLocks noChangeArrowheads="1"/>
            </p:cNvSpPr>
            <p:nvPr/>
          </p:nvSpPr>
          <p:spPr bwMode="auto">
            <a:xfrm>
              <a:off x="6619344" y="2945856"/>
              <a:ext cx="391715" cy="130488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5639156" y="2788484"/>
              <a:ext cx="42030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498</a:t>
              </a:r>
              <a:endPara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615855" y="2670011"/>
              <a:ext cx="42030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512</a:t>
              </a:r>
              <a:endPara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6123644" y="2189989"/>
              <a:ext cx="42030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785</a:t>
              </a:r>
              <a:endPara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BE6AD36-1102-427D-AA83-94CB1BB5C2AA}"/>
              </a:ext>
            </a:extLst>
          </p:cNvPr>
          <p:cNvGrpSpPr/>
          <p:nvPr/>
        </p:nvGrpSpPr>
        <p:grpSpPr>
          <a:xfrm>
            <a:off x="8565895" y="2047169"/>
            <a:ext cx="3079798" cy="2711889"/>
            <a:chOff x="8565895" y="2047169"/>
            <a:chExt cx="3079798" cy="2711889"/>
          </a:xfrm>
        </p:grpSpPr>
        <p:grpSp>
          <p:nvGrpSpPr>
            <p:cNvPr id="81" name="Group 80"/>
            <p:cNvGrpSpPr/>
            <p:nvPr/>
          </p:nvGrpSpPr>
          <p:grpSpPr>
            <a:xfrm>
              <a:off x="8565895" y="3599772"/>
              <a:ext cx="3079798" cy="1159286"/>
              <a:chOff x="4554538" y="4391025"/>
              <a:chExt cx="3082925" cy="1160463"/>
            </a:xfrm>
            <a:solidFill>
              <a:schemeClr val="accent4"/>
            </a:solidFill>
          </p:grpSpPr>
          <p:sp>
            <p:nvSpPr>
              <p:cNvPr id="86" name="Freeform 17"/>
              <p:cNvSpPr>
                <a:spLocks/>
              </p:cNvSpPr>
              <p:nvPr/>
            </p:nvSpPr>
            <p:spPr bwMode="auto">
              <a:xfrm>
                <a:off x="5192713" y="4391025"/>
                <a:ext cx="287338" cy="55563"/>
              </a:xfrm>
              <a:custGeom>
                <a:avLst/>
                <a:gdLst>
                  <a:gd name="T0" fmla="*/ 0 w 181"/>
                  <a:gd name="T1" fmla="*/ 35 h 35"/>
                  <a:gd name="T2" fmla="*/ 181 w 181"/>
                  <a:gd name="T3" fmla="*/ 35 h 35"/>
                  <a:gd name="T4" fmla="*/ 181 w 181"/>
                  <a:gd name="T5" fmla="*/ 0 h 35"/>
                  <a:gd name="T6" fmla="*/ 0 w 181"/>
                  <a:gd name="T7" fmla="*/ 0 h 35"/>
                  <a:gd name="T8" fmla="*/ 0 w 181"/>
                  <a:gd name="T9" fmla="*/ 35 h 35"/>
                  <a:gd name="T10" fmla="*/ 0 w 181"/>
                  <a:gd name="T11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1" h="35">
                    <a:moveTo>
                      <a:pt x="0" y="35"/>
                    </a:moveTo>
                    <a:lnTo>
                      <a:pt x="181" y="35"/>
                    </a:lnTo>
                    <a:lnTo>
                      <a:pt x="181" y="0"/>
                    </a:lnTo>
                    <a:lnTo>
                      <a:pt x="0" y="0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18"/>
              <p:cNvSpPr>
                <a:spLocks/>
              </p:cNvSpPr>
              <p:nvPr/>
            </p:nvSpPr>
            <p:spPr bwMode="auto">
              <a:xfrm>
                <a:off x="4848226" y="4464050"/>
                <a:ext cx="760413" cy="565150"/>
              </a:xfrm>
              <a:custGeom>
                <a:avLst/>
                <a:gdLst>
                  <a:gd name="T0" fmla="*/ 186 w 479"/>
                  <a:gd name="T1" fmla="*/ 0 h 356"/>
                  <a:gd name="T2" fmla="*/ 479 w 479"/>
                  <a:gd name="T3" fmla="*/ 0 h 356"/>
                  <a:gd name="T4" fmla="*/ 479 w 479"/>
                  <a:gd name="T5" fmla="*/ 19 h 356"/>
                  <a:gd name="T6" fmla="*/ 332 w 479"/>
                  <a:gd name="T7" fmla="*/ 19 h 356"/>
                  <a:gd name="T8" fmla="*/ 332 w 479"/>
                  <a:gd name="T9" fmla="*/ 47 h 356"/>
                  <a:gd name="T10" fmla="*/ 479 w 479"/>
                  <a:gd name="T11" fmla="*/ 47 h 356"/>
                  <a:gd name="T12" fmla="*/ 479 w 479"/>
                  <a:gd name="T13" fmla="*/ 89 h 356"/>
                  <a:gd name="T14" fmla="*/ 429 w 479"/>
                  <a:gd name="T15" fmla="*/ 89 h 356"/>
                  <a:gd name="T16" fmla="*/ 429 w 479"/>
                  <a:gd name="T17" fmla="*/ 356 h 356"/>
                  <a:gd name="T18" fmla="*/ 344 w 479"/>
                  <a:gd name="T19" fmla="*/ 356 h 356"/>
                  <a:gd name="T20" fmla="*/ 340 w 479"/>
                  <a:gd name="T21" fmla="*/ 302 h 356"/>
                  <a:gd name="T22" fmla="*/ 0 w 479"/>
                  <a:gd name="T23" fmla="*/ 302 h 356"/>
                  <a:gd name="T24" fmla="*/ 0 w 479"/>
                  <a:gd name="T25" fmla="*/ 163 h 356"/>
                  <a:gd name="T26" fmla="*/ 143 w 479"/>
                  <a:gd name="T27" fmla="*/ 163 h 356"/>
                  <a:gd name="T28" fmla="*/ 186 w 479"/>
                  <a:gd name="T29" fmla="*/ 81 h 356"/>
                  <a:gd name="T30" fmla="*/ 186 w 479"/>
                  <a:gd name="T31" fmla="*/ 0 h 356"/>
                  <a:gd name="T32" fmla="*/ 186 w 479"/>
                  <a:gd name="T33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79" h="356">
                    <a:moveTo>
                      <a:pt x="186" y="0"/>
                    </a:moveTo>
                    <a:lnTo>
                      <a:pt x="479" y="0"/>
                    </a:lnTo>
                    <a:lnTo>
                      <a:pt x="479" y="19"/>
                    </a:lnTo>
                    <a:lnTo>
                      <a:pt x="332" y="19"/>
                    </a:lnTo>
                    <a:lnTo>
                      <a:pt x="332" y="47"/>
                    </a:lnTo>
                    <a:lnTo>
                      <a:pt x="479" y="47"/>
                    </a:lnTo>
                    <a:lnTo>
                      <a:pt x="479" y="89"/>
                    </a:lnTo>
                    <a:lnTo>
                      <a:pt x="429" y="89"/>
                    </a:lnTo>
                    <a:lnTo>
                      <a:pt x="429" y="356"/>
                    </a:lnTo>
                    <a:lnTo>
                      <a:pt x="344" y="356"/>
                    </a:lnTo>
                    <a:lnTo>
                      <a:pt x="340" y="302"/>
                    </a:lnTo>
                    <a:lnTo>
                      <a:pt x="0" y="302"/>
                    </a:lnTo>
                    <a:lnTo>
                      <a:pt x="0" y="163"/>
                    </a:lnTo>
                    <a:lnTo>
                      <a:pt x="143" y="163"/>
                    </a:lnTo>
                    <a:lnTo>
                      <a:pt x="186" y="81"/>
                    </a:lnTo>
                    <a:lnTo>
                      <a:pt x="186" y="0"/>
                    </a:lnTo>
                    <a:lnTo>
                      <a:pt x="18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19"/>
              <p:cNvSpPr>
                <a:spLocks/>
              </p:cNvSpPr>
              <p:nvPr/>
            </p:nvSpPr>
            <p:spPr bwMode="auto">
              <a:xfrm>
                <a:off x="4848226" y="4549775"/>
                <a:ext cx="252413" cy="147638"/>
              </a:xfrm>
              <a:custGeom>
                <a:avLst/>
                <a:gdLst>
                  <a:gd name="T0" fmla="*/ 2 w 41"/>
                  <a:gd name="T1" fmla="*/ 0 h 24"/>
                  <a:gd name="T2" fmla="*/ 36 w 41"/>
                  <a:gd name="T3" fmla="*/ 0 h 24"/>
                  <a:gd name="T4" fmla="*/ 39 w 41"/>
                  <a:gd name="T5" fmla="*/ 3 h 24"/>
                  <a:gd name="T6" fmla="*/ 41 w 41"/>
                  <a:gd name="T7" fmla="*/ 11 h 24"/>
                  <a:gd name="T8" fmla="*/ 34 w 41"/>
                  <a:gd name="T9" fmla="*/ 24 h 24"/>
                  <a:gd name="T10" fmla="*/ 6 w 41"/>
                  <a:gd name="T11" fmla="*/ 24 h 24"/>
                  <a:gd name="T12" fmla="*/ 0 w 41"/>
                  <a:gd name="T13" fmla="*/ 3 h 24"/>
                  <a:gd name="T14" fmla="*/ 2 w 41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24">
                    <a:moveTo>
                      <a:pt x="2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37" y="0"/>
                      <a:pt x="39" y="2"/>
                      <a:pt x="39" y="3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34" y="24"/>
                      <a:pt x="34" y="24"/>
                      <a:pt x="34" y="24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1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20"/>
              <p:cNvSpPr>
                <a:spLocks noEditPoints="1"/>
              </p:cNvSpPr>
              <p:nvPr/>
            </p:nvSpPr>
            <p:spPr bwMode="auto">
              <a:xfrm>
                <a:off x="4554538" y="4999038"/>
                <a:ext cx="3082925" cy="552450"/>
              </a:xfrm>
              <a:custGeom>
                <a:avLst/>
                <a:gdLst>
                  <a:gd name="T0" fmla="*/ 497 w 503"/>
                  <a:gd name="T1" fmla="*/ 0 h 90"/>
                  <a:gd name="T2" fmla="*/ 412 w 503"/>
                  <a:gd name="T3" fmla="*/ 0 h 90"/>
                  <a:gd name="T4" fmla="*/ 409 w 503"/>
                  <a:gd name="T5" fmla="*/ 14 h 90"/>
                  <a:gd name="T6" fmla="*/ 130 w 503"/>
                  <a:gd name="T7" fmla="*/ 14 h 90"/>
                  <a:gd name="T8" fmla="*/ 129 w 503"/>
                  <a:gd name="T9" fmla="*/ 0 h 90"/>
                  <a:gd name="T10" fmla="*/ 27 w 503"/>
                  <a:gd name="T11" fmla="*/ 0 h 90"/>
                  <a:gd name="T12" fmla="*/ 30 w 503"/>
                  <a:gd name="T13" fmla="*/ 57 h 90"/>
                  <a:gd name="T14" fmla="*/ 25 w 503"/>
                  <a:gd name="T15" fmla="*/ 66 h 90"/>
                  <a:gd name="T16" fmla="*/ 2 w 503"/>
                  <a:gd name="T17" fmla="*/ 83 h 90"/>
                  <a:gd name="T18" fmla="*/ 3 w 503"/>
                  <a:gd name="T19" fmla="*/ 89 h 90"/>
                  <a:gd name="T20" fmla="*/ 8 w 503"/>
                  <a:gd name="T21" fmla="*/ 88 h 90"/>
                  <a:gd name="T22" fmla="*/ 30 w 503"/>
                  <a:gd name="T23" fmla="*/ 71 h 90"/>
                  <a:gd name="T24" fmla="*/ 48 w 503"/>
                  <a:gd name="T25" fmla="*/ 84 h 90"/>
                  <a:gd name="T26" fmla="*/ 66 w 503"/>
                  <a:gd name="T27" fmla="*/ 71 h 90"/>
                  <a:gd name="T28" fmla="*/ 102 w 503"/>
                  <a:gd name="T29" fmla="*/ 71 h 90"/>
                  <a:gd name="T30" fmla="*/ 138 w 503"/>
                  <a:gd name="T31" fmla="*/ 71 h 90"/>
                  <a:gd name="T32" fmla="*/ 175 w 503"/>
                  <a:gd name="T33" fmla="*/ 71 h 90"/>
                  <a:gd name="T34" fmla="*/ 211 w 503"/>
                  <a:gd name="T35" fmla="*/ 71 h 90"/>
                  <a:gd name="T36" fmla="*/ 247 w 503"/>
                  <a:gd name="T37" fmla="*/ 71 h 90"/>
                  <a:gd name="T38" fmla="*/ 283 w 503"/>
                  <a:gd name="T39" fmla="*/ 71 h 90"/>
                  <a:gd name="T40" fmla="*/ 319 w 503"/>
                  <a:gd name="T41" fmla="*/ 71 h 90"/>
                  <a:gd name="T42" fmla="*/ 355 w 503"/>
                  <a:gd name="T43" fmla="*/ 71 h 90"/>
                  <a:gd name="T44" fmla="*/ 391 w 503"/>
                  <a:gd name="T45" fmla="*/ 71 h 90"/>
                  <a:gd name="T46" fmla="*/ 427 w 503"/>
                  <a:gd name="T47" fmla="*/ 71 h 90"/>
                  <a:gd name="T48" fmla="*/ 464 w 503"/>
                  <a:gd name="T49" fmla="*/ 71 h 90"/>
                  <a:gd name="T50" fmla="*/ 466 w 503"/>
                  <a:gd name="T51" fmla="*/ 74 h 90"/>
                  <a:gd name="T52" fmla="*/ 484 w 503"/>
                  <a:gd name="T53" fmla="*/ 88 h 90"/>
                  <a:gd name="T54" fmla="*/ 490 w 503"/>
                  <a:gd name="T55" fmla="*/ 89 h 90"/>
                  <a:gd name="T56" fmla="*/ 492 w 503"/>
                  <a:gd name="T57" fmla="*/ 83 h 90"/>
                  <a:gd name="T58" fmla="*/ 468 w 503"/>
                  <a:gd name="T59" fmla="*/ 66 h 90"/>
                  <a:gd name="T60" fmla="*/ 466 w 503"/>
                  <a:gd name="T61" fmla="*/ 62 h 90"/>
                  <a:gd name="T62" fmla="*/ 497 w 503"/>
                  <a:gd name="T63" fmla="*/ 13 h 90"/>
                  <a:gd name="T64" fmla="*/ 497 w 503"/>
                  <a:gd name="T65" fmla="*/ 0 h 90"/>
                  <a:gd name="T66" fmla="*/ 454 w 503"/>
                  <a:gd name="T67" fmla="*/ 30 h 90"/>
                  <a:gd name="T68" fmla="*/ 454 w 503"/>
                  <a:gd name="T69" fmla="*/ 36 h 90"/>
                  <a:gd name="T70" fmla="*/ 449 w 503"/>
                  <a:gd name="T71" fmla="*/ 36 h 90"/>
                  <a:gd name="T72" fmla="*/ 439 w 503"/>
                  <a:gd name="T73" fmla="*/ 36 h 90"/>
                  <a:gd name="T74" fmla="*/ 434 w 503"/>
                  <a:gd name="T75" fmla="*/ 36 h 90"/>
                  <a:gd name="T76" fmla="*/ 434 w 503"/>
                  <a:gd name="T77" fmla="*/ 30 h 90"/>
                  <a:gd name="T78" fmla="*/ 434 w 503"/>
                  <a:gd name="T79" fmla="*/ 23 h 90"/>
                  <a:gd name="T80" fmla="*/ 439 w 503"/>
                  <a:gd name="T81" fmla="*/ 23 h 90"/>
                  <a:gd name="T82" fmla="*/ 439 w 503"/>
                  <a:gd name="T83" fmla="*/ 30 h 90"/>
                  <a:gd name="T84" fmla="*/ 449 w 503"/>
                  <a:gd name="T85" fmla="*/ 30 h 90"/>
                  <a:gd name="T86" fmla="*/ 449 w 503"/>
                  <a:gd name="T87" fmla="*/ 23 h 90"/>
                  <a:gd name="T88" fmla="*/ 454 w 503"/>
                  <a:gd name="T89" fmla="*/ 23 h 90"/>
                  <a:gd name="T90" fmla="*/ 454 w 503"/>
                  <a:gd name="T91" fmla="*/ 3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03" h="90">
                    <a:moveTo>
                      <a:pt x="497" y="0"/>
                    </a:moveTo>
                    <a:cubicBezTo>
                      <a:pt x="412" y="0"/>
                      <a:pt x="412" y="0"/>
                      <a:pt x="412" y="0"/>
                    </a:cubicBezTo>
                    <a:cubicBezTo>
                      <a:pt x="409" y="14"/>
                      <a:pt x="409" y="14"/>
                      <a:pt x="409" y="14"/>
                    </a:cubicBezTo>
                    <a:cubicBezTo>
                      <a:pt x="130" y="14"/>
                      <a:pt x="130" y="14"/>
                      <a:pt x="130" y="14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30" y="57"/>
                      <a:pt x="30" y="57"/>
                      <a:pt x="30" y="57"/>
                    </a:cubicBezTo>
                    <a:cubicBezTo>
                      <a:pt x="30" y="59"/>
                      <a:pt x="26" y="64"/>
                      <a:pt x="25" y="66"/>
                    </a:cubicBezTo>
                    <a:cubicBezTo>
                      <a:pt x="20" y="74"/>
                      <a:pt x="10" y="79"/>
                      <a:pt x="2" y="83"/>
                    </a:cubicBezTo>
                    <a:cubicBezTo>
                      <a:pt x="0" y="84"/>
                      <a:pt x="2" y="88"/>
                      <a:pt x="3" y="89"/>
                    </a:cubicBezTo>
                    <a:cubicBezTo>
                      <a:pt x="5" y="90"/>
                      <a:pt x="7" y="89"/>
                      <a:pt x="8" y="88"/>
                    </a:cubicBezTo>
                    <a:cubicBezTo>
                      <a:pt x="18" y="83"/>
                      <a:pt x="25" y="78"/>
                      <a:pt x="30" y="71"/>
                    </a:cubicBezTo>
                    <a:cubicBezTo>
                      <a:pt x="34" y="77"/>
                      <a:pt x="40" y="84"/>
                      <a:pt x="48" y="84"/>
                    </a:cubicBezTo>
                    <a:cubicBezTo>
                      <a:pt x="56" y="85"/>
                      <a:pt x="62" y="77"/>
                      <a:pt x="66" y="71"/>
                    </a:cubicBezTo>
                    <a:cubicBezTo>
                      <a:pt x="79" y="89"/>
                      <a:pt x="90" y="89"/>
                      <a:pt x="102" y="71"/>
                    </a:cubicBezTo>
                    <a:cubicBezTo>
                      <a:pt x="115" y="89"/>
                      <a:pt x="126" y="89"/>
                      <a:pt x="138" y="71"/>
                    </a:cubicBezTo>
                    <a:cubicBezTo>
                      <a:pt x="151" y="89"/>
                      <a:pt x="162" y="89"/>
                      <a:pt x="175" y="71"/>
                    </a:cubicBezTo>
                    <a:cubicBezTo>
                      <a:pt x="187" y="89"/>
                      <a:pt x="198" y="89"/>
                      <a:pt x="211" y="71"/>
                    </a:cubicBezTo>
                    <a:cubicBezTo>
                      <a:pt x="223" y="89"/>
                      <a:pt x="234" y="89"/>
                      <a:pt x="247" y="71"/>
                    </a:cubicBezTo>
                    <a:cubicBezTo>
                      <a:pt x="259" y="89"/>
                      <a:pt x="271" y="89"/>
                      <a:pt x="283" y="71"/>
                    </a:cubicBezTo>
                    <a:cubicBezTo>
                      <a:pt x="295" y="89"/>
                      <a:pt x="307" y="89"/>
                      <a:pt x="319" y="71"/>
                    </a:cubicBezTo>
                    <a:cubicBezTo>
                      <a:pt x="331" y="89"/>
                      <a:pt x="343" y="89"/>
                      <a:pt x="355" y="71"/>
                    </a:cubicBezTo>
                    <a:cubicBezTo>
                      <a:pt x="368" y="89"/>
                      <a:pt x="379" y="89"/>
                      <a:pt x="391" y="71"/>
                    </a:cubicBezTo>
                    <a:cubicBezTo>
                      <a:pt x="404" y="89"/>
                      <a:pt x="415" y="89"/>
                      <a:pt x="427" y="71"/>
                    </a:cubicBezTo>
                    <a:cubicBezTo>
                      <a:pt x="440" y="89"/>
                      <a:pt x="451" y="89"/>
                      <a:pt x="464" y="71"/>
                    </a:cubicBezTo>
                    <a:cubicBezTo>
                      <a:pt x="464" y="72"/>
                      <a:pt x="465" y="73"/>
                      <a:pt x="466" y="74"/>
                    </a:cubicBezTo>
                    <a:cubicBezTo>
                      <a:pt x="470" y="79"/>
                      <a:pt x="476" y="84"/>
                      <a:pt x="484" y="88"/>
                    </a:cubicBezTo>
                    <a:cubicBezTo>
                      <a:pt x="486" y="88"/>
                      <a:pt x="488" y="89"/>
                      <a:pt x="490" y="89"/>
                    </a:cubicBezTo>
                    <a:cubicBezTo>
                      <a:pt x="493" y="89"/>
                      <a:pt x="494" y="84"/>
                      <a:pt x="492" y="83"/>
                    </a:cubicBezTo>
                    <a:cubicBezTo>
                      <a:pt x="483" y="79"/>
                      <a:pt x="474" y="74"/>
                      <a:pt x="468" y="66"/>
                    </a:cubicBezTo>
                    <a:cubicBezTo>
                      <a:pt x="466" y="62"/>
                      <a:pt x="466" y="62"/>
                      <a:pt x="466" y="62"/>
                    </a:cubicBezTo>
                    <a:cubicBezTo>
                      <a:pt x="470" y="48"/>
                      <a:pt x="486" y="29"/>
                      <a:pt x="497" y="13"/>
                    </a:cubicBezTo>
                    <a:cubicBezTo>
                      <a:pt x="503" y="6"/>
                      <a:pt x="501" y="0"/>
                      <a:pt x="497" y="0"/>
                    </a:cubicBezTo>
                    <a:close/>
                    <a:moveTo>
                      <a:pt x="454" y="30"/>
                    </a:moveTo>
                    <a:cubicBezTo>
                      <a:pt x="454" y="36"/>
                      <a:pt x="454" y="36"/>
                      <a:pt x="454" y="36"/>
                    </a:cubicBezTo>
                    <a:cubicBezTo>
                      <a:pt x="449" y="36"/>
                      <a:pt x="449" y="36"/>
                      <a:pt x="449" y="36"/>
                    </a:cubicBezTo>
                    <a:cubicBezTo>
                      <a:pt x="439" y="36"/>
                      <a:pt x="439" y="36"/>
                      <a:pt x="439" y="36"/>
                    </a:cubicBezTo>
                    <a:cubicBezTo>
                      <a:pt x="434" y="36"/>
                      <a:pt x="434" y="36"/>
                      <a:pt x="434" y="36"/>
                    </a:cubicBezTo>
                    <a:cubicBezTo>
                      <a:pt x="434" y="30"/>
                      <a:pt x="434" y="30"/>
                      <a:pt x="434" y="30"/>
                    </a:cubicBezTo>
                    <a:cubicBezTo>
                      <a:pt x="434" y="23"/>
                      <a:pt x="434" y="23"/>
                      <a:pt x="434" y="23"/>
                    </a:cubicBezTo>
                    <a:cubicBezTo>
                      <a:pt x="439" y="23"/>
                      <a:pt x="439" y="23"/>
                      <a:pt x="439" y="23"/>
                    </a:cubicBezTo>
                    <a:cubicBezTo>
                      <a:pt x="439" y="30"/>
                      <a:pt x="439" y="30"/>
                      <a:pt x="439" y="30"/>
                    </a:cubicBezTo>
                    <a:cubicBezTo>
                      <a:pt x="449" y="30"/>
                      <a:pt x="449" y="30"/>
                      <a:pt x="449" y="30"/>
                    </a:cubicBezTo>
                    <a:cubicBezTo>
                      <a:pt x="449" y="23"/>
                      <a:pt x="449" y="23"/>
                      <a:pt x="449" y="23"/>
                    </a:cubicBezTo>
                    <a:cubicBezTo>
                      <a:pt x="454" y="23"/>
                      <a:pt x="454" y="23"/>
                      <a:pt x="454" y="23"/>
                    </a:cubicBezTo>
                    <a:lnTo>
                      <a:pt x="454" y="3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3" name="Rectangle 22"/>
            <p:cNvSpPr>
              <a:spLocks noChangeArrowheads="1"/>
            </p:cNvSpPr>
            <p:nvPr/>
          </p:nvSpPr>
          <p:spPr bwMode="auto">
            <a:xfrm>
              <a:off x="9680776" y="3303995"/>
              <a:ext cx="391715" cy="92696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23"/>
            <p:cNvSpPr>
              <a:spLocks noChangeArrowheads="1"/>
            </p:cNvSpPr>
            <p:nvPr/>
          </p:nvSpPr>
          <p:spPr bwMode="auto">
            <a:xfrm>
              <a:off x="10151785" y="2746563"/>
              <a:ext cx="398059" cy="148439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Rectangle 24"/>
            <p:cNvSpPr>
              <a:spLocks noChangeArrowheads="1"/>
            </p:cNvSpPr>
            <p:nvPr/>
          </p:nvSpPr>
          <p:spPr bwMode="auto">
            <a:xfrm>
              <a:off x="10629138" y="2326863"/>
              <a:ext cx="391715" cy="190409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9664427" y="3019082"/>
              <a:ext cx="42030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349</a:t>
              </a:r>
              <a:endPara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10618266" y="2047169"/>
              <a:ext cx="42030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800</a:t>
              </a:r>
              <a:endPara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10126055" y="2458687"/>
              <a:ext cx="42030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617</a:t>
              </a:r>
              <a:endParaRPr lang="id-ID" sz="11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537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Truck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Infographic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DC05BE2-F6F7-4F11-A0D5-9153E0A5C24A}"/>
              </a:ext>
            </a:extLst>
          </p:cNvPr>
          <p:cNvGrpSpPr/>
          <p:nvPr/>
        </p:nvGrpSpPr>
        <p:grpSpPr>
          <a:xfrm>
            <a:off x="838200" y="2059299"/>
            <a:ext cx="4627880" cy="1469192"/>
            <a:chOff x="838200" y="2059299"/>
            <a:chExt cx="4627880" cy="1469192"/>
          </a:xfrm>
        </p:grpSpPr>
        <p:sp>
          <p:nvSpPr>
            <p:cNvPr id="5" name="Shape 5254"/>
            <p:cNvSpPr/>
            <p:nvPr/>
          </p:nvSpPr>
          <p:spPr>
            <a:xfrm>
              <a:off x="838200" y="2305027"/>
              <a:ext cx="4627880" cy="1223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518" y="18095"/>
                  </a:moveTo>
                  <a:cubicBezTo>
                    <a:pt x="12518" y="18225"/>
                    <a:pt x="12519" y="18353"/>
                    <a:pt x="12522" y="18481"/>
                  </a:cubicBezTo>
                  <a:lnTo>
                    <a:pt x="8603" y="18482"/>
                  </a:lnTo>
                  <a:cubicBezTo>
                    <a:pt x="8606" y="18354"/>
                    <a:pt x="8608" y="18227"/>
                    <a:pt x="8608" y="18096"/>
                  </a:cubicBezTo>
                  <a:cubicBezTo>
                    <a:pt x="8608" y="16891"/>
                    <a:pt x="8494" y="15792"/>
                    <a:pt x="8307" y="14950"/>
                  </a:cubicBezTo>
                  <a:lnTo>
                    <a:pt x="12817" y="14950"/>
                  </a:lnTo>
                  <a:cubicBezTo>
                    <a:pt x="12630" y="15791"/>
                    <a:pt x="12518" y="16890"/>
                    <a:pt x="12518" y="18095"/>
                  </a:cubicBezTo>
                  <a:close/>
                  <a:moveTo>
                    <a:pt x="2479" y="8498"/>
                  </a:moveTo>
                  <a:lnTo>
                    <a:pt x="631" y="8498"/>
                  </a:lnTo>
                  <a:lnTo>
                    <a:pt x="1266" y="3119"/>
                  </a:lnTo>
                  <a:lnTo>
                    <a:pt x="2479" y="3119"/>
                  </a:lnTo>
                  <a:cubicBezTo>
                    <a:pt x="2479" y="3119"/>
                    <a:pt x="2479" y="8498"/>
                    <a:pt x="2479" y="8498"/>
                  </a:cubicBezTo>
                  <a:close/>
                  <a:moveTo>
                    <a:pt x="2479" y="1845"/>
                  </a:moveTo>
                  <a:lnTo>
                    <a:pt x="1060" y="1845"/>
                  </a:lnTo>
                  <a:lnTo>
                    <a:pt x="275" y="8498"/>
                  </a:lnTo>
                  <a:lnTo>
                    <a:pt x="275" y="14909"/>
                  </a:lnTo>
                  <a:lnTo>
                    <a:pt x="0" y="14909"/>
                  </a:lnTo>
                  <a:lnTo>
                    <a:pt x="0" y="18481"/>
                  </a:lnTo>
                  <a:lnTo>
                    <a:pt x="1206" y="18481"/>
                  </a:lnTo>
                  <a:cubicBezTo>
                    <a:pt x="1204" y="18353"/>
                    <a:pt x="1201" y="18225"/>
                    <a:pt x="1201" y="18095"/>
                  </a:cubicBezTo>
                  <a:cubicBezTo>
                    <a:pt x="1201" y="15460"/>
                    <a:pt x="1743" y="13316"/>
                    <a:pt x="2409" y="13316"/>
                  </a:cubicBezTo>
                  <a:cubicBezTo>
                    <a:pt x="2571" y="13316"/>
                    <a:pt x="2725" y="13446"/>
                    <a:pt x="2866" y="13676"/>
                  </a:cubicBezTo>
                  <a:lnTo>
                    <a:pt x="4093" y="13676"/>
                  </a:lnTo>
                  <a:lnTo>
                    <a:pt x="4093" y="0"/>
                  </a:lnTo>
                  <a:cubicBezTo>
                    <a:pt x="4093" y="0"/>
                    <a:pt x="2479" y="1845"/>
                    <a:pt x="2479" y="1845"/>
                  </a:cubicBezTo>
                  <a:close/>
                  <a:moveTo>
                    <a:pt x="19432" y="20108"/>
                  </a:moveTo>
                  <a:cubicBezTo>
                    <a:pt x="19151" y="20108"/>
                    <a:pt x="18924" y="19207"/>
                    <a:pt x="18924" y="18095"/>
                  </a:cubicBezTo>
                  <a:cubicBezTo>
                    <a:pt x="18924" y="16986"/>
                    <a:pt x="19151" y="16084"/>
                    <a:pt x="19432" y="16084"/>
                  </a:cubicBezTo>
                  <a:cubicBezTo>
                    <a:pt x="19712" y="16084"/>
                    <a:pt x="19940" y="16986"/>
                    <a:pt x="19940" y="18095"/>
                  </a:cubicBezTo>
                  <a:cubicBezTo>
                    <a:pt x="19940" y="19207"/>
                    <a:pt x="19712" y="20108"/>
                    <a:pt x="19432" y="20108"/>
                  </a:cubicBezTo>
                  <a:close/>
                  <a:moveTo>
                    <a:pt x="19432" y="14590"/>
                  </a:moveTo>
                  <a:cubicBezTo>
                    <a:pt x="18942" y="14590"/>
                    <a:pt x="18546" y="16161"/>
                    <a:pt x="18546" y="18095"/>
                  </a:cubicBezTo>
                  <a:cubicBezTo>
                    <a:pt x="18546" y="20032"/>
                    <a:pt x="18942" y="21600"/>
                    <a:pt x="19432" y="21600"/>
                  </a:cubicBezTo>
                  <a:cubicBezTo>
                    <a:pt x="19920" y="21600"/>
                    <a:pt x="20317" y="20032"/>
                    <a:pt x="20317" y="18095"/>
                  </a:cubicBezTo>
                  <a:cubicBezTo>
                    <a:pt x="20317" y="16161"/>
                    <a:pt x="19920" y="14590"/>
                    <a:pt x="19432" y="14590"/>
                  </a:cubicBezTo>
                  <a:close/>
                  <a:moveTo>
                    <a:pt x="16579" y="20108"/>
                  </a:moveTo>
                  <a:cubicBezTo>
                    <a:pt x="16297" y="20108"/>
                    <a:pt x="16070" y="19207"/>
                    <a:pt x="16070" y="18095"/>
                  </a:cubicBezTo>
                  <a:cubicBezTo>
                    <a:pt x="16070" y="16986"/>
                    <a:pt x="16297" y="16084"/>
                    <a:pt x="16579" y="16084"/>
                  </a:cubicBezTo>
                  <a:cubicBezTo>
                    <a:pt x="16859" y="16084"/>
                    <a:pt x="17087" y="16986"/>
                    <a:pt x="17087" y="18095"/>
                  </a:cubicBezTo>
                  <a:cubicBezTo>
                    <a:pt x="17087" y="19207"/>
                    <a:pt x="16859" y="20108"/>
                    <a:pt x="16579" y="20108"/>
                  </a:cubicBezTo>
                  <a:close/>
                  <a:moveTo>
                    <a:pt x="16579" y="14590"/>
                  </a:moveTo>
                  <a:cubicBezTo>
                    <a:pt x="16089" y="14590"/>
                    <a:pt x="15693" y="16161"/>
                    <a:pt x="15693" y="18095"/>
                  </a:cubicBezTo>
                  <a:cubicBezTo>
                    <a:pt x="15693" y="20032"/>
                    <a:pt x="16089" y="21600"/>
                    <a:pt x="16579" y="21600"/>
                  </a:cubicBezTo>
                  <a:cubicBezTo>
                    <a:pt x="17068" y="21600"/>
                    <a:pt x="17464" y="20032"/>
                    <a:pt x="17464" y="18095"/>
                  </a:cubicBezTo>
                  <a:cubicBezTo>
                    <a:pt x="17464" y="16161"/>
                    <a:pt x="17068" y="14590"/>
                    <a:pt x="16579" y="14590"/>
                  </a:cubicBezTo>
                  <a:close/>
                  <a:moveTo>
                    <a:pt x="13725" y="20108"/>
                  </a:moveTo>
                  <a:cubicBezTo>
                    <a:pt x="13445" y="20108"/>
                    <a:pt x="13217" y="19207"/>
                    <a:pt x="13217" y="18095"/>
                  </a:cubicBezTo>
                  <a:cubicBezTo>
                    <a:pt x="13217" y="16986"/>
                    <a:pt x="13445" y="16084"/>
                    <a:pt x="13725" y="16084"/>
                  </a:cubicBezTo>
                  <a:cubicBezTo>
                    <a:pt x="14006" y="16084"/>
                    <a:pt x="14233" y="16986"/>
                    <a:pt x="14233" y="18095"/>
                  </a:cubicBezTo>
                  <a:cubicBezTo>
                    <a:pt x="14233" y="19207"/>
                    <a:pt x="14006" y="20108"/>
                    <a:pt x="13725" y="20108"/>
                  </a:cubicBezTo>
                  <a:close/>
                  <a:moveTo>
                    <a:pt x="13725" y="14590"/>
                  </a:moveTo>
                  <a:cubicBezTo>
                    <a:pt x="13237" y="14590"/>
                    <a:pt x="12840" y="16161"/>
                    <a:pt x="12840" y="18095"/>
                  </a:cubicBezTo>
                  <a:cubicBezTo>
                    <a:pt x="12840" y="20032"/>
                    <a:pt x="13237" y="21600"/>
                    <a:pt x="13725" y="21600"/>
                  </a:cubicBezTo>
                  <a:cubicBezTo>
                    <a:pt x="14215" y="21600"/>
                    <a:pt x="14611" y="20032"/>
                    <a:pt x="14611" y="18095"/>
                  </a:cubicBezTo>
                  <a:cubicBezTo>
                    <a:pt x="14611" y="16161"/>
                    <a:pt x="14215" y="14590"/>
                    <a:pt x="13725" y="14590"/>
                  </a:cubicBezTo>
                  <a:close/>
                  <a:moveTo>
                    <a:pt x="7400" y="20108"/>
                  </a:moveTo>
                  <a:cubicBezTo>
                    <a:pt x="7119" y="20108"/>
                    <a:pt x="6892" y="19207"/>
                    <a:pt x="6892" y="18095"/>
                  </a:cubicBezTo>
                  <a:cubicBezTo>
                    <a:pt x="6892" y="16986"/>
                    <a:pt x="7119" y="16084"/>
                    <a:pt x="7400" y="16084"/>
                  </a:cubicBezTo>
                  <a:cubicBezTo>
                    <a:pt x="7681" y="16084"/>
                    <a:pt x="7908" y="16986"/>
                    <a:pt x="7908" y="18095"/>
                  </a:cubicBezTo>
                  <a:cubicBezTo>
                    <a:pt x="7908" y="19207"/>
                    <a:pt x="7681" y="20108"/>
                    <a:pt x="7400" y="20108"/>
                  </a:cubicBezTo>
                  <a:close/>
                  <a:moveTo>
                    <a:pt x="7400" y="14590"/>
                  </a:moveTo>
                  <a:cubicBezTo>
                    <a:pt x="6911" y="14590"/>
                    <a:pt x="6515" y="16161"/>
                    <a:pt x="6515" y="18095"/>
                  </a:cubicBezTo>
                  <a:cubicBezTo>
                    <a:pt x="6515" y="20032"/>
                    <a:pt x="6911" y="21600"/>
                    <a:pt x="7400" y="21600"/>
                  </a:cubicBezTo>
                  <a:cubicBezTo>
                    <a:pt x="7890" y="21600"/>
                    <a:pt x="8286" y="20032"/>
                    <a:pt x="8286" y="18095"/>
                  </a:cubicBezTo>
                  <a:cubicBezTo>
                    <a:pt x="8286" y="16161"/>
                    <a:pt x="7890" y="14590"/>
                    <a:pt x="7400" y="14590"/>
                  </a:cubicBezTo>
                  <a:close/>
                  <a:moveTo>
                    <a:pt x="6198" y="18482"/>
                  </a:moveTo>
                  <a:cubicBezTo>
                    <a:pt x="6195" y="18354"/>
                    <a:pt x="6193" y="18227"/>
                    <a:pt x="6193" y="18096"/>
                  </a:cubicBezTo>
                  <a:cubicBezTo>
                    <a:pt x="6193" y="16891"/>
                    <a:pt x="6307" y="15792"/>
                    <a:pt x="6494" y="14950"/>
                  </a:cubicBezTo>
                  <a:lnTo>
                    <a:pt x="3316" y="14950"/>
                  </a:lnTo>
                  <a:cubicBezTo>
                    <a:pt x="3502" y="15792"/>
                    <a:pt x="3616" y="16891"/>
                    <a:pt x="3616" y="18096"/>
                  </a:cubicBezTo>
                  <a:cubicBezTo>
                    <a:pt x="3616" y="18227"/>
                    <a:pt x="3614" y="18354"/>
                    <a:pt x="3612" y="18482"/>
                  </a:cubicBezTo>
                  <a:cubicBezTo>
                    <a:pt x="3612" y="18482"/>
                    <a:pt x="6198" y="18482"/>
                    <a:pt x="6198" y="18482"/>
                  </a:cubicBezTo>
                  <a:close/>
                  <a:moveTo>
                    <a:pt x="2409" y="20108"/>
                  </a:moveTo>
                  <a:cubicBezTo>
                    <a:pt x="2128" y="20108"/>
                    <a:pt x="1901" y="19207"/>
                    <a:pt x="1901" y="18095"/>
                  </a:cubicBezTo>
                  <a:cubicBezTo>
                    <a:pt x="1901" y="16986"/>
                    <a:pt x="2128" y="16084"/>
                    <a:pt x="2409" y="16084"/>
                  </a:cubicBezTo>
                  <a:cubicBezTo>
                    <a:pt x="2690" y="16084"/>
                    <a:pt x="2917" y="16986"/>
                    <a:pt x="2917" y="18095"/>
                  </a:cubicBezTo>
                  <a:cubicBezTo>
                    <a:pt x="2917" y="19207"/>
                    <a:pt x="2690" y="20108"/>
                    <a:pt x="2409" y="20108"/>
                  </a:cubicBezTo>
                  <a:close/>
                  <a:moveTo>
                    <a:pt x="2409" y="14590"/>
                  </a:moveTo>
                  <a:cubicBezTo>
                    <a:pt x="1919" y="14590"/>
                    <a:pt x="1523" y="16161"/>
                    <a:pt x="1523" y="18095"/>
                  </a:cubicBezTo>
                  <a:cubicBezTo>
                    <a:pt x="1523" y="20032"/>
                    <a:pt x="1919" y="21600"/>
                    <a:pt x="2409" y="21600"/>
                  </a:cubicBezTo>
                  <a:cubicBezTo>
                    <a:pt x="2898" y="21600"/>
                    <a:pt x="3295" y="20032"/>
                    <a:pt x="3295" y="18095"/>
                  </a:cubicBezTo>
                  <a:cubicBezTo>
                    <a:pt x="3295" y="16161"/>
                    <a:pt x="2898" y="14590"/>
                    <a:pt x="2409" y="14590"/>
                  </a:cubicBezTo>
                  <a:close/>
                  <a:moveTo>
                    <a:pt x="20340" y="14950"/>
                  </a:moveTo>
                  <a:cubicBezTo>
                    <a:pt x="20527" y="15791"/>
                    <a:pt x="20640" y="16890"/>
                    <a:pt x="20640" y="18095"/>
                  </a:cubicBezTo>
                  <a:cubicBezTo>
                    <a:pt x="20640" y="18225"/>
                    <a:pt x="20638" y="18353"/>
                    <a:pt x="20636" y="18481"/>
                  </a:cubicBezTo>
                  <a:lnTo>
                    <a:pt x="21600" y="18481"/>
                  </a:lnTo>
                  <a:lnTo>
                    <a:pt x="21600" y="14950"/>
                  </a:lnTo>
                  <a:cubicBezTo>
                    <a:pt x="21600" y="14950"/>
                    <a:pt x="20340" y="14950"/>
                    <a:pt x="20340" y="14950"/>
                  </a:cubicBezTo>
                  <a:close/>
                  <a:moveTo>
                    <a:pt x="18524" y="14950"/>
                  </a:moveTo>
                  <a:lnTo>
                    <a:pt x="17487" y="14950"/>
                  </a:lnTo>
                  <a:cubicBezTo>
                    <a:pt x="17673" y="15791"/>
                    <a:pt x="17786" y="16890"/>
                    <a:pt x="17786" y="18095"/>
                  </a:cubicBezTo>
                  <a:cubicBezTo>
                    <a:pt x="17786" y="18225"/>
                    <a:pt x="17785" y="18353"/>
                    <a:pt x="17782" y="18481"/>
                  </a:cubicBezTo>
                  <a:lnTo>
                    <a:pt x="18228" y="18481"/>
                  </a:lnTo>
                  <a:cubicBezTo>
                    <a:pt x="18226" y="18353"/>
                    <a:pt x="18224" y="18225"/>
                    <a:pt x="18224" y="18095"/>
                  </a:cubicBezTo>
                  <a:cubicBezTo>
                    <a:pt x="18224" y="16890"/>
                    <a:pt x="18337" y="15791"/>
                    <a:pt x="18524" y="14950"/>
                  </a:cubicBezTo>
                  <a:close/>
                  <a:moveTo>
                    <a:pt x="15670" y="14950"/>
                  </a:moveTo>
                  <a:lnTo>
                    <a:pt x="14633" y="14950"/>
                  </a:lnTo>
                  <a:cubicBezTo>
                    <a:pt x="14820" y="15791"/>
                    <a:pt x="14933" y="16890"/>
                    <a:pt x="14933" y="18095"/>
                  </a:cubicBezTo>
                  <a:cubicBezTo>
                    <a:pt x="14933" y="18225"/>
                    <a:pt x="14931" y="18353"/>
                    <a:pt x="14929" y="18481"/>
                  </a:cubicBezTo>
                  <a:lnTo>
                    <a:pt x="15375" y="18481"/>
                  </a:lnTo>
                  <a:cubicBezTo>
                    <a:pt x="15372" y="18353"/>
                    <a:pt x="15371" y="18225"/>
                    <a:pt x="15371" y="18095"/>
                  </a:cubicBezTo>
                  <a:cubicBezTo>
                    <a:pt x="15371" y="16890"/>
                    <a:pt x="15484" y="15791"/>
                    <a:pt x="15670" y="14950"/>
                  </a:cubicBezTo>
                  <a:close/>
                </a:path>
              </a:pathLst>
            </a:custGeom>
            <a:gradFill>
              <a:gsLst>
                <a:gs pos="15000">
                  <a:schemeClr val="accent5"/>
                </a:gs>
                <a:gs pos="100000">
                  <a:schemeClr val="accent6"/>
                </a:gs>
              </a:gsLst>
              <a:lin ang="10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4C4C4C"/>
                  </a:solidFill>
                </a:defRPr>
              </a:pPr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1790397" y="2059299"/>
              <a:ext cx="3650969" cy="1023868"/>
              <a:chOff x="1790397" y="2059299"/>
              <a:chExt cx="3650969" cy="1023868"/>
            </a:xfrm>
          </p:grpSpPr>
          <p:sp>
            <p:nvSpPr>
              <p:cNvPr id="6" name="Shape 5255"/>
              <p:cNvSpPr/>
              <p:nvPr/>
            </p:nvSpPr>
            <p:spPr>
              <a:xfrm>
                <a:off x="1790397" y="2059299"/>
                <a:ext cx="333640" cy="1023868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Shape 5256"/>
              <p:cNvSpPr/>
              <p:nvPr/>
            </p:nvSpPr>
            <p:spPr>
              <a:xfrm>
                <a:off x="2158989" y="2059299"/>
                <a:ext cx="333640" cy="1023868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Shape 5257"/>
              <p:cNvSpPr/>
              <p:nvPr/>
            </p:nvSpPr>
            <p:spPr>
              <a:xfrm>
                <a:off x="2527581" y="2059299"/>
                <a:ext cx="333640" cy="1023868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Shape 5258"/>
              <p:cNvSpPr/>
              <p:nvPr/>
            </p:nvSpPr>
            <p:spPr>
              <a:xfrm>
                <a:off x="2896173" y="2059299"/>
                <a:ext cx="333640" cy="1023868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Shape 5259"/>
              <p:cNvSpPr/>
              <p:nvPr/>
            </p:nvSpPr>
            <p:spPr>
              <a:xfrm>
                <a:off x="3264765" y="2059299"/>
                <a:ext cx="333640" cy="1023868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Shape 5260"/>
              <p:cNvSpPr/>
              <p:nvPr/>
            </p:nvSpPr>
            <p:spPr>
              <a:xfrm>
                <a:off x="3633358" y="2059299"/>
                <a:ext cx="333640" cy="1023868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Shape 5261"/>
              <p:cNvSpPr/>
              <p:nvPr/>
            </p:nvSpPr>
            <p:spPr>
              <a:xfrm>
                <a:off x="4001950" y="2059299"/>
                <a:ext cx="333640" cy="1023868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Shape 5262"/>
              <p:cNvSpPr/>
              <p:nvPr/>
            </p:nvSpPr>
            <p:spPr>
              <a:xfrm>
                <a:off x="4370542" y="2059299"/>
                <a:ext cx="333640" cy="1023868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Shape 5263"/>
              <p:cNvSpPr/>
              <p:nvPr/>
            </p:nvSpPr>
            <p:spPr>
              <a:xfrm>
                <a:off x="4739134" y="2059299"/>
                <a:ext cx="333640" cy="1023868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Shape 5264"/>
              <p:cNvSpPr/>
              <p:nvPr/>
            </p:nvSpPr>
            <p:spPr>
              <a:xfrm>
                <a:off x="5107726" y="2059299"/>
                <a:ext cx="333640" cy="1023868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B5D253E-F07E-4CA5-8CB6-0A97A3595E62}"/>
              </a:ext>
            </a:extLst>
          </p:cNvPr>
          <p:cNvGrpSpPr/>
          <p:nvPr/>
        </p:nvGrpSpPr>
        <p:grpSpPr>
          <a:xfrm>
            <a:off x="6725920" y="2059299"/>
            <a:ext cx="4627880" cy="1469192"/>
            <a:chOff x="6725920" y="2059299"/>
            <a:chExt cx="4627880" cy="1469192"/>
          </a:xfrm>
        </p:grpSpPr>
        <p:sp>
          <p:nvSpPr>
            <p:cNvPr id="17" name="Shape 5254"/>
            <p:cNvSpPr/>
            <p:nvPr/>
          </p:nvSpPr>
          <p:spPr>
            <a:xfrm>
              <a:off x="6725920" y="2305027"/>
              <a:ext cx="4627880" cy="1223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518" y="18095"/>
                  </a:moveTo>
                  <a:cubicBezTo>
                    <a:pt x="12518" y="18225"/>
                    <a:pt x="12519" y="18353"/>
                    <a:pt x="12522" y="18481"/>
                  </a:cubicBezTo>
                  <a:lnTo>
                    <a:pt x="8603" y="18482"/>
                  </a:lnTo>
                  <a:cubicBezTo>
                    <a:pt x="8606" y="18354"/>
                    <a:pt x="8608" y="18227"/>
                    <a:pt x="8608" y="18096"/>
                  </a:cubicBezTo>
                  <a:cubicBezTo>
                    <a:pt x="8608" y="16891"/>
                    <a:pt x="8494" y="15792"/>
                    <a:pt x="8307" y="14950"/>
                  </a:cubicBezTo>
                  <a:lnTo>
                    <a:pt x="12817" y="14950"/>
                  </a:lnTo>
                  <a:cubicBezTo>
                    <a:pt x="12630" y="15791"/>
                    <a:pt x="12518" y="16890"/>
                    <a:pt x="12518" y="18095"/>
                  </a:cubicBezTo>
                  <a:close/>
                  <a:moveTo>
                    <a:pt x="2479" y="8498"/>
                  </a:moveTo>
                  <a:lnTo>
                    <a:pt x="631" y="8498"/>
                  </a:lnTo>
                  <a:lnTo>
                    <a:pt x="1266" y="3119"/>
                  </a:lnTo>
                  <a:lnTo>
                    <a:pt x="2479" y="3119"/>
                  </a:lnTo>
                  <a:cubicBezTo>
                    <a:pt x="2479" y="3119"/>
                    <a:pt x="2479" y="8498"/>
                    <a:pt x="2479" y="8498"/>
                  </a:cubicBezTo>
                  <a:close/>
                  <a:moveTo>
                    <a:pt x="2479" y="1845"/>
                  </a:moveTo>
                  <a:lnTo>
                    <a:pt x="1060" y="1845"/>
                  </a:lnTo>
                  <a:lnTo>
                    <a:pt x="275" y="8498"/>
                  </a:lnTo>
                  <a:lnTo>
                    <a:pt x="275" y="14909"/>
                  </a:lnTo>
                  <a:lnTo>
                    <a:pt x="0" y="14909"/>
                  </a:lnTo>
                  <a:lnTo>
                    <a:pt x="0" y="18481"/>
                  </a:lnTo>
                  <a:lnTo>
                    <a:pt x="1206" y="18481"/>
                  </a:lnTo>
                  <a:cubicBezTo>
                    <a:pt x="1204" y="18353"/>
                    <a:pt x="1201" y="18225"/>
                    <a:pt x="1201" y="18095"/>
                  </a:cubicBezTo>
                  <a:cubicBezTo>
                    <a:pt x="1201" y="15460"/>
                    <a:pt x="1743" y="13316"/>
                    <a:pt x="2409" y="13316"/>
                  </a:cubicBezTo>
                  <a:cubicBezTo>
                    <a:pt x="2571" y="13316"/>
                    <a:pt x="2725" y="13446"/>
                    <a:pt x="2866" y="13676"/>
                  </a:cubicBezTo>
                  <a:lnTo>
                    <a:pt x="4093" y="13676"/>
                  </a:lnTo>
                  <a:lnTo>
                    <a:pt x="4093" y="0"/>
                  </a:lnTo>
                  <a:cubicBezTo>
                    <a:pt x="4093" y="0"/>
                    <a:pt x="2479" y="1845"/>
                    <a:pt x="2479" y="1845"/>
                  </a:cubicBezTo>
                  <a:close/>
                  <a:moveTo>
                    <a:pt x="19432" y="20108"/>
                  </a:moveTo>
                  <a:cubicBezTo>
                    <a:pt x="19151" y="20108"/>
                    <a:pt x="18924" y="19207"/>
                    <a:pt x="18924" y="18095"/>
                  </a:cubicBezTo>
                  <a:cubicBezTo>
                    <a:pt x="18924" y="16986"/>
                    <a:pt x="19151" y="16084"/>
                    <a:pt x="19432" y="16084"/>
                  </a:cubicBezTo>
                  <a:cubicBezTo>
                    <a:pt x="19712" y="16084"/>
                    <a:pt x="19940" y="16986"/>
                    <a:pt x="19940" y="18095"/>
                  </a:cubicBezTo>
                  <a:cubicBezTo>
                    <a:pt x="19940" y="19207"/>
                    <a:pt x="19712" y="20108"/>
                    <a:pt x="19432" y="20108"/>
                  </a:cubicBezTo>
                  <a:close/>
                  <a:moveTo>
                    <a:pt x="19432" y="14590"/>
                  </a:moveTo>
                  <a:cubicBezTo>
                    <a:pt x="18942" y="14590"/>
                    <a:pt x="18546" y="16161"/>
                    <a:pt x="18546" y="18095"/>
                  </a:cubicBezTo>
                  <a:cubicBezTo>
                    <a:pt x="18546" y="20032"/>
                    <a:pt x="18942" y="21600"/>
                    <a:pt x="19432" y="21600"/>
                  </a:cubicBezTo>
                  <a:cubicBezTo>
                    <a:pt x="19920" y="21600"/>
                    <a:pt x="20317" y="20032"/>
                    <a:pt x="20317" y="18095"/>
                  </a:cubicBezTo>
                  <a:cubicBezTo>
                    <a:pt x="20317" y="16161"/>
                    <a:pt x="19920" y="14590"/>
                    <a:pt x="19432" y="14590"/>
                  </a:cubicBezTo>
                  <a:close/>
                  <a:moveTo>
                    <a:pt x="16579" y="20108"/>
                  </a:moveTo>
                  <a:cubicBezTo>
                    <a:pt x="16297" y="20108"/>
                    <a:pt x="16070" y="19207"/>
                    <a:pt x="16070" y="18095"/>
                  </a:cubicBezTo>
                  <a:cubicBezTo>
                    <a:pt x="16070" y="16986"/>
                    <a:pt x="16297" y="16084"/>
                    <a:pt x="16579" y="16084"/>
                  </a:cubicBezTo>
                  <a:cubicBezTo>
                    <a:pt x="16859" y="16084"/>
                    <a:pt x="17087" y="16986"/>
                    <a:pt x="17087" y="18095"/>
                  </a:cubicBezTo>
                  <a:cubicBezTo>
                    <a:pt x="17087" y="19207"/>
                    <a:pt x="16859" y="20108"/>
                    <a:pt x="16579" y="20108"/>
                  </a:cubicBezTo>
                  <a:close/>
                  <a:moveTo>
                    <a:pt x="16579" y="14590"/>
                  </a:moveTo>
                  <a:cubicBezTo>
                    <a:pt x="16089" y="14590"/>
                    <a:pt x="15693" y="16161"/>
                    <a:pt x="15693" y="18095"/>
                  </a:cubicBezTo>
                  <a:cubicBezTo>
                    <a:pt x="15693" y="20032"/>
                    <a:pt x="16089" y="21600"/>
                    <a:pt x="16579" y="21600"/>
                  </a:cubicBezTo>
                  <a:cubicBezTo>
                    <a:pt x="17068" y="21600"/>
                    <a:pt x="17464" y="20032"/>
                    <a:pt x="17464" y="18095"/>
                  </a:cubicBezTo>
                  <a:cubicBezTo>
                    <a:pt x="17464" y="16161"/>
                    <a:pt x="17068" y="14590"/>
                    <a:pt x="16579" y="14590"/>
                  </a:cubicBezTo>
                  <a:close/>
                  <a:moveTo>
                    <a:pt x="13725" y="20108"/>
                  </a:moveTo>
                  <a:cubicBezTo>
                    <a:pt x="13445" y="20108"/>
                    <a:pt x="13217" y="19207"/>
                    <a:pt x="13217" y="18095"/>
                  </a:cubicBezTo>
                  <a:cubicBezTo>
                    <a:pt x="13217" y="16986"/>
                    <a:pt x="13445" y="16084"/>
                    <a:pt x="13725" y="16084"/>
                  </a:cubicBezTo>
                  <a:cubicBezTo>
                    <a:pt x="14006" y="16084"/>
                    <a:pt x="14233" y="16986"/>
                    <a:pt x="14233" y="18095"/>
                  </a:cubicBezTo>
                  <a:cubicBezTo>
                    <a:pt x="14233" y="19207"/>
                    <a:pt x="14006" y="20108"/>
                    <a:pt x="13725" y="20108"/>
                  </a:cubicBezTo>
                  <a:close/>
                  <a:moveTo>
                    <a:pt x="13725" y="14590"/>
                  </a:moveTo>
                  <a:cubicBezTo>
                    <a:pt x="13237" y="14590"/>
                    <a:pt x="12840" y="16161"/>
                    <a:pt x="12840" y="18095"/>
                  </a:cubicBezTo>
                  <a:cubicBezTo>
                    <a:pt x="12840" y="20032"/>
                    <a:pt x="13237" y="21600"/>
                    <a:pt x="13725" y="21600"/>
                  </a:cubicBezTo>
                  <a:cubicBezTo>
                    <a:pt x="14215" y="21600"/>
                    <a:pt x="14611" y="20032"/>
                    <a:pt x="14611" y="18095"/>
                  </a:cubicBezTo>
                  <a:cubicBezTo>
                    <a:pt x="14611" y="16161"/>
                    <a:pt x="14215" y="14590"/>
                    <a:pt x="13725" y="14590"/>
                  </a:cubicBezTo>
                  <a:close/>
                  <a:moveTo>
                    <a:pt x="7400" y="20108"/>
                  </a:moveTo>
                  <a:cubicBezTo>
                    <a:pt x="7119" y="20108"/>
                    <a:pt x="6892" y="19207"/>
                    <a:pt x="6892" y="18095"/>
                  </a:cubicBezTo>
                  <a:cubicBezTo>
                    <a:pt x="6892" y="16986"/>
                    <a:pt x="7119" y="16084"/>
                    <a:pt x="7400" y="16084"/>
                  </a:cubicBezTo>
                  <a:cubicBezTo>
                    <a:pt x="7681" y="16084"/>
                    <a:pt x="7908" y="16986"/>
                    <a:pt x="7908" y="18095"/>
                  </a:cubicBezTo>
                  <a:cubicBezTo>
                    <a:pt x="7908" y="19207"/>
                    <a:pt x="7681" y="20108"/>
                    <a:pt x="7400" y="20108"/>
                  </a:cubicBezTo>
                  <a:close/>
                  <a:moveTo>
                    <a:pt x="7400" y="14590"/>
                  </a:moveTo>
                  <a:cubicBezTo>
                    <a:pt x="6911" y="14590"/>
                    <a:pt x="6515" y="16161"/>
                    <a:pt x="6515" y="18095"/>
                  </a:cubicBezTo>
                  <a:cubicBezTo>
                    <a:pt x="6515" y="20032"/>
                    <a:pt x="6911" y="21600"/>
                    <a:pt x="7400" y="21600"/>
                  </a:cubicBezTo>
                  <a:cubicBezTo>
                    <a:pt x="7890" y="21600"/>
                    <a:pt x="8286" y="20032"/>
                    <a:pt x="8286" y="18095"/>
                  </a:cubicBezTo>
                  <a:cubicBezTo>
                    <a:pt x="8286" y="16161"/>
                    <a:pt x="7890" y="14590"/>
                    <a:pt x="7400" y="14590"/>
                  </a:cubicBezTo>
                  <a:close/>
                  <a:moveTo>
                    <a:pt x="6198" y="18482"/>
                  </a:moveTo>
                  <a:cubicBezTo>
                    <a:pt x="6195" y="18354"/>
                    <a:pt x="6193" y="18227"/>
                    <a:pt x="6193" y="18096"/>
                  </a:cubicBezTo>
                  <a:cubicBezTo>
                    <a:pt x="6193" y="16891"/>
                    <a:pt x="6307" y="15792"/>
                    <a:pt x="6494" y="14950"/>
                  </a:cubicBezTo>
                  <a:lnTo>
                    <a:pt x="3316" y="14950"/>
                  </a:lnTo>
                  <a:cubicBezTo>
                    <a:pt x="3502" y="15792"/>
                    <a:pt x="3616" y="16891"/>
                    <a:pt x="3616" y="18096"/>
                  </a:cubicBezTo>
                  <a:cubicBezTo>
                    <a:pt x="3616" y="18227"/>
                    <a:pt x="3614" y="18354"/>
                    <a:pt x="3612" y="18482"/>
                  </a:cubicBezTo>
                  <a:cubicBezTo>
                    <a:pt x="3612" y="18482"/>
                    <a:pt x="6198" y="18482"/>
                    <a:pt x="6198" y="18482"/>
                  </a:cubicBezTo>
                  <a:close/>
                  <a:moveTo>
                    <a:pt x="2409" y="20108"/>
                  </a:moveTo>
                  <a:cubicBezTo>
                    <a:pt x="2128" y="20108"/>
                    <a:pt x="1901" y="19207"/>
                    <a:pt x="1901" y="18095"/>
                  </a:cubicBezTo>
                  <a:cubicBezTo>
                    <a:pt x="1901" y="16986"/>
                    <a:pt x="2128" y="16084"/>
                    <a:pt x="2409" y="16084"/>
                  </a:cubicBezTo>
                  <a:cubicBezTo>
                    <a:pt x="2690" y="16084"/>
                    <a:pt x="2917" y="16986"/>
                    <a:pt x="2917" y="18095"/>
                  </a:cubicBezTo>
                  <a:cubicBezTo>
                    <a:pt x="2917" y="19207"/>
                    <a:pt x="2690" y="20108"/>
                    <a:pt x="2409" y="20108"/>
                  </a:cubicBezTo>
                  <a:close/>
                  <a:moveTo>
                    <a:pt x="2409" y="14590"/>
                  </a:moveTo>
                  <a:cubicBezTo>
                    <a:pt x="1919" y="14590"/>
                    <a:pt x="1523" y="16161"/>
                    <a:pt x="1523" y="18095"/>
                  </a:cubicBezTo>
                  <a:cubicBezTo>
                    <a:pt x="1523" y="20032"/>
                    <a:pt x="1919" y="21600"/>
                    <a:pt x="2409" y="21600"/>
                  </a:cubicBezTo>
                  <a:cubicBezTo>
                    <a:pt x="2898" y="21600"/>
                    <a:pt x="3295" y="20032"/>
                    <a:pt x="3295" y="18095"/>
                  </a:cubicBezTo>
                  <a:cubicBezTo>
                    <a:pt x="3295" y="16161"/>
                    <a:pt x="2898" y="14590"/>
                    <a:pt x="2409" y="14590"/>
                  </a:cubicBezTo>
                  <a:close/>
                  <a:moveTo>
                    <a:pt x="20340" y="14950"/>
                  </a:moveTo>
                  <a:cubicBezTo>
                    <a:pt x="20527" y="15791"/>
                    <a:pt x="20640" y="16890"/>
                    <a:pt x="20640" y="18095"/>
                  </a:cubicBezTo>
                  <a:cubicBezTo>
                    <a:pt x="20640" y="18225"/>
                    <a:pt x="20638" y="18353"/>
                    <a:pt x="20636" y="18481"/>
                  </a:cubicBezTo>
                  <a:lnTo>
                    <a:pt x="21600" y="18481"/>
                  </a:lnTo>
                  <a:lnTo>
                    <a:pt x="21600" y="14950"/>
                  </a:lnTo>
                  <a:cubicBezTo>
                    <a:pt x="21600" y="14950"/>
                    <a:pt x="20340" y="14950"/>
                    <a:pt x="20340" y="14950"/>
                  </a:cubicBezTo>
                  <a:close/>
                  <a:moveTo>
                    <a:pt x="18524" y="14950"/>
                  </a:moveTo>
                  <a:lnTo>
                    <a:pt x="17487" y="14950"/>
                  </a:lnTo>
                  <a:cubicBezTo>
                    <a:pt x="17673" y="15791"/>
                    <a:pt x="17786" y="16890"/>
                    <a:pt x="17786" y="18095"/>
                  </a:cubicBezTo>
                  <a:cubicBezTo>
                    <a:pt x="17786" y="18225"/>
                    <a:pt x="17785" y="18353"/>
                    <a:pt x="17782" y="18481"/>
                  </a:cubicBezTo>
                  <a:lnTo>
                    <a:pt x="18228" y="18481"/>
                  </a:lnTo>
                  <a:cubicBezTo>
                    <a:pt x="18226" y="18353"/>
                    <a:pt x="18224" y="18225"/>
                    <a:pt x="18224" y="18095"/>
                  </a:cubicBezTo>
                  <a:cubicBezTo>
                    <a:pt x="18224" y="16890"/>
                    <a:pt x="18337" y="15791"/>
                    <a:pt x="18524" y="14950"/>
                  </a:cubicBezTo>
                  <a:close/>
                  <a:moveTo>
                    <a:pt x="15670" y="14950"/>
                  </a:moveTo>
                  <a:lnTo>
                    <a:pt x="14633" y="14950"/>
                  </a:lnTo>
                  <a:cubicBezTo>
                    <a:pt x="14820" y="15791"/>
                    <a:pt x="14933" y="16890"/>
                    <a:pt x="14933" y="18095"/>
                  </a:cubicBezTo>
                  <a:cubicBezTo>
                    <a:pt x="14933" y="18225"/>
                    <a:pt x="14931" y="18353"/>
                    <a:pt x="14929" y="18481"/>
                  </a:cubicBezTo>
                  <a:lnTo>
                    <a:pt x="15375" y="18481"/>
                  </a:lnTo>
                  <a:cubicBezTo>
                    <a:pt x="15372" y="18353"/>
                    <a:pt x="15371" y="18225"/>
                    <a:pt x="15371" y="18095"/>
                  </a:cubicBezTo>
                  <a:cubicBezTo>
                    <a:pt x="15371" y="16890"/>
                    <a:pt x="15484" y="15791"/>
                    <a:pt x="15670" y="14950"/>
                  </a:cubicBezTo>
                  <a:close/>
                </a:path>
              </a:pathLst>
            </a:custGeom>
            <a:gradFill>
              <a:gsLst>
                <a:gs pos="15000">
                  <a:schemeClr val="accent5"/>
                </a:gs>
                <a:gs pos="100000">
                  <a:schemeClr val="accent6"/>
                </a:gs>
              </a:gsLst>
              <a:lin ang="108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4C4C4C"/>
                  </a:solidFill>
                </a:defRPr>
              </a:pPr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7678117" y="2059299"/>
              <a:ext cx="3650969" cy="1023868"/>
              <a:chOff x="7678117" y="2059299"/>
              <a:chExt cx="3650969" cy="1023868"/>
            </a:xfrm>
          </p:grpSpPr>
          <p:sp>
            <p:nvSpPr>
              <p:cNvPr id="18" name="Shape 5255"/>
              <p:cNvSpPr/>
              <p:nvPr/>
            </p:nvSpPr>
            <p:spPr>
              <a:xfrm>
                <a:off x="7678117" y="2059299"/>
                <a:ext cx="333640" cy="1023868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Shape 5256"/>
              <p:cNvSpPr/>
              <p:nvPr/>
            </p:nvSpPr>
            <p:spPr>
              <a:xfrm>
                <a:off x="8046709" y="2059299"/>
                <a:ext cx="333640" cy="1023868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Shape 5257"/>
              <p:cNvSpPr/>
              <p:nvPr/>
            </p:nvSpPr>
            <p:spPr>
              <a:xfrm>
                <a:off x="8415301" y="2059299"/>
                <a:ext cx="333640" cy="1023868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Shape 5258"/>
              <p:cNvSpPr/>
              <p:nvPr/>
            </p:nvSpPr>
            <p:spPr>
              <a:xfrm>
                <a:off x="8783893" y="2059299"/>
                <a:ext cx="333640" cy="1023868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Shape 5259"/>
              <p:cNvSpPr/>
              <p:nvPr/>
            </p:nvSpPr>
            <p:spPr>
              <a:xfrm>
                <a:off x="9152485" y="2059299"/>
                <a:ext cx="333640" cy="1023868"/>
              </a:xfrm>
              <a:prstGeom prst="rect">
                <a:avLst/>
              </a:pr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Shape 5260"/>
              <p:cNvSpPr/>
              <p:nvPr/>
            </p:nvSpPr>
            <p:spPr>
              <a:xfrm>
                <a:off x="9521078" y="2059299"/>
                <a:ext cx="333640" cy="1023868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Shape 5261"/>
              <p:cNvSpPr/>
              <p:nvPr/>
            </p:nvSpPr>
            <p:spPr>
              <a:xfrm>
                <a:off x="9889670" y="2059299"/>
                <a:ext cx="333640" cy="1023868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Shape 5262"/>
              <p:cNvSpPr/>
              <p:nvPr/>
            </p:nvSpPr>
            <p:spPr>
              <a:xfrm>
                <a:off x="10258262" y="2059299"/>
                <a:ext cx="333640" cy="1023868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Shape 5263"/>
              <p:cNvSpPr/>
              <p:nvPr/>
            </p:nvSpPr>
            <p:spPr>
              <a:xfrm>
                <a:off x="10626854" y="2059299"/>
                <a:ext cx="333640" cy="1023868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Shape 5264"/>
              <p:cNvSpPr/>
              <p:nvPr/>
            </p:nvSpPr>
            <p:spPr>
              <a:xfrm>
                <a:off x="10995446" y="2059299"/>
                <a:ext cx="333640" cy="1023868"/>
              </a:xfrm>
              <a:prstGeom prst="rect">
                <a:avLst/>
              </a:prstGeom>
              <a:solidFill>
                <a:schemeClr val="accent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>
                    <a:solidFill>
                      <a:srgbClr val="4C4C4C"/>
                    </a:solidFill>
                  </a:defRPr>
                </a:pPr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E80F231-8E54-429D-A5CF-0E7DED28E89F}"/>
              </a:ext>
            </a:extLst>
          </p:cNvPr>
          <p:cNvGrpSpPr/>
          <p:nvPr/>
        </p:nvGrpSpPr>
        <p:grpSpPr>
          <a:xfrm>
            <a:off x="949482" y="3828617"/>
            <a:ext cx="4479768" cy="1683231"/>
            <a:chOff x="949482" y="3828617"/>
            <a:chExt cx="4479768" cy="1683231"/>
          </a:xfrm>
        </p:grpSpPr>
        <p:sp>
          <p:nvSpPr>
            <p:cNvPr id="28" name="TextBox 27"/>
            <p:cNvSpPr txBox="1"/>
            <p:nvPr/>
          </p:nvSpPr>
          <p:spPr>
            <a:xfrm>
              <a:off x="955851" y="4899693"/>
              <a:ext cx="4473399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949482" y="3828617"/>
              <a:ext cx="14830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Oil</a:t>
              </a:r>
              <a:r>
                <a:rPr lang="id-ID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Consumed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557506" y="4156910"/>
              <a:ext cx="2765396" cy="61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truck, ungroup it and recolor a fill with your own.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89182" y="4109846"/>
              <a:ext cx="13147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  <a:r>
                <a:rPr lang="id-ID" sz="4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2A18613B-7D47-4097-B9AB-11A463FF5842}"/>
              </a:ext>
            </a:extLst>
          </p:cNvPr>
          <p:cNvGrpSpPr/>
          <p:nvPr/>
        </p:nvGrpSpPr>
        <p:grpSpPr>
          <a:xfrm>
            <a:off x="6761267" y="3828617"/>
            <a:ext cx="4479768" cy="1683231"/>
            <a:chOff x="6761267" y="3828617"/>
            <a:chExt cx="4479768" cy="1683231"/>
          </a:xfrm>
        </p:grpSpPr>
        <p:sp>
          <p:nvSpPr>
            <p:cNvPr id="32" name="TextBox 31"/>
            <p:cNvSpPr txBox="1"/>
            <p:nvPr/>
          </p:nvSpPr>
          <p:spPr>
            <a:xfrm>
              <a:off x="6767636" y="4899693"/>
              <a:ext cx="4473399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761267" y="3828617"/>
              <a:ext cx="14830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Oil</a:t>
              </a:r>
              <a:r>
                <a:rPr lang="id-ID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Consumed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369291" y="4156910"/>
              <a:ext cx="2765396" cy="61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truck, ungroup it and recolor a fill with your own.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900967" y="4109846"/>
              <a:ext cx="13147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90</a:t>
              </a:r>
              <a:r>
                <a:rPr lang="id-ID" sz="44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cxnSp>
        <p:nvCxnSpPr>
          <p:cNvPr id="36" name="Straight Connector 35"/>
          <p:cNvCxnSpPr/>
          <p:nvPr/>
        </p:nvCxnSpPr>
        <p:spPr>
          <a:xfrm>
            <a:off x="6083982" y="2015958"/>
            <a:ext cx="0" cy="4392000"/>
          </a:xfrm>
          <a:prstGeom prst="line">
            <a:avLst/>
          </a:prstGeom>
          <a:ln w="952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5103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Freeform 22"/>
          <p:cNvSpPr>
            <a:spLocks/>
          </p:cNvSpPr>
          <p:nvPr/>
        </p:nvSpPr>
        <p:spPr bwMode="auto">
          <a:xfrm flipH="1">
            <a:off x="-11869" y="5616280"/>
            <a:ext cx="12203868" cy="663986"/>
          </a:xfrm>
          <a:custGeom>
            <a:avLst/>
            <a:gdLst>
              <a:gd name="connsiteX0" fmla="*/ 3666635 w 4510759"/>
              <a:gd name="connsiteY0" fmla="*/ 911 h 753521"/>
              <a:gd name="connsiteX1" fmla="*/ 0 w 4510759"/>
              <a:gd name="connsiteY1" fmla="*/ 88589 h 753521"/>
              <a:gd name="connsiteX2" fmla="*/ 0 w 4510759"/>
              <a:gd name="connsiteY2" fmla="*/ 473921 h 753521"/>
              <a:gd name="connsiteX3" fmla="*/ 0 w 4510759"/>
              <a:gd name="connsiteY3" fmla="*/ 753521 h 753521"/>
              <a:gd name="connsiteX4" fmla="*/ 4510759 w 4510759"/>
              <a:gd name="connsiteY4" fmla="*/ 753521 h 753521"/>
              <a:gd name="connsiteX5" fmla="*/ 4510759 w 4510759"/>
              <a:gd name="connsiteY5" fmla="*/ 473921 h 753521"/>
              <a:gd name="connsiteX6" fmla="*/ 4510759 w 4510759"/>
              <a:gd name="connsiteY6" fmla="*/ 88589 h 753521"/>
              <a:gd name="connsiteX7" fmla="*/ 3666635 w 4510759"/>
              <a:gd name="connsiteY7" fmla="*/ 911 h 753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0759" h="753521">
                <a:moveTo>
                  <a:pt x="3666635" y="911"/>
                </a:moveTo>
                <a:cubicBezTo>
                  <a:pt x="2445090" y="-20320"/>
                  <a:pt x="1215484" y="339055"/>
                  <a:pt x="0" y="88589"/>
                </a:cubicBezTo>
                <a:cubicBezTo>
                  <a:pt x="0" y="217371"/>
                  <a:pt x="0" y="345139"/>
                  <a:pt x="0" y="473921"/>
                </a:cubicBezTo>
                <a:lnTo>
                  <a:pt x="0" y="753521"/>
                </a:lnTo>
                <a:lnTo>
                  <a:pt x="4510759" y="753521"/>
                </a:lnTo>
                <a:lnTo>
                  <a:pt x="4510759" y="473921"/>
                </a:lnTo>
                <a:cubicBezTo>
                  <a:pt x="4510759" y="345139"/>
                  <a:pt x="4510759" y="217371"/>
                  <a:pt x="4510759" y="88589"/>
                </a:cubicBezTo>
                <a:cubicBezTo>
                  <a:pt x="4229995" y="30979"/>
                  <a:pt x="3948530" y="5811"/>
                  <a:pt x="3666635" y="91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Tanker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Infographic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Freeform 23"/>
          <p:cNvSpPr>
            <a:spLocks/>
          </p:cNvSpPr>
          <p:nvPr/>
        </p:nvSpPr>
        <p:spPr bwMode="auto">
          <a:xfrm>
            <a:off x="-11869" y="5664907"/>
            <a:ext cx="12224188" cy="1193093"/>
          </a:xfrm>
          <a:custGeom>
            <a:avLst/>
            <a:gdLst>
              <a:gd name="connsiteX0" fmla="*/ 3666635 w 4510759"/>
              <a:gd name="connsiteY0" fmla="*/ 911 h 511199"/>
              <a:gd name="connsiteX1" fmla="*/ 4510759 w 4510759"/>
              <a:gd name="connsiteY1" fmla="*/ 88589 h 511199"/>
              <a:gd name="connsiteX2" fmla="*/ 4510759 w 4510759"/>
              <a:gd name="connsiteY2" fmla="*/ 473921 h 511199"/>
              <a:gd name="connsiteX3" fmla="*/ 4510759 w 4510759"/>
              <a:gd name="connsiteY3" fmla="*/ 511199 h 511199"/>
              <a:gd name="connsiteX4" fmla="*/ 0 w 4510759"/>
              <a:gd name="connsiteY4" fmla="*/ 511199 h 511199"/>
              <a:gd name="connsiteX5" fmla="*/ 0 w 4510759"/>
              <a:gd name="connsiteY5" fmla="*/ 473921 h 511199"/>
              <a:gd name="connsiteX6" fmla="*/ 0 w 4510759"/>
              <a:gd name="connsiteY6" fmla="*/ 88589 h 511199"/>
              <a:gd name="connsiteX7" fmla="*/ 3666635 w 4510759"/>
              <a:gd name="connsiteY7" fmla="*/ 911 h 511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10759" h="511199">
                <a:moveTo>
                  <a:pt x="3666635" y="911"/>
                </a:moveTo>
                <a:cubicBezTo>
                  <a:pt x="3948530" y="5811"/>
                  <a:pt x="4229996" y="30979"/>
                  <a:pt x="4510759" y="88589"/>
                </a:cubicBezTo>
                <a:cubicBezTo>
                  <a:pt x="4510759" y="217371"/>
                  <a:pt x="4510759" y="345139"/>
                  <a:pt x="4510759" y="473921"/>
                </a:cubicBezTo>
                <a:lnTo>
                  <a:pt x="4510759" y="511199"/>
                </a:lnTo>
                <a:lnTo>
                  <a:pt x="0" y="511199"/>
                </a:lnTo>
                <a:lnTo>
                  <a:pt x="0" y="473921"/>
                </a:lnTo>
                <a:cubicBezTo>
                  <a:pt x="0" y="345139"/>
                  <a:pt x="0" y="217371"/>
                  <a:pt x="0" y="88589"/>
                </a:cubicBezTo>
                <a:cubicBezTo>
                  <a:pt x="1215484" y="339055"/>
                  <a:pt x="2445090" y="-20320"/>
                  <a:pt x="3666635" y="9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  <a:noAutofit/>
          </a:bodyPr>
          <a:lstStyle/>
          <a:p>
            <a:endParaRPr lang="id-ID" sz="20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428952E-2A5B-43A5-A599-4A826C89CFC7}"/>
              </a:ext>
            </a:extLst>
          </p:cNvPr>
          <p:cNvGrpSpPr/>
          <p:nvPr/>
        </p:nvGrpSpPr>
        <p:grpSpPr>
          <a:xfrm>
            <a:off x="6737292" y="1747504"/>
            <a:ext cx="4837391" cy="1512862"/>
            <a:chOff x="6737292" y="1747504"/>
            <a:chExt cx="4837391" cy="1512862"/>
          </a:xfrm>
        </p:grpSpPr>
        <p:sp>
          <p:nvSpPr>
            <p:cNvPr id="80" name="TextBox 79"/>
            <p:cNvSpPr txBox="1"/>
            <p:nvPr/>
          </p:nvSpPr>
          <p:spPr>
            <a:xfrm>
              <a:off x="6737292" y="2648211"/>
              <a:ext cx="4837391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737293" y="2349899"/>
              <a:ext cx="14830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Oil</a:t>
              </a:r>
              <a:r>
                <a:rPr lang="id-ID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Consumed</a:t>
              </a: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6886373" y="1747504"/>
              <a:ext cx="9813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  <a:r>
                <a:rPr lang="id-ID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3M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B65025D-0524-4C8B-BF2E-77078FDA7F8B}"/>
              </a:ext>
            </a:extLst>
          </p:cNvPr>
          <p:cNvGrpSpPr/>
          <p:nvPr/>
        </p:nvGrpSpPr>
        <p:grpSpPr>
          <a:xfrm>
            <a:off x="6737292" y="3458214"/>
            <a:ext cx="4837391" cy="1457684"/>
            <a:chOff x="6737292" y="3458214"/>
            <a:chExt cx="4837391" cy="1457684"/>
          </a:xfrm>
        </p:grpSpPr>
        <p:sp>
          <p:nvSpPr>
            <p:cNvPr id="72" name="TextBox 71"/>
            <p:cNvSpPr txBox="1"/>
            <p:nvPr/>
          </p:nvSpPr>
          <p:spPr>
            <a:xfrm>
              <a:off x="6737292" y="4303743"/>
              <a:ext cx="4837391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6737293" y="4005431"/>
              <a:ext cx="14830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Oil</a:t>
              </a:r>
              <a:r>
                <a:rPr lang="id-ID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Consumed</a:t>
              </a: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886373" y="3458214"/>
              <a:ext cx="98135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32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  <a:r>
                <a:rPr lang="en-US" sz="32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id-ID" sz="32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370FED4-D580-472D-BD33-246CDE94F60B}"/>
              </a:ext>
            </a:extLst>
          </p:cNvPr>
          <p:cNvGrpSpPr/>
          <p:nvPr/>
        </p:nvGrpSpPr>
        <p:grpSpPr>
          <a:xfrm>
            <a:off x="838200" y="2774976"/>
            <a:ext cx="5149822" cy="3297208"/>
            <a:chOff x="838200" y="2774976"/>
            <a:chExt cx="5149822" cy="3297208"/>
          </a:xfrm>
        </p:grpSpPr>
        <p:grpSp>
          <p:nvGrpSpPr>
            <p:cNvPr id="71" name="Group 70"/>
            <p:cNvGrpSpPr/>
            <p:nvPr/>
          </p:nvGrpSpPr>
          <p:grpSpPr>
            <a:xfrm>
              <a:off x="1126460" y="4092223"/>
              <a:ext cx="4861562" cy="1979961"/>
              <a:chOff x="1126460" y="3735859"/>
              <a:chExt cx="4861562" cy="1979961"/>
            </a:xfrm>
            <a:gradFill>
              <a:gsLst>
                <a:gs pos="15000">
                  <a:schemeClr val="accent2">
                    <a:lumMod val="75000"/>
                  </a:schemeClr>
                </a:gs>
                <a:gs pos="100000">
                  <a:schemeClr val="accent1"/>
                </a:gs>
              </a:gsLst>
              <a:lin ang="10800000" scaled="0"/>
            </a:gradFill>
          </p:grpSpPr>
          <p:sp>
            <p:nvSpPr>
              <p:cNvPr id="61" name="Shape 42091"/>
              <p:cNvSpPr/>
              <p:nvPr/>
            </p:nvSpPr>
            <p:spPr>
              <a:xfrm>
                <a:off x="2455349" y="3769644"/>
                <a:ext cx="149781" cy="4516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ubicBezTo>
                      <a:pt x="2160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Shape 42092"/>
              <p:cNvSpPr/>
              <p:nvPr/>
            </p:nvSpPr>
            <p:spPr>
              <a:xfrm>
                <a:off x="2455349" y="3735859"/>
                <a:ext cx="149781" cy="643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59" y="21600"/>
                      <a:pt x="10801" y="21600"/>
                    </a:cubicBezTo>
                    <a:cubicBezTo>
                      <a:pt x="4829" y="21600"/>
                      <a:pt x="0" y="16765"/>
                      <a:pt x="0" y="10800"/>
                    </a:cubicBezTo>
                    <a:cubicBezTo>
                      <a:pt x="0" y="4839"/>
                      <a:pt x="4829" y="0"/>
                      <a:pt x="10801" y="0"/>
                    </a:cubicBezTo>
                    <a:cubicBezTo>
                      <a:pt x="16759" y="0"/>
                      <a:pt x="21600" y="4839"/>
                      <a:pt x="21600" y="108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Shape 42094"/>
              <p:cNvSpPr/>
              <p:nvPr/>
            </p:nvSpPr>
            <p:spPr>
              <a:xfrm>
                <a:off x="1475575" y="4208854"/>
                <a:ext cx="1180353" cy="7146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585" y="18440"/>
                    </a:moveTo>
                    <a:lnTo>
                      <a:pt x="21585" y="0"/>
                    </a:lnTo>
                    <a:lnTo>
                      <a:pt x="16917" y="0"/>
                    </a:lnTo>
                    <a:lnTo>
                      <a:pt x="10578" y="15941"/>
                    </a:lnTo>
                    <a:lnTo>
                      <a:pt x="2812" y="15941"/>
                    </a:lnTo>
                    <a:lnTo>
                      <a:pt x="0" y="21600"/>
                    </a:lnTo>
                    <a:lnTo>
                      <a:pt x="21600" y="21600"/>
                    </a:lnTo>
                    <a:cubicBezTo>
                      <a:pt x="21600" y="21600"/>
                      <a:pt x="21585" y="18440"/>
                      <a:pt x="21585" y="1844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Shape 42095"/>
              <p:cNvSpPr/>
              <p:nvPr/>
            </p:nvSpPr>
            <p:spPr>
              <a:xfrm>
                <a:off x="2376517" y="4366519"/>
                <a:ext cx="200601" cy="164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cubicBezTo>
                      <a:pt x="0" y="0"/>
                      <a:pt x="0" y="21600"/>
                      <a:pt x="0" y="21600"/>
                    </a:cubicBezTo>
                    <a:lnTo>
                      <a:pt x="7048" y="21600"/>
                    </a:lnTo>
                    <a:lnTo>
                      <a:pt x="7048" y="0"/>
                    </a:lnTo>
                    <a:lnTo>
                      <a:pt x="0" y="0"/>
                    </a:lnTo>
                    <a:close/>
                    <a:moveTo>
                      <a:pt x="14552" y="0"/>
                    </a:moveTo>
                    <a:cubicBezTo>
                      <a:pt x="14552" y="0"/>
                      <a:pt x="14552" y="21600"/>
                      <a:pt x="14552" y="21600"/>
                    </a:cubicBezTo>
                    <a:lnTo>
                      <a:pt x="21600" y="21600"/>
                    </a:lnTo>
                    <a:lnTo>
                      <a:pt x="21600" y="0"/>
                    </a:lnTo>
                    <a:lnTo>
                      <a:pt x="14552" y="0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Shape 42098"/>
              <p:cNvSpPr/>
              <p:nvPr/>
            </p:nvSpPr>
            <p:spPr>
              <a:xfrm>
                <a:off x="1126460" y="4805728"/>
                <a:ext cx="4861562" cy="9100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6777" y="0"/>
                    </a:moveTo>
                    <a:lnTo>
                      <a:pt x="2461" y="17"/>
                    </a:lnTo>
                    <a:lnTo>
                      <a:pt x="2086" y="2397"/>
                    </a:lnTo>
                    <a:cubicBezTo>
                      <a:pt x="2086" y="2397"/>
                      <a:pt x="0" y="2406"/>
                      <a:pt x="0" y="2406"/>
                    </a:cubicBezTo>
                    <a:lnTo>
                      <a:pt x="0" y="7743"/>
                    </a:lnTo>
                    <a:lnTo>
                      <a:pt x="846" y="12253"/>
                    </a:lnTo>
                    <a:lnTo>
                      <a:pt x="866" y="12253"/>
                    </a:lnTo>
                    <a:lnTo>
                      <a:pt x="2356" y="21600"/>
                    </a:lnTo>
                    <a:lnTo>
                      <a:pt x="19117" y="21600"/>
                    </a:lnTo>
                    <a:lnTo>
                      <a:pt x="20210" y="12253"/>
                    </a:lnTo>
                    <a:lnTo>
                      <a:pt x="20215" y="12253"/>
                    </a:lnTo>
                    <a:lnTo>
                      <a:pt x="21600" y="33"/>
                    </a:lnTo>
                    <a:lnTo>
                      <a:pt x="18301" y="33"/>
                    </a:lnTo>
                    <a:lnTo>
                      <a:pt x="17247" y="33"/>
                    </a:lnTo>
                    <a:lnTo>
                      <a:pt x="16676" y="2330"/>
                    </a:lnTo>
                    <a:lnTo>
                      <a:pt x="7348" y="2372"/>
                    </a:lnTo>
                    <a:lnTo>
                      <a:pt x="6777" y="0"/>
                    </a:ln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Shape 42099"/>
              <p:cNvSpPr/>
              <p:nvPr/>
            </p:nvSpPr>
            <p:spPr>
              <a:xfrm>
                <a:off x="5270788" y="4039927"/>
                <a:ext cx="149781" cy="76702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ubicBezTo>
                      <a:pt x="2160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Shape 42100"/>
              <p:cNvSpPr/>
              <p:nvPr/>
            </p:nvSpPr>
            <p:spPr>
              <a:xfrm>
                <a:off x="5270788" y="4006142"/>
                <a:ext cx="149781" cy="643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59" y="21600"/>
                      <a:pt x="10801" y="21600"/>
                    </a:cubicBezTo>
                    <a:cubicBezTo>
                      <a:pt x="4829" y="21600"/>
                      <a:pt x="0" y="16765"/>
                      <a:pt x="0" y="10800"/>
                    </a:cubicBezTo>
                    <a:cubicBezTo>
                      <a:pt x="0" y="4839"/>
                      <a:pt x="4829" y="0"/>
                      <a:pt x="10801" y="0"/>
                    </a:cubicBezTo>
                    <a:cubicBezTo>
                      <a:pt x="16759" y="0"/>
                      <a:pt x="21600" y="4839"/>
                      <a:pt x="21600" y="108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Shape 42102"/>
              <p:cNvSpPr/>
              <p:nvPr/>
            </p:nvSpPr>
            <p:spPr>
              <a:xfrm>
                <a:off x="5496024" y="4253901"/>
                <a:ext cx="149781" cy="5550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600"/>
                    </a:lnTo>
                    <a:lnTo>
                      <a:pt x="21600" y="21600"/>
                    </a:lnTo>
                    <a:lnTo>
                      <a:pt x="21600" y="0"/>
                    </a:lnTo>
                    <a:cubicBezTo>
                      <a:pt x="2160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Shape 42103"/>
              <p:cNvSpPr/>
              <p:nvPr/>
            </p:nvSpPr>
            <p:spPr>
              <a:xfrm>
                <a:off x="5496024" y="4220116"/>
                <a:ext cx="149781" cy="643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6765"/>
                      <a:pt x="16759" y="21600"/>
                      <a:pt x="10801" y="21600"/>
                    </a:cubicBezTo>
                    <a:cubicBezTo>
                      <a:pt x="4829" y="21600"/>
                      <a:pt x="0" y="16765"/>
                      <a:pt x="0" y="10800"/>
                    </a:cubicBezTo>
                    <a:cubicBezTo>
                      <a:pt x="0" y="4839"/>
                      <a:pt x="4829" y="0"/>
                      <a:pt x="10801" y="0"/>
                    </a:cubicBezTo>
                    <a:cubicBezTo>
                      <a:pt x="16759" y="0"/>
                      <a:pt x="21600" y="4839"/>
                      <a:pt x="21600" y="10800"/>
                    </a:cubicBezTo>
                    <a:close/>
                  </a:path>
                </a:pathLst>
              </a:custGeom>
              <a:grpFill/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endParaRPr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838200" y="2774976"/>
              <a:ext cx="1729251" cy="1211023"/>
              <a:chOff x="-578785" y="2331819"/>
              <a:chExt cx="2006599" cy="1405254"/>
            </a:xfrm>
            <a:gradFill>
              <a:gsLst>
                <a:gs pos="15000">
                  <a:schemeClr val="accent2">
                    <a:lumMod val="75000"/>
                  </a:schemeClr>
                </a:gs>
                <a:gs pos="100000">
                  <a:schemeClr val="accent1"/>
                </a:gs>
              </a:gsLst>
              <a:lin ang="10800000" scaled="0"/>
            </a:gradFill>
            <a:effectLst/>
          </p:grpSpPr>
          <p:sp>
            <p:nvSpPr>
              <p:cNvPr id="64" name="Freeform 17"/>
              <p:cNvSpPr>
                <a:spLocks/>
              </p:cNvSpPr>
              <p:nvPr/>
            </p:nvSpPr>
            <p:spPr bwMode="auto">
              <a:xfrm>
                <a:off x="-578785" y="2331819"/>
                <a:ext cx="1885950" cy="1092200"/>
              </a:xfrm>
              <a:custGeom>
                <a:avLst/>
                <a:gdLst>
                  <a:gd name="T0" fmla="*/ 325 w 365"/>
                  <a:gd name="T1" fmla="*/ 128 h 211"/>
                  <a:gd name="T2" fmla="*/ 329 w 365"/>
                  <a:gd name="T3" fmla="*/ 99 h 211"/>
                  <a:gd name="T4" fmla="*/ 229 w 365"/>
                  <a:gd name="T5" fmla="*/ 0 h 211"/>
                  <a:gd name="T6" fmla="*/ 148 w 365"/>
                  <a:gd name="T7" fmla="*/ 42 h 211"/>
                  <a:gd name="T8" fmla="*/ 126 w 365"/>
                  <a:gd name="T9" fmla="*/ 39 h 211"/>
                  <a:gd name="T10" fmla="*/ 67 w 365"/>
                  <a:gd name="T11" fmla="*/ 68 h 211"/>
                  <a:gd name="T12" fmla="*/ 49 w 365"/>
                  <a:gd name="T13" fmla="*/ 65 h 211"/>
                  <a:gd name="T14" fmla="*/ 0 w 365"/>
                  <a:gd name="T15" fmla="*/ 114 h 211"/>
                  <a:gd name="T16" fmla="*/ 49 w 365"/>
                  <a:gd name="T17" fmla="*/ 162 h 211"/>
                  <a:gd name="T18" fmla="*/ 68 w 365"/>
                  <a:gd name="T19" fmla="*/ 158 h 211"/>
                  <a:gd name="T20" fmla="*/ 126 w 365"/>
                  <a:gd name="T21" fmla="*/ 186 h 211"/>
                  <a:gd name="T22" fmla="*/ 161 w 365"/>
                  <a:gd name="T23" fmla="*/ 178 h 211"/>
                  <a:gd name="T24" fmla="*/ 195 w 365"/>
                  <a:gd name="T25" fmla="*/ 198 h 211"/>
                  <a:gd name="T26" fmla="*/ 208 w 365"/>
                  <a:gd name="T27" fmla="*/ 196 h 211"/>
                  <a:gd name="T28" fmla="*/ 229 w 365"/>
                  <a:gd name="T29" fmla="*/ 198 h 211"/>
                  <a:gd name="T30" fmla="*/ 261 w 365"/>
                  <a:gd name="T31" fmla="*/ 193 h 211"/>
                  <a:gd name="T32" fmla="*/ 290 w 365"/>
                  <a:gd name="T33" fmla="*/ 211 h 211"/>
                  <a:gd name="T34" fmla="*/ 306 w 365"/>
                  <a:gd name="T35" fmla="*/ 207 h 211"/>
                  <a:gd name="T36" fmla="*/ 324 w 365"/>
                  <a:gd name="T37" fmla="*/ 211 h 211"/>
                  <a:gd name="T38" fmla="*/ 365 w 365"/>
                  <a:gd name="T39" fmla="*/ 169 h 211"/>
                  <a:gd name="T40" fmla="*/ 325 w 365"/>
                  <a:gd name="T41" fmla="*/ 128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65" h="211">
                    <a:moveTo>
                      <a:pt x="325" y="128"/>
                    </a:moveTo>
                    <a:cubicBezTo>
                      <a:pt x="327" y="119"/>
                      <a:pt x="329" y="109"/>
                      <a:pt x="329" y="99"/>
                    </a:cubicBezTo>
                    <a:cubicBezTo>
                      <a:pt x="329" y="44"/>
                      <a:pt x="284" y="0"/>
                      <a:pt x="229" y="0"/>
                    </a:cubicBezTo>
                    <a:cubicBezTo>
                      <a:pt x="196" y="0"/>
                      <a:pt x="166" y="17"/>
                      <a:pt x="148" y="42"/>
                    </a:cubicBezTo>
                    <a:cubicBezTo>
                      <a:pt x="141" y="40"/>
                      <a:pt x="133" y="39"/>
                      <a:pt x="126" y="39"/>
                    </a:cubicBezTo>
                    <a:cubicBezTo>
                      <a:pt x="102" y="39"/>
                      <a:pt x="80" y="51"/>
                      <a:pt x="67" y="68"/>
                    </a:cubicBezTo>
                    <a:cubicBezTo>
                      <a:pt x="61" y="66"/>
                      <a:pt x="55" y="65"/>
                      <a:pt x="49" y="65"/>
                    </a:cubicBezTo>
                    <a:cubicBezTo>
                      <a:pt x="22" y="65"/>
                      <a:pt x="0" y="87"/>
                      <a:pt x="0" y="114"/>
                    </a:cubicBezTo>
                    <a:cubicBezTo>
                      <a:pt x="0" y="140"/>
                      <a:pt x="22" y="162"/>
                      <a:pt x="49" y="162"/>
                    </a:cubicBezTo>
                    <a:cubicBezTo>
                      <a:pt x="56" y="162"/>
                      <a:pt x="62" y="161"/>
                      <a:pt x="68" y="158"/>
                    </a:cubicBezTo>
                    <a:cubicBezTo>
                      <a:pt x="81" y="175"/>
                      <a:pt x="102" y="186"/>
                      <a:pt x="126" y="186"/>
                    </a:cubicBezTo>
                    <a:cubicBezTo>
                      <a:pt x="138" y="186"/>
                      <a:pt x="150" y="183"/>
                      <a:pt x="161" y="178"/>
                    </a:cubicBezTo>
                    <a:cubicBezTo>
                      <a:pt x="167" y="190"/>
                      <a:pt x="180" y="198"/>
                      <a:pt x="195" y="198"/>
                    </a:cubicBezTo>
                    <a:cubicBezTo>
                      <a:pt x="199" y="198"/>
                      <a:pt x="204" y="197"/>
                      <a:pt x="208" y="196"/>
                    </a:cubicBezTo>
                    <a:cubicBezTo>
                      <a:pt x="215" y="197"/>
                      <a:pt x="222" y="198"/>
                      <a:pt x="229" y="198"/>
                    </a:cubicBezTo>
                    <a:cubicBezTo>
                      <a:pt x="240" y="198"/>
                      <a:pt x="251" y="196"/>
                      <a:pt x="261" y="193"/>
                    </a:cubicBezTo>
                    <a:cubicBezTo>
                      <a:pt x="267" y="204"/>
                      <a:pt x="278" y="211"/>
                      <a:pt x="290" y="211"/>
                    </a:cubicBezTo>
                    <a:cubicBezTo>
                      <a:pt x="296" y="211"/>
                      <a:pt x="301" y="209"/>
                      <a:pt x="306" y="207"/>
                    </a:cubicBezTo>
                    <a:cubicBezTo>
                      <a:pt x="312" y="209"/>
                      <a:pt x="317" y="211"/>
                      <a:pt x="324" y="211"/>
                    </a:cubicBezTo>
                    <a:cubicBezTo>
                      <a:pt x="347" y="211"/>
                      <a:pt x="365" y="192"/>
                      <a:pt x="365" y="169"/>
                    </a:cubicBezTo>
                    <a:cubicBezTo>
                      <a:pt x="365" y="146"/>
                      <a:pt x="347" y="128"/>
                      <a:pt x="325" y="12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Oval 15"/>
              <p:cNvSpPr>
                <a:spLocks noChangeArrowheads="1"/>
              </p:cNvSpPr>
              <p:nvPr/>
            </p:nvSpPr>
            <p:spPr bwMode="auto">
              <a:xfrm>
                <a:off x="986489" y="3284318"/>
                <a:ext cx="192087" cy="185737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Oval 18"/>
              <p:cNvSpPr>
                <a:spLocks noChangeArrowheads="1"/>
              </p:cNvSpPr>
              <p:nvPr/>
            </p:nvSpPr>
            <p:spPr bwMode="auto">
              <a:xfrm>
                <a:off x="1127777" y="3281461"/>
                <a:ext cx="252412" cy="2476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Oval 19"/>
              <p:cNvSpPr>
                <a:spLocks noChangeArrowheads="1"/>
              </p:cNvSpPr>
              <p:nvPr/>
            </p:nvSpPr>
            <p:spPr bwMode="auto">
              <a:xfrm>
                <a:off x="1194452" y="3421161"/>
                <a:ext cx="222250" cy="222250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Oval 20"/>
              <p:cNvSpPr>
                <a:spLocks noChangeArrowheads="1"/>
              </p:cNvSpPr>
              <p:nvPr/>
            </p:nvSpPr>
            <p:spPr bwMode="auto">
              <a:xfrm>
                <a:off x="1240489" y="3549748"/>
                <a:ext cx="187325" cy="1873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6" name="Shape 42107"/>
            <p:cNvSpPr/>
            <p:nvPr/>
          </p:nvSpPr>
          <p:spPr>
            <a:xfrm>
              <a:off x="3839817" y="4858024"/>
              <a:ext cx="483741" cy="358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6"/>
                  </a:moveTo>
                  <a:cubicBezTo>
                    <a:pt x="21600" y="678"/>
                    <a:pt x="21097" y="0"/>
                    <a:pt x="20482" y="0"/>
                  </a:cubicBezTo>
                  <a:lnTo>
                    <a:pt x="1117" y="0"/>
                  </a:lnTo>
                  <a:cubicBezTo>
                    <a:pt x="502" y="0"/>
                    <a:pt x="0" y="678"/>
                    <a:pt x="0" y="1506"/>
                  </a:cubicBez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1506"/>
                    <a:pt x="21600" y="150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Shape 42110"/>
            <p:cNvSpPr/>
            <p:nvPr/>
          </p:nvSpPr>
          <p:spPr>
            <a:xfrm>
              <a:off x="3318027" y="4858024"/>
              <a:ext cx="483729" cy="358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6"/>
                  </a:moveTo>
                  <a:cubicBezTo>
                    <a:pt x="21600" y="678"/>
                    <a:pt x="21098" y="0"/>
                    <a:pt x="20483" y="0"/>
                  </a:cubicBezTo>
                  <a:lnTo>
                    <a:pt x="1117" y="0"/>
                  </a:lnTo>
                  <a:cubicBezTo>
                    <a:pt x="503" y="0"/>
                    <a:pt x="0" y="678"/>
                    <a:pt x="0" y="1506"/>
                  </a:cubicBez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1506"/>
                    <a:pt x="21600" y="150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Shape 42113"/>
            <p:cNvSpPr/>
            <p:nvPr/>
          </p:nvSpPr>
          <p:spPr>
            <a:xfrm>
              <a:off x="2796227" y="4858024"/>
              <a:ext cx="483741" cy="358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6"/>
                  </a:moveTo>
                  <a:cubicBezTo>
                    <a:pt x="21600" y="678"/>
                    <a:pt x="21097" y="0"/>
                    <a:pt x="20483" y="0"/>
                  </a:cubicBezTo>
                  <a:lnTo>
                    <a:pt x="1118" y="0"/>
                  </a:lnTo>
                  <a:cubicBezTo>
                    <a:pt x="503" y="0"/>
                    <a:pt x="0" y="678"/>
                    <a:pt x="0" y="1506"/>
                  </a:cubicBez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1506"/>
                    <a:pt x="21600" y="150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Shape 42116"/>
            <p:cNvSpPr/>
            <p:nvPr/>
          </p:nvSpPr>
          <p:spPr>
            <a:xfrm>
              <a:off x="3839817" y="4463861"/>
              <a:ext cx="483741" cy="358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6"/>
                  </a:moveTo>
                  <a:cubicBezTo>
                    <a:pt x="21600" y="678"/>
                    <a:pt x="21097" y="0"/>
                    <a:pt x="20482" y="0"/>
                  </a:cubicBezTo>
                  <a:lnTo>
                    <a:pt x="1117" y="0"/>
                  </a:lnTo>
                  <a:cubicBezTo>
                    <a:pt x="502" y="0"/>
                    <a:pt x="0" y="678"/>
                    <a:pt x="0" y="1506"/>
                  </a:cubicBez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1506"/>
                    <a:pt x="21600" y="150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Shape 42119"/>
            <p:cNvSpPr/>
            <p:nvPr/>
          </p:nvSpPr>
          <p:spPr>
            <a:xfrm>
              <a:off x="3318027" y="4463861"/>
              <a:ext cx="483729" cy="358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6"/>
                  </a:moveTo>
                  <a:cubicBezTo>
                    <a:pt x="21600" y="678"/>
                    <a:pt x="21098" y="0"/>
                    <a:pt x="20483" y="0"/>
                  </a:cubicBezTo>
                  <a:lnTo>
                    <a:pt x="1117" y="0"/>
                  </a:lnTo>
                  <a:cubicBezTo>
                    <a:pt x="503" y="0"/>
                    <a:pt x="0" y="678"/>
                    <a:pt x="0" y="1506"/>
                  </a:cubicBez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1506"/>
                    <a:pt x="21600" y="150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Shape 42122"/>
            <p:cNvSpPr/>
            <p:nvPr/>
          </p:nvSpPr>
          <p:spPr>
            <a:xfrm>
              <a:off x="2796227" y="4463861"/>
              <a:ext cx="483741" cy="358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6"/>
                  </a:moveTo>
                  <a:cubicBezTo>
                    <a:pt x="21600" y="678"/>
                    <a:pt x="21097" y="0"/>
                    <a:pt x="20483" y="0"/>
                  </a:cubicBezTo>
                  <a:lnTo>
                    <a:pt x="1118" y="0"/>
                  </a:lnTo>
                  <a:cubicBezTo>
                    <a:pt x="503" y="0"/>
                    <a:pt x="0" y="678"/>
                    <a:pt x="0" y="1506"/>
                  </a:cubicBez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1506"/>
                    <a:pt x="21600" y="150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Shape 42125"/>
            <p:cNvSpPr/>
            <p:nvPr/>
          </p:nvSpPr>
          <p:spPr>
            <a:xfrm>
              <a:off x="3839817" y="4069699"/>
              <a:ext cx="483741" cy="358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7"/>
                  </a:moveTo>
                  <a:cubicBezTo>
                    <a:pt x="21600" y="678"/>
                    <a:pt x="21097" y="0"/>
                    <a:pt x="20482" y="0"/>
                  </a:cubicBezTo>
                  <a:lnTo>
                    <a:pt x="1117" y="0"/>
                  </a:lnTo>
                  <a:cubicBezTo>
                    <a:pt x="502" y="0"/>
                    <a:pt x="0" y="678"/>
                    <a:pt x="0" y="1507"/>
                  </a:cubicBez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1507"/>
                    <a:pt x="21600" y="1507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Shape 42128"/>
            <p:cNvSpPr/>
            <p:nvPr/>
          </p:nvSpPr>
          <p:spPr>
            <a:xfrm>
              <a:off x="4361612" y="4858024"/>
              <a:ext cx="483741" cy="358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6"/>
                  </a:moveTo>
                  <a:cubicBezTo>
                    <a:pt x="21600" y="678"/>
                    <a:pt x="21097" y="0"/>
                    <a:pt x="20482" y="0"/>
                  </a:cubicBezTo>
                  <a:lnTo>
                    <a:pt x="1117" y="0"/>
                  </a:lnTo>
                  <a:cubicBezTo>
                    <a:pt x="502" y="0"/>
                    <a:pt x="0" y="678"/>
                    <a:pt x="0" y="1506"/>
                  </a:cubicBez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1506"/>
                    <a:pt x="21600" y="150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Shape 42131"/>
            <p:cNvSpPr/>
            <p:nvPr/>
          </p:nvSpPr>
          <p:spPr>
            <a:xfrm>
              <a:off x="4361612" y="4463861"/>
              <a:ext cx="483741" cy="358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6"/>
                  </a:moveTo>
                  <a:cubicBezTo>
                    <a:pt x="21600" y="678"/>
                    <a:pt x="21097" y="0"/>
                    <a:pt x="20482" y="0"/>
                  </a:cubicBezTo>
                  <a:lnTo>
                    <a:pt x="1117" y="0"/>
                  </a:lnTo>
                  <a:cubicBezTo>
                    <a:pt x="502" y="0"/>
                    <a:pt x="0" y="678"/>
                    <a:pt x="0" y="1506"/>
                  </a:cubicBez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1506"/>
                    <a:pt x="21600" y="1506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Shape 42134"/>
            <p:cNvSpPr/>
            <p:nvPr/>
          </p:nvSpPr>
          <p:spPr>
            <a:xfrm>
              <a:off x="4361612" y="4126008"/>
              <a:ext cx="483741" cy="358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7"/>
                  </a:moveTo>
                  <a:cubicBezTo>
                    <a:pt x="21600" y="678"/>
                    <a:pt x="21097" y="0"/>
                    <a:pt x="20482" y="0"/>
                  </a:cubicBezTo>
                  <a:lnTo>
                    <a:pt x="1117" y="0"/>
                  </a:lnTo>
                  <a:cubicBezTo>
                    <a:pt x="502" y="0"/>
                    <a:pt x="0" y="678"/>
                    <a:pt x="0" y="1507"/>
                  </a:cubicBez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1507"/>
                    <a:pt x="21600" y="1507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Shape 42137"/>
            <p:cNvSpPr/>
            <p:nvPr/>
          </p:nvSpPr>
          <p:spPr>
            <a:xfrm>
              <a:off x="3318027" y="4069699"/>
              <a:ext cx="483729" cy="358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7"/>
                  </a:moveTo>
                  <a:cubicBezTo>
                    <a:pt x="21600" y="678"/>
                    <a:pt x="21098" y="0"/>
                    <a:pt x="20483" y="0"/>
                  </a:cubicBezTo>
                  <a:lnTo>
                    <a:pt x="1117" y="0"/>
                  </a:lnTo>
                  <a:cubicBezTo>
                    <a:pt x="503" y="0"/>
                    <a:pt x="0" y="678"/>
                    <a:pt x="0" y="1507"/>
                  </a:cubicBez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1507"/>
                    <a:pt x="21600" y="1507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Shape 42140"/>
            <p:cNvSpPr/>
            <p:nvPr/>
          </p:nvSpPr>
          <p:spPr>
            <a:xfrm>
              <a:off x="2796227" y="4069699"/>
              <a:ext cx="483741" cy="358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7"/>
                  </a:moveTo>
                  <a:cubicBezTo>
                    <a:pt x="21600" y="678"/>
                    <a:pt x="21097" y="0"/>
                    <a:pt x="20483" y="0"/>
                  </a:cubicBezTo>
                  <a:lnTo>
                    <a:pt x="1118" y="0"/>
                  </a:lnTo>
                  <a:cubicBezTo>
                    <a:pt x="503" y="0"/>
                    <a:pt x="0" y="678"/>
                    <a:pt x="0" y="1507"/>
                  </a:cubicBez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1507"/>
                    <a:pt x="21600" y="1507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Shape 42140"/>
            <p:cNvSpPr/>
            <p:nvPr/>
          </p:nvSpPr>
          <p:spPr>
            <a:xfrm>
              <a:off x="2796227" y="3672781"/>
              <a:ext cx="483741" cy="3586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507"/>
                  </a:moveTo>
                  <a:cubicBezTo>
                    <a:pt x="21600" y="678"/>
                    <a:pt x="21097" y="0"/>
                    <a:pt x="20483" y="0"/>
                  </a:cubicBezTo>
                  <a:lnTo>
                    <a:pt x="1118" y="0"/>
                  </a:lnTo>
                  <a:cubicBezTo>
                    <a:pt x="503" y="0"/>
                    <a:pt x="0" y="678"/>
                    <a:pt x="0" y="1507"/>
                  </a:cubicBez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21600" y="1507"/>
                    <a:pt x="21600" y="1507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endParaRPr sz="16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318243" y="2948820"/>
              <a:ext cx="7841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$5M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256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2" grpId="0"/>
      <p:bldP spid="7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Infographic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B56D6DB-23AF-4067-B2B9-405DB626CB39}"/>
              </a:ext>
            </a:extLst>
          </p:cNvPr>
          <p:cNvGrpSpPr/>
          <p:nvPr/>
        </p:nvGrpSpPr>
        <p:grpSpPr>
          <a:xfrm>
            <a:off x="-209550" y="4626928"/>
            <a:ext cx="12646025" cy="2284412"/>
            <a:chOff x="-209550" y="4626928"/>
            <a:chExt cx="12646025" cy="2284412"/>
          </a:xfrm>
        </p:grpSpPr>
        <p:grpSp>
          <p:nvGrpSpPr>
            <p:cNvPr id="82" name="Group 81"/>
            <p:cNvGrpSpPr/>
            <p:nvPr/>
          </p:nvGrpSpPr>
          <p:grpSpPr>
            <a:xfrm>
              <a:off x="-60325" y="5573540"/>
              <a:ext cx="12379325" cy="1337800"/>
              <a:chOff x="-60325" y="5573540"/>
              <a:chExt cx="12379325" cy="1337800"/>
            </a:xfrm>
          </p:grpSpPr>
          <p:sp>
            <p:nvSpPr>
              <p:cNvPr id="16" name="Rectangle 14"/>
              <p:cNvSpPr>
                <a:spLocks noChangeArrowheads="1"/>
              </p:cNvSpPr>
              <p:nvPr/>
            </p:nvSpPr>
            <p:spPr bwMode="auto">
              <a:xfrm>
                <a:off x="-60325" y="5682615"/>
                <a:ext cx="12379325" cy="1228725"/>
              </a:xfrm>
              <a:prstGeom prst="rect">
                <a:avLst/>
              </a:prstGeom>
              <a:solidFill>
                <a:schemeClr val="bg2">
                  <a:lumMod val="60000"/>
                  <a:lumOff val="4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/>
            </p:nvSpPr>
            <p:spPr bwMode="auto">
              <a:xfrm>
                <a:off x="115888" y="5682615"/>
                <a:ext cx="442913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Rectangle 16"/>
              <p:cNvSpPr>
                <a:spLocks noChangeArrowheads="1"/>
              </p:cNvSpPr>
              <p:nvPr/>
            </p:nvSpPr>
            <p:spPr bwMode="auto">
              <a:xfrm>
                <a:off x="890588" y="5682615"/>
                <a:ext cx="441325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Rectangle 17"/>
              <p:cNvSpPr>
                <a:spLocks noChangeArrowheads="1"/>
              </p:cNvSpPr>
              <p:nvPr/>
            </p:nvSpPr>
            <p:spPr bwMode="auto">
              <a:xfrm>
                <a:off x="1663700" y="5682615"/>
                <a:ext cx="442913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Rectangle 18"/>
              <p:cNvSpPr>
                <a:spLocks noChangeArrowheads="1"/>
              </p:cNvSpPr>
              <p:nvPr/>
            </p:nvSpPr>
            <p:spPr bwMode="auto">
              <a:xfrm>
                <a:off x="2435225" y="5682615"/>
                <a:ext cx="446088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Rectangle 19"/>
              <p:cNvSpPr>
                <a:spLocks noChangeArrowheads="1"/>
              </p:cNvSpPr>
              <p:nvPr/>
            </p:nvSpPr>
            <p:spPr bwMode="auto">
              <a:xfrm>
                <a:off x="3208338" y="5682615"/>
                <a:ext cx="446088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Rectangle 20"/>
              <p:cNvSpPr>
                <a:spLocks noChangeArrowheads="1"/>
              </p:cNvSpPr>
              <p:nvPr/>
            </p:nvSpPr>
            <p:spPr bwMode="auto">
              <a:xfrm>
                <a:off x="3983038" y="5682615"/>
                <a:ext cx="446088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Rectangle 21"/>
              <p:cNvSpPr>
                <a:spLocks noChangeArrowheads="1"/>
              </p:cNvSpPr>
              <p:nvPr/>
            </p:nvSpPr>
            <p:spPr bwMode="auto">
              <a:xfrm>
                <a:off x="4757738" y="5682615"/>
                <a:ext cx="446088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Rectangle 22"/>
              <p:cNvSpPr>
                <a:spLocks noChangeArrowheads="1"/>
              </p:cNvSpPr>
              <p:nvPr/>
            </p:nvSpPr>
            <p:spPr bwMode="auto">
              <a:xfrm>
                <a:off x="5530850" y="5682615"/>
                <a:ext cx="442913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Rectangle 23"/>
              <p:cNvSpPr>
                <a:spLocks noChangeArrowheads="1"/>
              </p:cNvSpPr>
              <p:nvPr/>
            </p:nvSpPr>
            <p:spPr bwMode="auto">
              <a:xfrm>
                <a:off x="6305550" y="5682615"/>
                <a:ext cx="442913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Rectangle 24"/>
              <p:cNvSpPr>
                <a:spLocks noChangeArrowheads="1"/>
              </p:cNvSpPr>
              <p:nvPr/>
            </p:nvSpPr>
            <p:spPr bwMode="auto">
              <a:xfrm>
                <a:off x="7080250" y="5682615"/>
                <a:ext cx="441325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Rectangle 25"/>
              <p:cNvSpPr>
                <a:spLocks noChangeArrowheads="1"/>
              </p:cNvSpPr>
              <p:nvPr/>
            </p:nvSpPr>
            <p:spPr bwMode="auto">
              <a:xfrm>
                <a:off x="7853363" y="5682615"/>
                <a:ext cx="442913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Rectangle 26"/>
              <p:cNvSpPr>
                <a:spLocks noChangeArrowheads="1"/>
              </p:cNvSpPr>
              <p:nvPr/>
            </p:nvSpPr>
            <p:spPr bwMode="auto">
              <a:xfrm>
                <a:off x="8624888" y="5682615"/>
                <a:ext cx="446088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ctangle 27"/>
              <p:cNvSpPr>
                <a:spLocks noChangeArrowheads="1"/>
              </p:cNvSpPr>
              <p:nvPr/>
            </p:nvSpPr>
            <p:spPr bwMode="auto">
              <a:xfrm>
                <a:off x="9398000" y="5682615"/>
                <a:ext cx="446088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Rectangle 28"/>
              <p:cNvSpPr>
                <a:spLocks noChangeArrowheads="1"/>
              </p:cNvSpPr>
              <p:nvPr/>
            </p:nvSpPr>
            <p:spPr bwMode="auto">
              <a:xfrm>
                <a:off x="10172700" y="5682615"/>
                <a:ext cx="446088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Rectangle 29"/>
              <p:cNvSpPr>
                <a:spLocks noChangeArrowheads="1"/>
              </p:cNvSpPr>
              <p:nvPr/>
            </p:nvSpPr>
            <p:spPr bwMode="auto">
              <a:xfrm>
                <a:off x="10947400" y="5682615"/>
                <a:ext cx="446088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Rectangle 30"/>
              <p:cNvSpPr>
                <a:spLocks noChangeArrowheads="1"/>
              </p:cNvSpPr>
              <p:nvPr/>
            </p:nvSpPr>
            <p:spPr bwMode="auto">
              <a:xfrm>
                <a:off x="11720513" y="5682615"/>
                <a:ext cx="442913" cy="122872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Rectangle 31"/>
              <p:cNvSpPr>
                <a:spLocks noChangeArrowheads="1"/>
              </p:cNvSpPr>
              <p:nvPr/>
            </p:nvSpPr>
            <p:spPr bwMode="auto">
              <a:xfrm>
                <a:off x="-60325" y="5573540"/>
                <a:ext cx="12379325" cy="120650"/>
              </a:xfrm>
              <a:prstGeom prst="rect">
                <a:avLst/>
              </a:prstGeom>
              <a:solidFill>
                <a:srgbClr val="3E93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-209550" y="4626928"/>
              <a:ext cx="12646025" cy="990600"/>
            </a:xfrm>
            <a:custGeom>
              <a:avLst/>
              <a:gdLst>
                <a:gd name="T0" fmla="*/ 3571 w 3659"/>
                <a:gd name="T1" fmla="*/ 67 h 286"/>
                <a:gd name="T2" fmla="*/ 3426 w 3659"/>
                <a:gd name="T3" fmla="*/ 0 h 286"/>
                <a:gd name="T4" fmla="*/ 3281 w 3659"/>
                <a:gd name="T5" fmla="*/ 67 h 286"/>
                <a:gd name="T6" fmla="*/ 3047 w 3659"/>
                <a:gd name="T7" fmla="*/ 13 h 286"/>
                <a:gd name="T8" fmla="*/ 2887 w 3659"/>
                <a:gd name="T9" fmla="*/ 13 h 286"/>
                <a:gd name="T10" fmla="*/ 2653 w 3659"/>
                <a:gd name="T11" fmla="*/ 67 h 286"/>
                <a:gd name="T12" fmla="*/ 2508 w 3659"/>
                <a:gd name="T13" fmla="*/ 0 h 286"/>
                <a:gd name="T14" fmla="*/ 2353 w 3659"/>
                <a:gd name="T15" fmla="*/ 0 h 286"/>
                <a:gd name="T16" fmla="*/ 2207 w 3659"/>
                <a:gd name="T17" fmla="*/ 67 h 286"/>
                <a:gd name="T18" fmla="*/ 1973 w 3659"/>
                <a:gd name="T19" fmla="*/ 13 h 286"/>
                <a:gd name="T20" fmla="*/ 1814 w 3659"/>
                <a:gd name="T21" fmla="*/ 13 h 286"/>
                <a:gd name="T22" fmla="*/ 1580 w 3659"/>
                <a:gd name="T23" fmla="*/ 67 h 286"/>
                <a:gd name="T24" fmla="*/ 1435 w 3659"/>
                <a:gd name="T25" fmla="*/ 0 h 286"/>
                <a:gd name="T26" fmla="*/ 1290 w 3659"/>
                <a:gd name="T27" fmla="*/ 67 h 286"/>
                <a:gd name="T28" fmla="*/ 1137 w 3659"/>
                <a:gd name="T29" fmla="*/ 67 h 286"/>
                <a:gd name="T30" fmla="*/ 903 w 3659"/>
                <a:gd name="T31" fmla="*/ 13 h 286"/>
                <a:gd name="T32" fmla="*/ 744 w 3659"/>
                <a:gd name="T33" fmla="*/ 13 h 286"/>
                <a:gd name="T34" fmla="*/ 509 w 3659"/>
                <a:gd name="T35" fmla="*/ 67 h 286"/>
                <a:gd name="T36" fmla="*/ 364 w 3659"/>
                <a:gd name="T37" fmla="*/ 0 h 286"/>
                <a:gd name="T38" fmla="*/ 219 w 3659"/>
                <a:gd name="T39" fmla="*/ 67 h 286"/>
                <a:gd name="T40" fmla="*/ 0 w 3659"/>
                <a:gd name="T41" fmla="*/ 80 h 286"/>
                <a:gd name="T42" fmla="*/ 88 w 3659"/>
                <a:gd name="T43" fmla="*/ 241 h 286"/>
                <a:gd name="T44" fmla="*/ 233 w 3659"/>
                <a:gd name="T45" fmla="*/ 286 h 286"/>
                <a:gd name="T46" fmla="*/ 378 w 3659"/>
                <a:gd name="T47" fmla="*/ 241 h 286"/>
                <a:gd name="T48" fmla="*/ 612 w 3659"/>
                <a:gd name="T49" fmla="*/ 273 h 286"/>
                <a:gd name="T50" fmla="*/ 772 w 3659"/>
                <a:gd name="T51" fmla="*/ 273 h 286"/>
                <a:gd name="T52" fmla="*/ 1006 w 3659"/>
                <a:gd name="T53" fmla="*/ 241 h 286"/>
                <a:gd name="T54" fmla="*/ 1151 w 3659"/>
                <a:gd name="T55" fmla="*/ 286 h 286"/>
                <a:gd name="T56" fmla="*/ 1304 w 3659"/>
                <a:gd name="T57" fmla="*/ 286 h 286"/>
                <a:gd name="T58" fmla="*/ 1449 w 3659"/>
                <a:gd name="T59" fmla="*/ 241 h 286"/>
                <a:gd name="T60" fmla="*/ 1683 w 3659"/>
                <a:gd name="T61" fmla="*/ 273 h 286"/>
                <a:gd name="T62" fmla="*/ 1842 w 3659"/>
                <a:gd name="T63" fmla="*/ 273 h 286"/>
                <a:gd name="T64" fmla="*/ 2076 w 3659"/>
                <a:gd name="T65" fmla="*/ 241 h 286"/>
                <a:gd name="T66" fmla="*/ 2222 w 3659"/>
                <a:gd name="T67" fmla="*/ 286 h 286"/>
                <a:gd name="T68" fmla="*/ 2367 w 3659"/>
                <a:gd name="T69" fmla="*/ 241 h 286"/>
                <a:gd name="T70" fmla="*/ 2522 w 3659"/>
                <a:gd name="T71" fmla="*/ 241 h 286"/>
                <a:gd name="T72" fmla="*/ 2756 w 3659"/>
                <a:gd name="T73" fmla="*/ 273 h 286"/>
                <a:gd name="T74" fmla="*/ 2915 w 3659"/>
                <a:gd name="T75" fmla="*/ 273 h 286"/>
                <a:gd name="T76" fmla="*/ 3150 w 3659"/>
                <a:gd name="T77" fmla="*/ 241 h 286"/>
                <a:gd name="T78" fmla="*/ 3295 w 3659"/>
                <a:gd name="T79" fmla="*/ 286 h 286"/>
                <a:gd name="T80" fmla="*/ 3440 w 3659"/>
                <a:gd name="T81" fmla="*/ 241 h 286"/>
                <a:gd name="T82" fmla="*/ 3659 w 3659"/>
                <a:gd name="T83" fmla="*/ 227 h 286"/>
                <a:gd name="T84" fmla="*/ 247 w 3659"/>
                <a:gd name="T85" fmla="*/ 214 h 286"/>
                <a:gd name="T86" fmla="*/ 481 w 3659"/>
                <a:gd name="T87" fmla="*/ 94 h 286"/>
                <a:gd name="T88" fmla="*/ 509 w 3659"/>
                <a:gd name="T89" fmla="*/ 214 h 286"/>
                <a:gd name="T90" fmla="*/ 772 w 3659"/>
                <a:gd name="T91" fmla="*/ 94 h 286"/>
                <a:gd name="T92" fmla="*/ 1006 w 3659"/>
                <a:gd name="T93" fmla="*/ 214 h 286"/>
                <a:gd name="T94" fmla="*/ 1239 w 3659"/>
                <a:gd name="T95" fmla="*/ 214 h 286"/>
                <a:gd name="T96" fmla="*/ 1290 w 3659"/>
                <a:gd name="T97" fmla="*/ 214 h 286"/>
                <a:gd name="T98" fmla="*/ 1449 w 3659"/>
                <a:gd name="T99" fmla="*/ 214 h 286"/>
                <a:gd name="T100" fmla="*/ 1683 w 3659"/>
                <a:gd name="T101" fmla="*/ 94 h 286"/>
                <a:gd name="T102" fmla="*/ 1711 w 3659"/>
                <a:gd name="T103" fmla="*/ 214 h 286"/>
                <a:gd name="T104" fmla="*/ 1973 w 3659"/>
                <a:gd name="T105" fmla="*/ 94 h 286"/>
                <a:gd name="T106" fmla="*/ 2207 w 3659"/>
                <a:gd name="T107" fmla="*/ 214 h 286"/>
                <a:gd name="T108" fmla="*/ 2441 w 3659"/>
                <a:gd name="T109" fmla="*/ 214 h 286"/>
                <a:gd name="T110" fmla="*/ 2494 w 3659"/>
                <a:gd name="T111" fmla="*/ 214 h 286"/>
                <a:gd name="T112" fmla="*/ 2653 w 3659"/>
                <a:gd name="T113" fmla="*/ 214 h 286"/>
                <a:gd name="T114" fmla="*/ 2887 w 3659"/>
                <a:gd name="T115" fmla="*/ 94 h 286"/>
                <a:gd name="T116" fmla="*/ 2915 w 3659"/>
                <a:gd name="T117" fmla="*/ 214 h 286"/>
                <a:gd name="T118" fmla="*/ 3178 w 3659"/>
                <a:gd name="T119" fmla="*/ 94 h 286"/>
                <a:gd name="T120" fmla="*/ 3412 w 3659"/>
                <a:gd name="T121" fmla="*/ 2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659" h="286">
                  <a:moveTo>
                    <a:pt x="3645" y="214"/>
                  </a:moveTo>
                  <a:cubicBezTo>
                    <a:pt x="3571" y="214"/>
                    <a:pt x="3571" y="214"/>
                    <a:pt x="3571" y="214"/>
                  </a:cubicBezTo>
                  <a:cubicBezTo>
                    <a:pt x="3571" y="94"/>
                    <a:pt x="3571" y="94"/>
                    <a:pt x="3571" y="94"/>
                  </a:cubicBezTo>
                  <a:cubicBezTo>
                    <a:pt x="3645" y="94"/>
                    <a:pt x="3645" y="94"/>
                    <a:pt x="3645" y="94"/>
                  </a:cubicBezTo>
                  <a:cubicBezTo>
                    <a:pt x="3653" y="94"/>
                    <a:pt x="3659" y="88"/>
                    <a:pt x="3659" y="80"/>
                  </a:cubicBezTo>
                  <a:cubicBezTo>
                    <a:pt x="3659" y="73"/>
                    <a:pt x="3653" y="67"/>
                    <a:pt x="3645" y="67"/>
                  </a:cubicBezTo>
                  <a:cubicBezTo>
                    <a:pt x="3571" y="67"/>
                    <a:pt x="3571" y="67"/>
                    <a:pt x="3571" y="67"/>
                  </a:cubicBezTo>
                  <a:cubicBezTo>
                    <a:pt x="3571" y="13"/>
                    <a:pt x="3571" y="13"/>
                    <a:pt x="3571" y="13"/>
                  </a:cubicBezTo>
                  <a:cubicBezTo>
                    <a:pt x="3571" y="6"/>
                    <a:pt x="3565" y="0"/>
                    <a:pt x="3557" y="0"/>
                  </a:cubicBezTo>
                  <a:cubicBezTo>
                    <a:pt x="3549" y="0"/>
                    <a:pt x="3543" y="6"/>
                    <a:pt x="3543" y="13"/>
                  </a:cubicBezTo>
                  <a:cubicBezTo>
                    <a:pt x="3543" y="67"/>
                    <a:pt x="3543" y="67"/>
                    <a:pt x="3543" y="67"/>
                  </a:cubicBezTo>
                  <a:cubicBezTo>
                    <a:pt x="3440" y="67"/>
                    <a:pt x="3440" y="67"/>
                    <a:pt x="3440" y="67"/>
                  </a:cubicBezTo>
                  <a:cubicBezTo>
                    <a:pt x="3440" y="13"/>
                    <a:pt x="3440" y="13"/>
                    <a:pt x="3440" y="13"/>
                  </a:cubicBezTo>
                  <a:cubicBezTo>
                    <a:pt x="3440" y="6"/>
                    <a:pt x="3434" y="0"/>
                    <a:pt x="3426" y="0"/>
                  </a:cubicBezTo>
                  <a:cubicBezTo>
                    <a:pt x="3418" y="0"/>
                    <a:pt x="3412" y="6"/>
                    <a:pt x="3412" y="13"/>
                  </a:cubicBezTo>
                  <a:cubicBezTo>
                    <a:pt x="3412" y="67"/>
                    <a:pt x="3412" y="67"/>
                    <a:pt x="3412" y="67"/>
                  </a:cubicBezTo>
                  <a:cubicBezTo>
                    <a:pt x="3309" y="67"/>
                    <a:pt x="3309" y="67"/>
                    <a:pt x="3309" y="67"/>
                  </a:cubicBezTo>
                  <a:cubicBezTo>
                    <a:pt x="3309" y="13"/>
                    <a:pt x="3309" y="13"/>
                    <a:pt x="3309" y="13"/>
                  </a:cubicBezTo>
                  <a:cubicBezTo>
                    <a:pt x="3309" y="6"/>
                    <a:pt x="3303" y="0"/>
                    <a:pt x="3295" y="0"/>
                  </a:cubicBezTo>
                  <a:cubicBezTo>
                    <a:pt x="3287" y="0"/>
                    <a:pt x="3281" y="6"/>
                    <a:pt x="3281" y="13"/>
                  </a:cubicBezTo>
                  <a:cubicBezTo>
                    <a:pt x="3281" y="67"/>
                    <a:pt x="3281" y="67"/>
                    <a:pt x="3281" y="67"/>
                  </a:cubicBezTo>
                  <a:cubicBezTo>
                    <a:pt x="3178" y="67"/>
                    <a:pt x="3178" y="67"/>
                    <a:pt x="3178" y="67"/>
                  </a:cubicBezTo>
                  <a:cubicBezTo>
                    <a:pt x="3178" y="13"/>
                    <a:pt x="3178" y="13"/>
                    <a:pt x="3178" y="13"/>
                  </a:cubicBezTo>
                  <a:cubicBezTo>
                    <a:pt x="3178" y="6"/>
                    <a:pt x="3171" y="0"/>
                    <a:pt x="3164" y="0"/>
                  </a:cubicBezTo>
                  <a:cubicBezTo>
                    <a:pt x="3156" y="0"/>
                    <a:pt x="3150" y="6"/>
                    <a:pt x="3150" y="13"/>
                  </a:cubicBezTo>
                  <a:cubicBezTo>
                    <a:pt x="3150" y="67"/>
                    <a:pt x="3150" y="67"/>
                    <a:pt x="3150" y="67"/>
                  </a:cubicBezTo>
                  <a:cubicBezTo>
                    <a:pt x="3047" y="67"/>
                    <a:pt x="3047" y="67"/>
                    <a:pt x="3047" y="67"/>
                  </a:cubicBezTo>
                  <a:cubicBezTo>
                    <a:pt x="3047" y="13"/>
                    <a:pt x="3047" y="13"/>
                    <a:pt x="3047" y="13"/>
                  </a:cubicBezTo>
                  <a:cubicBezTo>
                    <a:pt x="3047" y="6"/>
                    <a:pt x="3040" y="0"/>
                    <a:pt x="3033" y="0"/>
                  </a:cubicBezTo>
                  <a:cubicBezTo>
                    <a:pt x="3025" y="0"/>
                    <a:pt x="3018" y="6"/>
                    <a:pt x="3018" y="13"/>
                  </a:cubicBezTo>
                  <a:cubicBezTo>
                    <a:pt x="3018" y="67"/>
                    <a:pt x="3018" y="67"/>
                    <a:pt x="3018" y="67"/>
                  </a:cubicBezTo>
                  <a:cubicBezTo>
                    <a:pt x="2915" y="67"/>
                    <a:pt x="2915" y="67"/>
                    <a:pt x="2915" y="67"/>
                  </a:cubicBezTo>
                  <a:cubicBezTo>
                    <a:pt x="2915" y="13"/>
                    <a:pt x="2915" y="13"/>
                    <a:pt x="2915" y="13"/>
                  </a:cubicBezTo>
                  <a:cubicBezTo>
                    <a:pt x="2915" y="6"/>
                    <a:pt x="2909" y="0"/>
                    <a:pt x="2901" y="0"/>
                  </a:cubicBezTo>
                  <a:cubicBezTo>
                    <a:pt x="2894" y="0"/>
                    <a:pt x="2887" y="6"/>
                    <a:pt x="2887" y="13"/>
                  </a:cubicBezTo>
                  <a:cubicBezTo>
                    <a:pt x="2887" y="67"/>
                    <a:pt x="2887" y="67"/>
                    <a:pt x="2887" y="67"/>
                  </a:cubicBezTo>
                  <a:cubicBezTo>
                    <a:pt x="2784" y="67"/>
                    <a:pt x="2784" y="67"/>
                    <a:pt x="2784" y="67"/>
                  </a:cubicBezTo>
                  <a:cubicBezTo>
                    <a:pt x="2784" y="13"/>
                    <a:pt x="2784" y="13"/>
                    <a:pt x="2784" y="13"/>
                  </a:cubicBezTo>
                  <a:cubicBezTo>
                    <a:pt x="2784" y="6"/>
                    <a:pt x="2778" y="0"/>
                    <a:pt x="2770" y="0"/>
                  </a:cubicBezTo>
                  <a:cubicBezTo>
                    <a:pt x="2763" y="0"/>
                    <a:pt x="2756" y="6"/>
                    <a:pt x="2756" y="13"/>
                  </a:cubicBezTo>
                  <a:cubicBezTo>
                    <a:pt x="2756" y="67"/>
                    <a:pt x="2756" y="67"/>
                    <a:pt x="2756" y="67"/>
                  </a:cubicBezTo>
                  <a:cubicBezTo>
                    <a:pt x="2653" y="67"/>
                    <a:pt x="2653" y="67"/>
                    <a:pt x="2653" y="67"/>
                  </a:cubicBezTo>
                  <a:cubicBezTo>
                    <a:pt x="2653" y="13"/>
                    <a:pt x="2653" y="13"/>
                    <a:pt x="2653" y="13"/>
                  </a:cubicBezTo>
                  <a:cubicBezTo>
                    <a:pt x="2653" y="6"/>
                    <a:pt x="2647" y="0"/>
                    <a:pt x="2639" y="0"/>
                  </a:cubicBezTo>
                  <a:cubicBezTo>
                    <a:pt x="2631" y="0"/>
                    <a:pt x="2625" y="6"/>
                    <a:pt x="2625" y="13"/>
                  </a:cubicBezTo>
                  <a:cubicBezTo>
                    <a:pt x="2625" y="67"/>
                    <a:pt x="2625" y="67"/>
                    <a:pt x="2625" y="67"/>
                  </a:cubicBezTo>
                  <a:cubicBezTo>
                    <a:pt x="2522" y="67"/>
                    <a:pt x="2522" y="67"/>
                    <a:pt x="2522" y="67"/>
                  </a:cubicBezTo>
                  <a:cubicBezTo>
                    <a:pt x="2522" y="13"/>
                    <a:pt x="2522" y="13"/>
                    <a:pt x="2522" y="13"/>
                  </a:cubicBezTo>
                  <a:cubicBezTo>
                    <a:pt x="2522" y="6"/>
                    <a:pt x="2516" y="0"/>
                    <a:pt x="2508" y="0"/>
                  </a:cubicBezTo>
                  <a:cubicBezTo>
                    <a:pt x="2500" y="0"/>
                    <a:pt x="2494" y="6"/>
                    <a:pt x="2494" y="13"/>
                  </a:cubicBezTo>
                  <a:cubicBezTo>
                    <a:pt x="2494" y="67"/>
                    <a:pt x="2494" y="67"/>
                    <a:pt x="2494" y="67"/>
                  </a:cubicBezTo>
                  <a:cubicBezTo>
                    <a:pt x="2441" y="67"/>
                    <a:pt x="2441" y="67"/>
                    <a:pt x="2441" y="67"/>
                  </a:cubicBezTo>
                  <a:cubicBezTo>
                    <a:pt x="2420" y="67"/>
                    <a:pt x="2420" y="67"/>
                    <a:pt x="2420" y="67"/>
                  </a:cubicBezTo>
                  <a:cubicBezTo>
                    <a:pt x="2367" y="67"/>
                    <a:pt x="2367" y="67"/>
                    <a:pt x="2367" y="67"/>
                  </a:cubicBezTo>
                  <a:cubicBezTo>
                    <a:pt x="2367" y="13"/>
                    <a:pt x="2367" y="13"/>
                    <a:pt x="2367" y="13"/>
                  </a:cubicBezTo>
                  <a:cubicBezTo>
                    <a:pt x="2367" y="6"/>
                    <a:pt x="2360" y="0"/>
                    <a:pt x="2353" y="0"/>
                  </a:cubicBezTo>
                  <a:cubicBezTo>
                    <a:pt x="2345" y="0"/>
                    <a:pt x="2339" y="6"/>
                    <a:pt x="2339" y="13"/>
                  </a:cubicBezTo>
                  <a:cubicBezTo>
                    <a:pt x="2339" y="67"/>
                    <a:pt x="2339" y="67"/>
                    <a:pt x="2339" y="67"/>
                  </a:cubicBezTo>
                  <a:cubicBezTo>
                    <a:pt x="2236" y="67"/>
                    <a:pt x="2236" y="67"/>
                    <a:pt x="2236" y="67"/>
                  </a:cubicBezTo>
                  <a:cubicBezTo>
                    <a:pt x="2236" y="13"/>
                    <a:pt x="2236" y="13"/>
                    <a:pt x="2236" y="13"/>
                  </a:cubicBezTo>
                  <a:cubicBezTo>
                    <a:pt x="2236" y="6"/>
                    <a:pt x="2229" y="0"/>
                    <a:pt x="2222" y="0"/>
                  </a:cubicBezTo>
                  <a:cubicBezTo>
                    <a:pt x="2214" y="0"/>
                    <a:pt x="2207" y="6"/>
                    <a:pt x="2207" y="13"/>
                  </a:cubicBezTo>
                  <a:cubicBezTo>
                    <a:pt x="2207" y="67"/>
                    <a:pt x="2207" y="67"/>
                    <a:pt x="2207" y="67"/>
                  </a:cubicBezTo>
                  <a:cubicBezTo>
                    <a:pt x="2104" y="67"/>
                    <a:pt x="2104" y="67"/>
                    <a:pt x="2104" y="67"/>
                  </a:cubicBezTo>
                  <a:cubicBezTo>
                    <a:pt x="2104" y="13"/>
                    <a:pt x="2104" y="13"/>
                    <a:pt x="2104" y="13"/>
                  </a:cubicBezTo>
                  <a:cubicBezTo>
                    <a:pt x="2104" y="6"/>
                    <a:pt x="2098" y="0"/>
                    <a:pt x="2090" y="0"/>
                  </a:cubicBezTo>
                  <a:cubicBezTo>
                    <a:pt x="2083" y="0"/>
                    <a:pt x="2076" y="6"/>
                    <a:pt x="2076" y="13"/>
                  </a:cubicBezTo>
                  <a:cubicBezTo>
                    <a:pt x="2076" y="67"/>
                    <a:pt x="2076" y="67"/>
                    <a:pt x="2076" y="67"/>
                  </a:cubicBezTo>
                  <a:cubicBezTo>
                    <a:pt x="1973" y="67"/>
                    <a:pt x="1973" y="67"/>
                    <a:pt x="1973" y="67"/>
                  </a:cubicBezTo>
                  <a:cubicBezTo>
                    <a:pt x="1973" y="13"/>
                    <a:pt x="1973" y="13"/>
                    <a:pt x="1973" y="13"/>
                  </a:cubicBezTo>
                  <a:cubicBezTo>
                    <a:pt x="1973" y="6"/>
                    <a:pt x="1967" y="0"/>
                    <a:pt x="1959" y="0"/>
                  </a:cubicBezTo>
                  <a:cubicBezTo>
                    <a:pt x="1952" y="0"/>
                    <a:pt x="1945" y="6"/>
                    <a:pt x="1945" y="13"/>
                  </a:cubicBezTo>
                  <a:cubicBezTo>
                    <a:pt x="1945" y="67"/>
                    <a:pt x="1945" y="67"/>
                    <a:pt x="1945" y="67"/>
                  </a:cubicBezTo>
                  <a:cubicBezTo>
                    <a:pt x="1842" y="67"/>
                    <a:pt x="1842" y="67"/>
                    <a:pt x="1842" y="67"/>
                  </a:cubicBezTo>
                  <a:cubicBezTo>
                    <a:pt x="1842" y="13"/>
                    <a:pt x="1842" y="13"/>
                    <a:pt x="1842" y="13"/>
                  </a:cubicBezTo>
                  <a:cubicBezTo>
                    <a:pt x="1842" y="6"/>
                    <a:pt x="1836" y="0"/>
                    <a:pt x="1828" y="0"/>
                  </a:cubicBezTo>
                  <a:cubicBezTo>
                    <a:pt x="1820" y="0"/>
                    <a:pt x="1814" y="6"/>
                    <a:pt x="1814" y="13"/>
                  </a:cubicBezTo>
                  <a:cubicBezTo>
                    <a:pt x="1814" y="67"/>
                    <a:pt x="1814" y="67"/>
                    <a:pt x="1814" y="67"/>
                  </a:cubicBezTo>
                  <a:cubicBezTo>
                    <a:pt x="1711" y="67"/>
                    <a:pt x="1711" y="67"/>
                    <a:pt x="1711" y="67"/>
                  </a:cubicBezTo>
                  <a:cubicBezTo>
                    <a:pt x="1711" y="13"/>
                    <a:pt x="1711" y="13"/>
                    <a:pt x="1711" y="13"/>
                  </a:cubicBezTo>
                  <a:cubicBezTo>
                    <a:pt x="1711" y="6"/>
                    <a:pt x="1705" y="0"/>
                    <a:pt x="1697" y="0"/>
                  </a:cubicBezTo>
                  <a:cubicBezTo>
                    <a:pt x="1689" y="0"/>
                    <a:pt x="1683" y="6"/>
                    <a:pt x="1683" y="13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13"/>
                    <a:pt x="1580" y="13"/>
                    <a:pt x="1580" y="13"/>
                  </a:cubicBezTo>
                  <a:cubicBezTo>
                    <a:pt x="1580" y="6"/>
                    <a:pt x="1574" y="0"/>
                    <a:pt x="1566" y="0"/>
                  </a:cubicBezTo>
                  <a:cubicBezTo>
                    <a:pt x="1558" y="0"/>
                    <a:pt x="1552" y="6"/>
                    <a:pt x="1552" y="13"/>
                  </a:cubicBezTo>
                  <a:cubicBezTo>
                    <a:pt x="1552" y="67"/>
                    <a:pt x="1552" y="67"/>
                    <a:pt x="1552" y="67"/>
                  </a:cubicBezTo>
                  <a:cubicBezTo>
                    <a:pt x="1449" y="67"/>
                    <a:pt x="1449" y="67"/>
                    <a:pt x="1449" y="67"/>
                  </a:cubicBezTo>
                  <a:cubicBezTo>
                    <a:pt x="1449" y="13"/>
                    <a:pt x="1449" y="13"/>
                    <a:pt x="1449" y="13"/>
                  </a:cubicBezTo>
                  <a:cubicBezTo>
                    <a:pt x="1449" y="6"/>
                    <a:pt x="1443" y="0"/>
                    <a:pt x="1435" y="0"/>
                  </a:cubicBezTo>
                  <a:cubicBezTo>
                    <a:pt x="1427" y="0"/>
                    <a:pt x="1421" y="6"/>
                    <a:pt x="1421" y="13"/>
                  </a:cubicBezTo>
                  <a:cubicBezTo>
                    <a:pt x="1421" y="67"/>
                    <a:pt x="1421" y="67"/>
                    <a:pt x="1421" y="67"/>
                  </a:cubicBezTo>
                  <a:cubicBezTo>
                    <a:pt x="1318" y="67"/>
                    <a:pt x="1318" y="67"/>
                    <a:pt x="1318" y="67"/>
                  </a:cubicBezTo>
                  <a:cubicBezTo>
                    <a:pt x="1318" y="13"/>
                    <a:pt x="1318" y="13"/>
                    <a:pt x="1318" y="13"/>
                  </a:cubicBezTo>
                  <a:cubicBezTo>
                    <a:pt x="1318" y="6"/>
                    <a:pt x="1311" y="0"/>
                    <a:pt x="1304" y="0"/>
                  </a:cubicBezTo>
                  <a:cubicBezTo>
                    <a:pt x="1296" y="0"/>
                    <a:pt x="1290" y="6"/>
                    <a:pt x="1290" y="13"/>
                  </a:cubicBezTo>
                  <a:cubicBezTo>
                    <a:pt x="1290" y="67"/>
                    <a:pt x="1290" y="67"/>
                    <a:pt x="1290" y="67"/>
                  </a:cubicBezTo>
                  <a:cubicBezTo>
                    <a:pt x="1239" y="67"/>
                    <a:pt x="1239" y="67"/>
                    <a:pt x="1239" y="67"/>
                  </a:cubicBezTo>
                  <a:cubicBezTo>
                    <a:pt x="1215" y="67"/>
                    <a:pt x="1215" y="67"/>
                    <a:pt x="1215" y="67"/>
                  </a:cubicBezTo>
                  <a:cubicBezTo>
                    <a:pt x="1165" y="67"/>
                    <a:pt x="1165" y="67"/>
                    <a:pt x="1165" y="67"/>
                  </a:cubicBezTo>
                  <a:cubicBezTo>
                    <a:pt x="1165" y="13"/>
                    <a:pt x="1165" y="13"/>
                    <a:pt x="1165" y="13"/>
                  </a:cubicBezTo>
                  <a:cubicBezTo>
                    <a:pt x="1165" y="6"/>
                    <a:pt x="1159" y="0"/>
                    <a:pt x="1151" y="0"/>
                  </a:cubicBezTo>
                  <a:cubicBezTo>
                    <a:pt x="1143" y="0"/>
                    <a:pt x="1137" y="6"/>
                    <a:pt x="1137" y="13"/>
                  </a:cubicBezTo>
                  <a:cubicBezTo>
                    <a:pt x="1137" y="67"/>
                    <a:pt x="1137" y="67"/>
                    <a:pt x="1137" y="67"/>
                  </a:cubicBezTo>
                  <a:cubicBezTo>
                    <a:pt x="1034" y="67"/>
                    <a:pt x="1034" y="67"/>
                    <a:pt x="1034" y="67"/>
                  </a:cubicBezTo>
                  <a:cubicBezTo>
                    <a:pt x="1034" y="13"/>
                    <a:pt x="1034" y="13"/>
                    <a:pt x="1034" y="13"/>
                  </a:cubicBezTo>
                  <a:cubicBezTo>
                    <a:pt x="1034" y="6"/>
                    <a:pt x="1028" y="0"/>
                    <a:pt x="1020" y="0"/>
                  </a:cubicBezTo>
                  <a:cubicBezTo>
                    <a:pt x="1012" y="0"/>
                    <a:pt x="1006" y="6"/>
                    <a:pt x="1006" y="13"/>
                  </a:cubicBezTo>
                  <a:cubicBezTo>
                    <a:pt x="1006" y="67"/>
                    <a:pt x="1006" y="67"/>
                    <a:pt x="1006" y="67"/>
                  </a:cubicBezTo>
                  <a:cubicBezTo>
                    <a:pt x="903" y="67"/>
                    <a:pt x="903" y="67"/>
                    <a:pt x="903" y="67"/>
                  </a:cubicBezTo>
                  <a:cubicBezTo>
                    <a:pt x="903" y="13"/>
                    <a:pt x="903" y="13"/>
                    <a:pt x="903" y="13"/>
                  </a:cubicBezTo>
                  <a:cubicBezTo>
                    <a:pt x="903" y="6"/>
                    <a:pt x="897" y="0"/>
                    <a:pt x="889" y="0"/>
                  </a:cubicBezTo>
                  <a:cubicBezTo>
                    <a:pt x="881" y="0"/>
                    <a:pt x="875" y="6"/>
                    <a:pt x="875" y="13"/>
                  </a:cubicBezTo>
                  <a:cubicBezTo>
                    <a:pt x="875" y="67"/>
                    <a:pt x="875" y="67"/>
                    <a:pt x="875" y="67"/>
                  </a:cubicBezTo>
                  <a:cubicBezTo>
                    <a:pt x="772" y="67"/>
                    <a:pt x="772" y="67"/>
                    <a:pt x="772" y="67"/>
                  </a:cubicBezTo>
                  <a:cubicBezTo>
                    <a:pt x="772" y="13"/>
                    <a:pt x="772" y="13"/>
                    <a:pt x="772" y="13"/>
                  </a:cubicBezTo>
                  <a:cubicBezTo>
                    <a:pt x="772" y="6"/>
                    <a:pt x="765" y="0"/>
                    <a:pt x="758" y="0"/>
                  </a:cubicBezTo>
                  <a:cubicBezTo>
                    <a:pt x="750" y="0"/>
                    <a:pt x="744" y="6"/>
                    <a:pt x="744" y="13"/>
                  </a:cubicBezTo>
                  <a:cubicBezTo>
                    <a:pt x="744" y="67"/>
                    <a:pt x="744" y="67"/>
                    <a:pt x="744" y="67"/>
                  </a:cubicBezTo>
                  <a:cubicBezTo>
                    <a:pt x="641" y="67"/>
                    <a:pt x="641" y="67"/>
                    <a:pt x="641" y="67"/>
                  </a:cubicBezTo>
                  <a:cubicBezTo>
                    <a:pt x="641" y="13"/>
                    <a:pt x="641" y="13"/>
                    <a:pt x="641" y="13"/>
                  </a:cubicBezTo>
                  <a:cubicBezTo>
                    <a:pt x="641" y="6"/>
                    <a:pt x="634" y="0"/>
                    <a:pt x="627" y="0"/>
                  </a:cubicBezTo>
                  <a:cubicBezTo>
                    <a:pt x="619" y="0"/>
                    <a:pt x="612" y="6"/>
                    <a:pt x="612" y="13"/>
                  </a:cubicBezTo>
                  <a:cubicBezTo>
                    <a:pt x="612" y="67"/>
                    <a:pt x="612" y="67"/>
                    <a:pt x="612" y="67"/>
                  </a:cubicBezTo>
                  <a:cubicBezTo>
                    <a:pt x="509" y="67"/>
                    <a:pt x="509" y="67"/>
                    <a:pt x="509" y="67"/>
                  </a:cubicBezTo>
                  <a:cubicBezTo>
                    <a:pt x="509" y="13"/>
                    <a:pt x="509" y="13"/>
                    <a:pt x="509" y="13"/>
                  </a:cubicBezTo>
                  <a:cubicBezTo>
                    <a:pt x="509" y="6"/>
                    <a:pt x="503" y="0"/>
                    <a:pt x="495" y="0"/>
                  </a:cubicBezTo>
                  <a:cubicBezTo>
                    <a:pt x="488" y="0"/>
                    <a:pt x="481" y="6"/>
                    <a:pt x="481" y="13"/>
                  </a:cubicBezTo>
                  <a:cubicBezTo>
                    <a:pt x="481" y="67"/>
                    <a:pt x="481" y="67"/>
                    <a:pt x="481" y="67"/>
                  </a:cubicBezTo>
                  <a:cubicBezTo>
                    <a:pt x="378" y="67"/>
                    <a:pt x="378" y="67"/>
                    <a:pt x="378" y="67"/>
                  </a:cubicBezTo>
                  <a:cubicBezTo>
                    <a:pt x="378" y="13"/>
                    <a:pt x="378" y="13"/>
                    <a:pt x="378" y="13"/>
                  </a:cubicBezTo>
                  <a:cubicBezTo>
                    <a:pt x="378" y="6"/>
                    <a:pt x="372" y="0"/>
                    <a:pt x="364" y="0"/>
                  </a:cubicBezTo>
                  <a:cubicBezTo>
                    <a:pt x="357" y="0"/>
                    <a:pt x="350" y="6"/>
                    <a:pt x="350" y="13"/>
                  </a:cubicBezTo>
                  <a:cubicBezTo>
                    <a:pt x="350" y="67"/>
                    <a:pt x="350" y="67"/>
                    <a:pt x="350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13"/>
                    <a:pt x="247" y="13"/>
                    <a:pt x="247" y="13"/>
                  </a:cubicBezTo>
                  <a:cubicBezTo>
                    <a:pt x="247" y="6"/>
                    <a:pt x="241" y="0"/>
                    <a:pt x="233" y="0"/>
                  </a:cubicBezTo>
                  <a:cubicBezTo>
                    <a:pt x="225" y="0"/>
                    <a:pt x="219" y="6"/>
                    <a:pt x="219" y="13"/>
                  </a:cubicBezTo>
                  <a:cubicBezTo>
                    <a:pt x="219" y="67"/>
                    <a:pt x="219" y="67"/>
                    <a:pt x="219" y="67"/>
                  </a:cubicBezTo>
                  <a:cubicBezTo>
                    <a:pt x="116" y="67"/>
                    <a:pt x="116" y="67"/>
                    <a:pt x="116" y="67"/>
                  </a:cubicBezTo>
                  <a:cubicBezTo>
                    <a:pt x="116" y="13"/>
                    <a:pt x="116" y="13"/>
                    <a:pt x="116" y="13"/>
                  </a:cubicBezTo>
                  <a:cubicBezTo>
                    <a:pt x="116" y="6"/>
                    <a:pt x="110" y="0"/>
                    <a:pt x="102" y="0"/>
                  </a:cubicBezTo>
                  <a:cubicBezTo>
                    <a:pt x="94" y="0"/>
                    <a:pt x="88" y="6"/>
                    <a:pt x="88" y="13"/>
                  </a:cubicBezTo>
                  <a:cubicBezTo>
                    <a:pt x="88" y="67"/>
                    <a:pt x="88" y="67"/>
                    <a:pt x="88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6" y="67"/>
                    <a:pt x="0" y="73"/>
                    <a:pt x="0" y="80"/>
                  </a:cubicBezTo>
                  <a:cubicBezTo>
                    <a:pt x="0" y="88"/>
                    <a:pt x="6" y="94"/>
                    <a:pt x="14" y="94"/>
                  </a:cubicBezTo>
                  <a:cubicBezTo>
                    <a:pt x="88" y="94"/>
                    <a:pt x="88" y="94"/>
                    <a:pt x="88" y="94"/>
                  </a:cubicBezTo>
                  <a:cubicBezTo>
                    <a:pt x="88" y="214"/>
                    <a:pt x="88" y="214"/>
                    <a:pt x="88" y="214"/>
                  </a:cubicBezTo>
                  <a:cubicBezTo>
                    <a:pt x="14" y="214"/>
                    <a:pt x="14" y="214"/>
                    <a:pt x="14" y="214"/>
                  </a:cubicBezTo>
                  <a:cubicBezTo>
                    <a:pt x="6" y="214"/>
                    <a:pt x="0" y="220"/>
                    <a:pt x="0" y="227"/>
                  </a:cubicBezTo>
                  <a:cubicBezTo>
                    <a:pt x="0" y="235"/>
                    <a:pt x="6" y="241"/>
                    <a:pt x="14" y="241"/>
                  </a:cubicBezTo>
                  <a:cubicBezTo>
                    <a:pt x="88" y="241"/>
                    <a:pt x="88" y="241"/>
                    <a:pt x="88" y="241"/>
                  </a:cubicBezTo>
                  <a:cubicBezTo>
                    <a:pt x="88" y="273"/>
                    <a:pt x="88" y="273"/>
                    <a:pt x="88" y="273"/>
                  </a:cubicBezTo>
                  <a:cubicBezTo>
                    <a:pt x="88" y="280"/>
                    <a:pt x="94" y="286"/>
                    <a:pt x="102" y="286"/>
                  </a:cubicBezTo>
                  <a:cubicBezTo>
                    <a:pt x="110" y="286"/>
                    <a:pt x="116" y="280"/>
                    <a:pt x="116" y="273"/>
                  </a:cubicBezTo>
                  <a:cubicBezTo>
                    <a:pt x="116" y="241"/>
                    <a:pt x="116" y="241"/>
                    <a:pt x="116" y="241"/>
                  </a:cubicBezTo>
                  <a:cubicBezTo>
                    <a:pt x="219" y="241"/>
                    <a:pt x="219" y="241"/>
                    <a:pt x="219" y="241"/>
                  </a:cubicBezTo>
                  <a:cubicBezTo>
                    <a:pt x="219" y="273"/>
                    <a:pt x="219" y="273"/>
                    <a:pt x="219" y="273"/>
                  </a:cubicBezTo>
                  <a:cubicBezTo>
                    <a:pt x="219" y="280"/>
                    <a:pt x="225" y="286"/>
                    <a:pt x="233" y="286"/>
                  </a:cubicBezTo>
                  <a:cubicBezTo>
                    <a:pt x="241" y="286"/>
                    <a:pt x="247" y="280"/>
                    <a:pt x="247" y="273"/>
                  </a:cubicBezTo>
                  <a:cubicBezTo>
                    <a:pt x="247" y="241"/>
                    <a:pt x="247" y="241"/>
                    <a:pt x="247" y="241"/>
                  </a:cubicBezTo>
                  <a:cubicBezTo>
                    <a:pt x="350" y="241"/>
                    <a:pt x="350" y="241"/>
                    <a:pt x="350" y="241"/>
                  </a:cubicBezTo>
                  <a:cubicBezTo>
                    <a:pt x="350" y="273"/>
                    <a:pt x="350" y="273"/>
                    <a:pt x="350" y="273"/>
                  </a:cubicBezTo>
                  <a:cubicBezTo>
                    <a:pt x="350" y="280"/>
                    <a:pt x="357" y="286"/>
                    <a:pt x="364" y="286"/>
                  </a:cubicBezTo>
                  <a:cubicBezTo>
                    <a:pt x="372" y="286"/>
                    <a:pt x="378" y="280"/>
                    <a:pt x="378" y="273"/>
                  </a:cubicBezTo>
                  <a:cubicBezTo>
                    <a:pt x="378" y="241"/>
                    <a:pt x="378" y="241"/>
                    <a:pt x="378" y="241"/>
                  </a:cubicBezTo>
                  <a:cubicBezTo>
                    <a:pt x="481" y="241"/>
                    <a:pt x="481" y="241"/>
                    <a:pt x="481" y="241"/>
                  </a:cubicBezTo>
                  <a:cubicBezTo>
                    <a:pt x="481" y="273"/>
                    <a:pt x="481" y="273"/>
                    <a:pt x="481" y="273"/>
                  </a:cubicBezTo>
                  <a:cubicBezTo>
                    <a:pt x="481" y="280"/>
                    <a:pt x="488" y="286"/>
                    <a:pt x="495" y="286"/>
                  </a:cubicBezTo>
                  <a:cubicBezTo>
                    <a:pt x="503" y="286"/>
                    <a:pt x="509" y="280"/>
                    <a:pt x="509" y="273"/>
                  </a:cubicBezTo>
                  <a:cubicBezTo>
                    <a:pt x="509" y="241"/>
                    <a:pt x="509" y="241"/>
                    <a:pt x="509" y="241"/>
                  </a:cubicBezTo>
                  <a:cubicBezTo>
                    <a:pt x="612" y="241"/>
                    <a:pt x="612" y="241"/>
                    <a:pt x="612" y="241"/>
                  </a:cubicBezTo>
                  <a:cubicBezTo>
                    <a:pt x="612" y="273"/>
                    <a:pt x="612" y="273"/>
                    <a:pt x="612" y="273"/>
                  </a:cubicBezTo>
                  <a:cubicBezTo>
                    <a:pt x="612" y="280"/>
                    <a:pt x="619" y="286"/>
                    <a:pt x="627" y="286"/>
                  </a:cubicBezTo>
                  <a:cubicBezTo>
                    <a:pt x="634" y="286"/>
                    <a:pt x="641" y="280"/>
                    <a:pt x="641" y="273"/>
                  </a:cubicBezTo>
                  <a:cubicBezTo>
                    <a:pt x="641" y="241"/>
                    <a:pt x="641" y="241"/>
                    <a:pt x="641" y="241"/>
                  </a:cubicBezTo>
                  <a:cubicBezTo>
                    <a:pt x="744" y="241"/>
                    <a:pt x="744" y="241"/>
                    <a:pt x="744" y="241"/>
                  </a:cubicBezTo>
                  <a:cubicBezTo>
                    <a:pt x="744" y="273"/>
                    <a:pt x="744" y="273"/>
                    <a:pt x="744" y="273"/>
                  </a:cubicBezTo>
                  <a:cubicBezTo>
                    <a:pt x="744" y="280"/>
                    <a:pt x="750" y="286"/>
                    <a:pt x="758" y="286"/>
                  </a:cubicBezTo>
                  <a:cubicBezTo>
                    <a:pt x="765" y="286"/>
                    <a:pt x="772" y="280"/>
                    <a:pt x="772" y="273"/>
                  </a:cubicBezTo>
                  <a:cubicBezTo>
                    <a:pt x="772" y="241"/>
                    <a:pt x="772" y="241"/>
                    <a:pt x="772" y="241"/>
                  </a:cubicBezTo>
                  <a:cubicBezTo>
                    <a:pt x="875" y="241"/>
                    <a:pt x="875" y="241"/>
                    <a:pt x="875" y="241"/>
                  </a:cubicBezTo>
                  <a:cubicBezTo>
                    <a:pt x="875" y="273"/>
                    <a:pt x="875" y="273"/>
                    <a:pt x="875" y="273"/>
                  </a:cubicBezTo>
                  <a:cubicBezTo>
                    <a:pt x="875" y="280"/>
                    <a:pt x="881" y="286"/>
                    <a:pt x="889" y="286"/>
                  </a:cubicBezTo>
                  <a:cubicBezTo>
                    <a:pt x="897" y="286"/>
                    <a:pt x="903" y="280"/>
                    <a:pt x="903" y="273"/>
                  </a:cubicBezTo>
                  <a:cubicBezTo>
                    <a:pt x="903" y="241"/>
                    <a:pt x="903" y="241"/>
                    <a:pt x="903" y="241"/>
                  </a:cubicBezTo>
                  <a:cubicBezTo>
                    <a:pt x="1006" y="241"/>
                    <a:pt x="1006" y="241"/>
                    <a:pt x="1006" y="241"/>
                  </a:cubicBezTo>
                  <a:cubicBezTo>
                    <a:pt x="1006" y="273"/>
                    <a:pt x="1006" y="273"/>
                    <a:pt x="1006" y="273"/>
                  </a:cubicBezTo>
                  <a:cubicBezTo>
                    <a:pt x="1006" y="280"/>
                    <a:pt x="1012" y="286"/>
                    <a:pt x="1020" y="286"/>
                  </a:cubicBezTo>
                  <a:cubicBezTo>
                    <a:pt x="1028" y="286"/>
                    <a:pt x="1034" y="280"/>
                    <a:pt x="1034" y="273"/>
                  </a:cubicBezTo>
                  <a:cubicBezTo>
                    <a:pt x="1034" y="241"/>
                    <a:pt x="1034" y="241"/>
                    <a:pt x="1034" y="241"/>
                  </a:cubicBezTo>
                  <a:cubicBezTo>
                    <a:pt x="1137" y="241"/>
                    <a:pt x="1137" y="241"/>
                    <a:pt x="1137" y="241"/>
                  </a:cubicBezTo>
                  <a:cubicBezTo>
                    <a:pt x="1137" y="273"/>
                    <a:pt x="1137" y="273"/>
                    <a:pt x="1137" y="273"/>
                  </a:cubicBezTo>
                  <a:cubicBezTo>
                    <a:pt x="1137" y="280"/>
                    <a:pt x="1143" y="286"/>
                    <a:pt x="1151" y="286"/>
                  </a:cubicBezTo>
                  <a:cubicBezTo>
                    <a:pt x="1159" y="286"/>
                    <a:pt x="1165" y="280"/>
                    <a:pt x="1165" y="273"/>
                  </a:cubicBezTo>
                  <a:cubicBezTo>
                    <a:pt x="1165" y="241"/>
                    <a:pt x="1165" y="241"/>
                    <a:pt x="1165" y="241"/>
                  </a:cubicBezTo>
                  <a:cubicBezTo>
                    <a:pt x="1215" y="241"/>
                    <a:pt x="1215" y="241"/>
                    <a:pt x="1215" y="241"/>
                  </a:cubicBezTo>
                  <a:cubicBezTo>
                    <a:pt x="1239" y="241"/>
                    <a:pt x="1239" y="241"/>
                    <a:pt x="1239" y="241"/>
                  </a:cubicBezTo>
                  <a:cubicBezTo>
                    <a:pt x="1290" y="241"/>
                    <a:pt x="1290" y="241"/>
                    <a:pt x="1290" y="241"/>
                  </a:cubicBezTo>
                  <a:cubicBezTo>
                    <a:pt x="1290" y="273"/>
                    <a:pt x="1290" y="273"/>
                    <a:pt x="1290" y="273"/>
                  </a:cubicBezTo>
                  <a:cubicBezTo>
                    <a:pt x="1290" y="280"/>
                    <a:pt x="1296" y="286"/>
                    <a:pt x="1304" y="286"/>
                  </a:cubicBezTo>
                  <a:cubicBezTo>
                    <a:pt x="1311" y="286"/>
                    <a:pt x="1318" y="280"/>
                    <a:pt x="1318" y="273"/>
                  </a:cubicBezTo>
                  <a:cubicBezTo>
                    <a:pt x="1318" y="241"/>
                    <a:pt x="1318" y="241"/>
                    <a:pt x="1318" y="241"/>
                  </a:cubicBezTo>
                  <a:cubicBezTo>
                    <a:pt x="1421" y="241"/>
                    <a:pt x="1421" y="241"/>
                    <a:pt x="1421" y="241"/>
                  </a:cubicBezTo>
                  <a:cubicBezTo>
                    <a:pt x="1421" y="273"/>
                    <a:pt x="1421" y="273"/>
                    <a:pt x="1421" y="273"/>
                  </a:cubicBezTo>
                  <a:cubicBezTo>
                    <a:pt x="1421" y="280"/>
                    <a:pt x="1427" y="286"/>
                    <a:pt x="1435" y="286"/>
                  </a:cubicBezTo>
                  <a:cubicBezTo>
                    <a:pt x="1443" y="286"/>
                    <a:pt x="1449" y="280"/>
                    <a:pt x="1449" y="273"/>
                  </a:cubicBezTo>
                  <a:cubicBezTo>
                    <a:pt x="1449" y="241"/>
                    <a:pt x="1449" y="241"/>
                    <a:pt x="1449" y="241"/>
                  </a:cubicBezTo>
                  <a:cubicBezTo>
                    <a:pt x="1552" y="241"/>
                    <a:pt x="1552" y="241"/>
                    <a:pt x="1552" y="241"/>
                  </a:cubicBezTo>
                  <a:cubicBezTo>
                    <a:pt x="1552" y="273"/>
                    <a:pt x="1552" y="273"/>
                    <a:pt x="1552" y="273"/>
                  </a:cubicBezTo>
                  <a:cubicBezTo>
                    <a:pt x="1552" y="280"/>
                    <a:pt x="1558" y="286"/>
                    <a:pt x="1566" y="286"/>
                  </a:cubicBezTo>
                  <a:cubicBezTo>
                    <a:pt x="1574" y="286"/>
                    <a:pt x="1580" y="280"/>
                    <a:pt x="1580" y="273"/>
                  </a:cubicBezTo>
                  <a:cubicBezTo>
                    <a:pt x="1580" y="241"/>
                    <a:pt x="1580" y="241"/>
                    <a:pt x="1580" y="241"/>
                  </a:cubicBezTo>
                  <a:cubicBezTo>
                    <a:pt x="1683" y="241"/>
                    <a:pt x="1683" y="241"/>
                    <a:pt x="1683" y="241"/>
                  </a:cubicBezTo>
                  <a:cubicBezTo>
                    <a:pt x="1683" y="273"/>
                    <a:pt x="1683" y="273"/>
                    <a:pt x="1683" y="273"/>
                  </a:cubicBezTo>
                  <a:cubicBezTo>
                    <a:pt x="1683" y="280"/>
                    <a:pt x="1689" y="286"/>
                    <a:pt x="1697" y="286"/>
                  </a:cubicBezTo>
                  <a:cubicBezTo>
                    <a:pt x="1705" y="286"/>
                    <a:pt x="1711" y="280"/>
                    <a:pt x="1711" y="273"/>
                  </a:cubicBezTo>
                  <a:cubicBezTo>
                    <a:pt x="1711" y="241"/>
                    <a:pt x="1711" y="241"/>
                    <a:pt x="1711" y="241"/>
                  </a:cubicBezTo>
                  <a:cubicBezTo>
                    <a:pt x="1814" y="241"/>
                    <a:pt x="1814" y="241"/>
                    <a:pt x="1814" y="241"/>
                  </a:cubicBezTo>
                  <a:cubicBezTo>
                    <a:pt x="1814" y="273"/>
                    <a:pt x="1814" y="273"/>
                    <a:pt x="1814" y="273"/>
                  </a:cubicBezTo>
                  <a:cubicBezTo>
                    <a:pt x="1814" y="280"/>
                    <a:pt x="1820" y="286"/>
                    <a:pt x="1828" y="286"/>
                  </a:cubicBezTo>
                  <a:cubicBezTo>
                    <a:pt x="1836" y="286"/>
                    <a:pt x="1842" y="280"/>
                    <a:pt x="1842" y="273"/>
                  </a:cubicBezTo>
                  <a:cubicBezTo>
                    <a:pt x="1842" y="241"/>
                    <a:pt x="1842" y="241"/>
                    <a:pt x="1842" y="241"/>
                  </a:cubicBezTo>
                  <a:cubicBezTo>
                    <a:pt x="1945" y="241"/>
                    <a:pt x="1945" y="241"/>
                    <a:pt x="1945" y="241"/>
                  </a:cubicBezTo>
                  <a:cubicBezTo>
                    <a:pt x="1945" y="273"/>
                    <a:pt x="1945" y="273"/>
                    <a:pt x="1945" y="273"/>
                  </a:cubicBezTo>
                  <a:cubicBezTo>
                    <a:pt x="1945" y="280"/>
                    <a:pt x="1952" y="286"/>
                    <a:pt x="1959" y="286"/>
                  </a:cubicBezTo>
                  <a:cubicBezTo>
                    <a:pt x="1967" y="286"/>
                    <a:pt x="1973" y="280"/>
                    <a:pt x="1973" y="273"/>
                  </a:cubicBezTo>
                  <a:cubicBezTo>
                    <a:pt x="1973" y="241"/>
                    <a:pt x="1973" y="241"/>
                    <a:pt x="1973" y="241"/>
                  </a:cubicBezTo>
                  <a:cubicBezTo>
                    <a:pt x="2076" y="241"/>
                    <a:pt x="2076" y="241"/>
                    <a:pt x="2076" y="241"/>
                  </a:cubicBezTo>
                  <a:cubicBezTo>
                    <a:pt x="2076" y="273"/>
                    <a:pt x="2076" y="273"/>
                    <a:pt x="2076" y="273"/>
                  </a:cubicBezTo>
                  <a:cubicBezTo>
                    <a:pt x="2076" y="280"/>
                    <a:pt x="2083" y="286"/>
                    <a:pt x="2090" y="286"/>
                  </a:cubicBezTo>
                  <a:cubicBezTo>
                    <a:pt x="2098" y="286"/>
                    <a:pt x="2104" y="280"/>
                    <a:pt x="2104" y="273"/>
                  </a:cubicBezTo>
                  <a:cubicBezTo>
                    <a:pt x="2104" y="241"/>
                    <a:pt x="2104" y="241"/>
                    <a:pt x="2104" y="241"/>
                  </a:cubicBezTo>
                  <a:cubicBezTo>
                    <a:pt x="2207" y="241"/>
                    <a:pt x="2207" y="241"/>
                    <a:pt x="2207" y="241"/>
                  </a:cubicBezTo>
                  <a:cubicBezTo>
                    <a:pt x="2207" y="273"/>
                    <a:pt x="2207" y="273"/>
                    <a:pt x="2207" y="273"/>
                  </a:cubicBezTo>
                  <a:cubicBezTo>
                    <a:pt x="2207" y="280"/>
                    <a:pt x="2214" y="286"/>
                    <a:pt x="2222" y="286"/>
                  </a:cubicBezTo>
                  <a:cubicBezTo>
                    <a:pt x="2229" y="286"/>
                    <a:pt x="2236" y="280"/>
                    <a:pt x="2236" y="273"/>
                  </a:cubicBezTo>
                  <a:cubicBezTo>
                    <a:pt x="2236" y="241"/>
                    <a:pt x="2236" y="241"/>
                    <a:pt x="2236" y="241"/>
                  </a:cubicBezTo>
                  <a:cubicBezTo>
                    <a:pt x="2339" y="241"/>
                    <a:pt x="2339" y="241"/>
                    <a:pt x="2339" y="241"/>
                  </a:cubicBezTo>
                  <a:cubicBezTo>
                    <a:pt x="2339" y="273"/>
                    <a:pt x="2339" y="273"/>
                    <a:pt x="2339" y="273"/>
                  </a:cubicBezTo>
                  <a:cubicBezTo>
                    <a:pt x="2339" y="280"/>
                    <a:pt x="2345" y="286"/>
                    <a:pt x="2353" y="286"/>
                  </a:cubicBezTo>
                  <a:cubicBezTo>
                    <a:pt x="2360" y="286"/>
                    <a:pt x="2367" y="280"/>
                    <a:pt x="2367" y="273"/>
                  </a:cubicBezTo>
                  <a:cubicBezTo>
                    <a:pt x="2367" y="241"/>
                    <a:pt x="2367" y="241"/>
                    <a:pt x="2367" y="241"/>
                  </a:cubicBezTo>
                  <a:cubicBezTo>
                    <a:pt x="2420" y="241"/>
                    <a:pt x="2420" y="241"/>
                    <a:pt x="2420" y="241"/>
                  </a:cubicBezTo>
                  <a:cubicBezTo>
                    <a:pt x="2441" y="241"/>
                    <a:pt x="2441" y="241"/>
                    <a:pt x="2441" y="241"/>
                  </a:cubicBezTo>
                  <a:cubicBezTo>
                    <a:pt x="2494" y="241"/>
                    <a:pt x="2494" y="241"/>
                    <a:pt x="2494" y="241"/>
                  </a:cubicBezTo>
                  <a:cubicBezTo>
                    <a:pt x="2494" y="273"/>
                    <a:pt x="2494" y="273"/>
                    <a:pt x="2494" y="273"/>
                  </a:cubicBezTo>
                  <a:cubicBezTo>
                    <a:pt x="2494" y="280"/>
                    <a:pt x="2500" y="286"/>
                    <a:pt x="2508" y="286"/>
                  </a:cubicBezTo>
                  <a:cubicBezTo>
                    <a:pt x="2516" y="286"/>
                    <a:pt x="2522" y="280"/>
                    <a:pt x="2522" y="273"/>
                  </a:cubicBezTo>
                  <a:cubicBezTo>
                    <a:pt x="2522" y="241"/>
                    <a:pt x="2522" y="241"/>
                    <a:pt x="2522" y="241"/>
                  </a:cubicBezTo>
                  <a:cubicBezTo>
                    <a:pt x="2625" y="241"/>
                    <a:pt x="2625" y="241"/>
                    <a:pt x="2625" y="241"/>
                  </a:cubicBezTo>
                  <a:cubicBezTo>
                    <a:pt x="2625" y="273"/>
                    <a:pt x="2625" y="273"/>
                    <a:pt x="2625" y="273"/>
                  </a:cubicBezTo>
                  <a:cubicBezTo>
                    <a:pt x="2625" y="280"/>
                    <a:pt x="2631" y="286"/>
                    <a:pt x="2639" y="286"/>
                  </a:cubicBezTo>
                  <a:cubicBezTo>
                    <a:pt x="2647" y="286"/>
                    <a:pt x="2653" y="280"/>
                    <a:pt x="2653" y="273"/>
                  </a:cubicBezTo>
                  <a:cubicBezTo>
                    <a:pt x="2653" y="241"/>
                    <a:pt x="2653" y="241"/>
                    <a:pt x="2653" y="241"/>
                  </a:cubicBezTo>
                  <a:cubicBezTo>
                    <a:pt x="2756" y="241"/>
                    <a:pt x="2756" y="241"/>
                    <a:pt x="2756" y="241"/>
                  </a:cubicBezTo>
                  <a:cubicBezTo>
                    <a:pt x="2756" y="273"/>
                    <a:pt x="2756" y="273"/>
                    <a:pt x="2756" y="273"/>
                  </a:cubicBezTo>
                  <a:cubicBezTo>
                    <a:pt x="2756" y="280"/>
                    <a:pt x="2763" y="286"/>
                    <a:pt x="2770" y="286"/>
                  </a:cubicBezTo>
                  <a:cubicBezTo>
                    <a:pt x="2778" y="286"/>
                    <a:pt x="2784" y="280"/>
                    <a:pt x="2784" y="273"/>
                  </a:cubicBezTo>
                  <a:cubicBezTo>
                    <a:pt x="2784" y="241"/>
                    <a:pt x="2784" y="241"/>
                    <a:pt x="2784" y="241"/>
                  </a:cubicBezTo>
                  <a:cubicBezTo>
                    <a:pt x="2887" y="241"/>
                    <a:pt x="2887" y="241"/>
                    <a:pt x="2887" y="241"/>
                  </a:cubicBezTo>
                  <a:cubicBezTo>
                    <a:pt x="2887" y="273"/>
                    <a:pt x="2887" y="273"/>
                    <a:pt x="2887" y="273"/>
                  </a:cubicBezTo>
                  <a:cubicBezTo>
                    <a:pt x="2887" y="280"/>
                    <a:pt x="2894" y="286"/>
                    <a:pt x="2901" y="286"/>
                  </a:cubicBezTo>
                  <a:cubicBezTo>
                    <a:pt x="2909" y="286"/>
                    <a:pt x="2915" y="280"/>
                    <a:pt x="2915" y="273"/>
                  </a:cubicBezTo>
                  <a:cubicBezTo>
                    <a:pt x="2915" y="241"/>
                    <a:pt x="2915" y="241"/>
                    <a:pt x="2915" y="241"/>
                  </a:cubicBezTo>
                  <a:cubicBezTo>
                    <a:pt x="3018" y="241"/>
                    <a:pt x="3018" y="241"/>
                    <a:pt x="3018" y="241"/>
                  </a:cubicBezTo>
                  <a:cubicBezTo>
                    <a:pt x="3018" y="273"/>
                    <a:pt x="3018" y="273"/>
                    <a:pt x="3018" y="273"/>
                  </a:cubicBezTo>
                  <a:cubicBezTo>
                    <a:pt x="3018" y="280"/>
                    <a:pt x="3025" y="286"/>
                    <a:pt x="3033" y="286"/>
                  </a:cubicBezTo>
                  <a:cubicBezTo>
                    <a:pt x="3040" y="286"/>
                    <a:pt x="3047" y="280"/>
                    <a:pt x="3047" y="273"/>
                  </a:cubicBezTo>
                  <a:cubicBezTo>
                    <a:pt x="3047" y="241"/>
                    <a:pt x="3047" y="241"/>
                    <a:pt x="3047" y="241"/>
                  </a:cubicBezTo>
                  <a:cubicBezTo>
                    <a:pt x="3150" y="241"/>
                    <a:pt x="3150" y="241"/>
                    <a:pt x="3150" y="241"/>
                  </a:cubicBezTo>
                  <a:cubicBezTo>
                    <a:pt x="3150" y="273"/>
                    <a:pt x="3150" y="273"/>
                    <a:pt x="3150" y="273"/>
                  </a:cubicBezTo>
                  <a:cubicBezTo>
                    <a:pt x="3150" y="280"/>
                    <a:pt x="3156" y="286"/>
                    <a:pt x="3164" y="286"/>
                  </a:cubicBezTo>
                  <a:cubicBezTo>
                    <a:pt x="3171" y="286"/>
                    <a:pt x="3178" y="280"/>
                    <a:pt x="3178" y="273"/>
                  </a:cubicBezTo>
                  <a:cubicBezTo>
                    <a:pt x="3178" y="241"/>
                    <a:pt x="3178" y="241"/>
                    <a:pt x="3178" y="241"/>
                  </a:cubicBezTo>
                  <a:cubicBezTo>
                    <a:pt x="3281" y="241"/>
                    <a:pt x="3281" y="241"/>
                    <a:pt x="3281" y="241"/>
                  </a:cubicBezTo>
                  <a:cubicBezTo>
                    <a:pt x="3281" y="273"/>
                    <a:pt x="3281" y="273"/>
                    <a:pt x="3281" y="273"/>
                  </a:cubicBezTo>
                  <a:cubicBezTo>
                    <a:pt x="3281" y="280"/>
                    <a:pt x="3287" y="286"/>
                    <a:pt x="3295" y="286"/>
                  </a:cubicBezTo>
                  <a:cubicBezTo>
                    <a:pt x="3303" y="286"/>
                    <a:pt x="3309" y="280"/>
                    <a:pt x="3309" y="273"/>
                  </a:cubicBezTo>
                  <a:cubicBezTo>
                    <a:pt x="3309" y="241"/>
                    <a:pt x="3309" y="241"/>
                    <a:pt x="3309" y="241"/>
                  </a:cubicBezTo>
                  <a:cubicBezTo>
                    <a:pt x="3412" y="241"/>
                    <a:pt x="3412" y="241"/>
                    <a:pt x="3412" y="241"/>
                  </a:cubicBezTo>
                  <a:cubicBezTo>
                    <a:pt x="3412" y="273"/>
                    <a:pt x="3412" y="273"/>
                    <a:pt x="3412" y="273"/>
                  </a:cubicBezTo>
                  <a:cubicBezTo>
                    <a:pt x="3412" y="280"/>
                    <a:pt x="3418" y="286"/>
                    <a:pt x="3426" y="286"/>
                  </a:cubicBezTo>
                  <a:cubicBezTo>
                    <a:pt x="3434" y="286"/>
                    <a:pt x="3440" y="280"/>
                    <a:pt x="3440" y="273"/>
                  </a:cubicBezTo>
                  <a:cubicBezTo>
                    <a:pt x="3440" y="241"/>
                    <a:pt x="3440" y="241"/>
                    <a:pt x="3440" y="241"/>
                  </a:cubicBezTo>
                  <a:cubicBezTo>
                    <a:pt x="3543" y="241"/>
                    <a:pt x="3543" y="241"/>
                    <a:pt x="3543" y="241"/>
                  </a:cubicBezTo>
                  <a:cubicBezTo>
                    <a:pt x="3543" y="273"/>
                    <a:pt x="3543" y="273"/>
                    <a:pt x="3543" y="273"/>
                  </a:cubicBezTo>
                  <a:cubicBezTo>
                    <a:pt x="3543" y="280"/>
                    <a:pt x="3549" y="286"/>
                    <a:pt x="3557" y="286"/>
                  </a:cubicBezTo>
                  <a:cubicBezTo>
                    <a:pt x="3565" y="286"/>
                    <a:pt x="3571" y="280"/>
                    <a:pt x="3571" y="273"/>
                  </a:cubicBezTo>
                  <a:cubicBezTo>
                    <a:pt x="3571" y="241"/>
                    <a:pt x="3571" y="241"/>
                    <a:pt x="3571" y="241"/>
                  </a:cubicBezTo>
                  <a:cubicBezTo>
                    <a:pt x="3645" y="241"/>
                    <a:pt x="3645" y="241"/>
                    <a:pt x="3645" y="241"/>
                  </a:cubicBezTo>
                  <a:cubicBezTo>
                    <a:pt x="3653" y="241"/>
                    <a:pt x="3659" y="235"/>
                    <a:pt x="3659" y="227"/>
                  </a:cubicBezTo>
                  <a:cubicBezTo>
                    <a:pt x="3659" y="220"/>
                    <a:pt x="3653" y="214"/>
                    <a:pt x="3645" y="214"/>
                  </a:cubicBezTo>
                  <a:close/>
                  <a:moveTo>
                    <a:pt x="116" y="214"/>
                  </a:moveTo>
                  <a:cubicBezTo>
                    <a:pt x="116" y="94"/>
                    <a:pt x="116" y="94"/>
                    <a:pt x="116" y="94"/>
                  </a:cubicBezTo>
                  <a:cubicBezTo>
                    <a:pt x="219" y="94"/>
                    <a:pt x="219" y="94"/>
                    <a:pt x="219" y="94"/>
                  </a:cubicBezTo>
                  <a:cubicBezTo>
                    <a:pt x="219" y="214"/>
                    <a:pt x="219" y="214"/>
                    <a:pt x="219" y="214"/>
                  </a:cubicBezTo>
                  <a:lnTo>
                    <a:pt x="116" y="214"/>
                  </a:lnTo>
                  <a:close/>
                  <a:moveTo>
                    <a:pt x="247" y="214"/>
                  </a:moveTo>
                  <a:cubicBezTo>
                    <a:pt x="247" y="94"/>
                    <a:pt x="247" y="94"/>
                    <a:pt x="247" y="94"/>
                  </a:cubicBezTo>
                  <a:cubicBezTo>
                    <a:pt x="350" y="94"/>
                    <a:pt x="350" y="94"/>
                    <a:pt x="350" y="94"/>
                  </a:cubicBezTo>
                  <a:cubicBezTo>
                    <a:pt x="350" y="214"/>
                    <a:pt x="350" y="214"/>
                    <a:pt x="350" y="214"/>
                  </a:cubicBezTo>
                  <a:lnTo>
                    <a:pt x="247" y="214"/>
                  </a:lnTo>
                  <a:close/>
                  <a:moveTo>
                    <a:pt x="378" y="214"/>
                  </a:moveTo>
                  <a:cubicBezTo>
                    <a:pt x="378" y="94"/>
                    <a:pt x="378" y="94"/>
                    <a:pt x="378" y="94"/>
                  </a:cubicBezTo>
                  <a:cubicBezTo>
                    <a:pt x="481" y="94"/>
                    <a:pt x="481" y="94"/>
                    <a:pt x="481" y="94"/>
                  </a:cubicBezTo>
                  <a:cubicBezTo>
                    <a:pt x="481" y="214"/>
                    <a:pt x="481" y="214"/>
                    <a:pt x="481" y="214"/>
                  </a:cubicBezTo>
                  <a:lnTo>
                    <a:pt x="378" y="214"/>
                  </a:lnTo>
                  <a:close/>
                  <a:moveTo>
                    <a:pt x="509" y="214"/>
                  </a:moveTo>
                  <a:cubicBezTo>
                    <a:pt x="509" y="94"/>
                    <a:pt x="509" y="94"/>
                    <a:pt x="509" y="94"/>
                  </a:cubicBezTo>
                  <a:cubicBezTo>
                    <a:pt x="612" y="94"/>
                    <a:pt x="612" y="94"/>
                    <a:pt x="612" y="94"/>
                  </a:cubicBezTo>
                  <a:cubicBezTo>
                    <a:pt x="612" y="214"/>
                    <a:pt x="612" y="214"/>
                    <a:pt x="612" y="214"/>
                  </a:cubicBezTo>
                  <a:lnTo>
                    <a:pt x="509" y="214"/>
                  </a:lnTo>
                  <a:close/>
                  <a:moveTo>
                    <a:pt x="641" y="214"/>
                  </a:moveTo>
                  <a:cubicBezTo>
                    <a:pt x="641" y="94"/>
                    <a:pt x="641" y="94"/>
                    <a:pt x="641" y="94"/>
                  </a:cubicBezTo>
                  <a:cubicBezTo>
                    <a:pt x="744" y="94"/>
                    <a:pt x="744" y="94"/>
                    <a:pt x="744" y="94"/>
                  </a:cubicBezTo>
                  <a:cubicBezTo>
                    <a:pt x="744" y="214"/>
                    <a:pt x="744" y="214"/>
                    <a:pt x="744" y="214"/>
                  </a:cubicBezTo>
                  <a:lnTo>
                    <a:pt x="641" y="214"/>
                  </a:lnTo>
                  <a:close/>
                  <a:moveTo>
                    <a:pt x="772" y="214"/>
                  </a:moveTo>
                  <a:cubicBezTo>
                    <a:pt x="772" y="94"/>
                    <a:pt x="772" y="94"/>
                    <a:pt x="772" y="94"/>
                  </a:cubicBezTo>
                  <a:cubicBezTo>
                    <a:pt x="875" y="94"/>
                    <a:pt x="875" y="94"/>
                    <a:pt x="875" y="94"/>
                  </a:cubicBezTo>
                  <a:cubicBezTo>
                    <a:pt x="875" y="214"/>
                    <a:pt x="875" y="214"/>
                    <a:pt x="875" y="214"/>
                  </a:cubicBezTo>
                  <a:lnTo>
                    <a:pt x="772" y="214"/>
                  </a:lnTo>
                  <a:close/>
                  <a:moveTo>
                    <a:pt x="903" y="214"/>
                  </a:moveTo>
                  <a:cubicBezTo>
                    <a:pt x="903" y="94"/>
                    <a:pt x="903" y="94"/>
                    <a:pt x="903" y="94"/>
                  </a:cubicBezTo>
                  <a:cubicBezTo>
                    <a:pt x="1006" y="94"/>
                    <a:pt x="1006" y="94"/>
                    <a:pt x="1006" y="94"/>
                  </a:cubicBezTo>
                  <a:cubicBezTo>
                    <a:pt x="1006" y="214"/>
                    <a:pt x="1006" y="214"/>
                    <a:pt x="1006" y="214"/>
                  </a:cubicBezTo>
                  <a:lnTo>
                    <a:pt x="903" y="214"/>
                  </a:lnTo>
                  <a:close/>
                  <a:moveTo>
                    <a:pt x="1034" y="214"/>
                  </a:moveTo>
                  <a:cubicBezTo>
                    <a:pt x="1034" y="94"/>
                    <a:pt x="1034" y="94"/>
                    <a:pt x="1034" y="94"/>
                  </a:cubicBezTo>
                  <a:cubicBezTo>
                    <a:pt x="1137" y="94"/>
                    <a:pt x="1137" y="94"/>
                    <a:pt x="1137" y="94"/>
                  </a:cubicBezTo>
                  <a:cubicBezTo>
                    <a:pt x="1137" y="214"/>
                    <a:pt x="1137" y="214"/>
                    <a:pt x="1137" y="214"/>
                  </a:cubicBezTo>
                  <a:lnTo>
                    <a:pt x="1034" y="214"/>
                  </a:lnTo>
                  <a:close/>
                  <a:moveTo>
                    <a:pt x="1239" y="214"/>
                  </a:moveTo>
                  <a:cubicBezTo>
                    <a:pt x="1215" y="214"/>
                    <a:pt x="1215" y="214"/>
                    <a:pt x="1215" y="214"/>
                  </a:cubicBezTo>
                  <a:cubicBezTo>
                    <a:pt x="1165" y="214"/>
                    <a:pt x="1165" y="214"/>
                    <a:pt x="1165" y="214"/>
                  </a:cubicBezTo>
                  <a:cubicBezTo>
                    <a:pt x="1165" y="94"/>
                    <a:pt x="1165" y="94"/>
                    <a:pt x="1165" y="94"/>
                  </a:cubicBezTo>
                  <a:cubicBezTo>
                    <a:pt x="1215" y="94"/>
                    <a:pt x="1215" y="94"/>
                    <a:pt x="1215" y="94"/>
                  </a:cubicBezTo>
                  <a:cubicBezTo>
                    <a:pt x="1239" y="94"/>
                    <a:pt x="1239" y="94"/>
                    <a:pt x="1239" y="94"/>
                  </a:cubicBezTo>
                  <a:cubicBezTo>
                    <a:pt x="1290" y="94"/>
                    <a:pt x="1290" y="94"/>
                    <a:pt x="1290" y="94"/>
                  </a:cubicBezTo>
                  <a:cubicBezTo>
                    <a:pt x="1290" y="214"/>
                    <a:pt x="1290" y="214"/>
                    <a:pt x="1290" y="214"/>
                  </a:cubicBezTo>
                  <a:lnTo>
                    <a:pt x="1239" y="214"/>
                  </a:lnTo>
                  <a:close/>
                  <a:moveTo>
                    <a:pt x="1318" y="214"/>
                  </a:moveTo>
                  <a:cubicBezTo>
                    <a:pt x="1318" y="94"/>
                    <a:pt x="1318" y="94"/>
                    <a:pt x="1318" y="94"/>
                  </a:cubicBezTo>
                  <a:cubicBezTo>
                    <a:pt x="1421" y="94"/>
                    <a:pt x="1421" y="94"/>
                    <a:pt x="1421" y="94"/>
                  </a:cubicBezTo>
                  <a:cubicBezTo>
                    <a:pt x="1421" y="214"/>
                    <a:pt x="1421" y="214"/>
                    <a:pt x="1421" y="214"/>
                  </a:cubicBezTo>
                  <a:lnTo>
                    <a:pt x="1318" y="214"/>
                  </a:lnTo>
                  <a:close/>
                  <a:moveTo>
                    <a:pt x="1449" y="214"/>
                  </a:moveTo>
                  <a:cubicBezTo>
                    <a:pt x="1449" y="94"/>
                    <a:pt x="1449" y="94"/>
                    <a:pt x="1449" y="94"/>
                  </a:cubicBezTo>
                  <a:cubicBezTo>
                    <a:pt x="1552" y="94"/>
                    <a:pt x="1552" y="94"/>
                    <a:pt x="1552" y="94"/>
                  </a:cubicBezTo>
                  <a:cubicBezTo>
                    <a:pt x="1552" y="214"/>
                    <a:pt x="1552" y="214"/>
                    <a:pt x="1552" y="214"/>
                  </a:cubicBezTo>
                  <a:lnTo>
                    <a:pt x="1449" y="214"/>
                  </a:lnTo>
                  <a:close/>
                  <a:moveTo>
                    <a:pt x="1580" y="214"/>
                  </a:moveTo>
                  <a:cubicBezTo>
                    <a:pt x="1580" y="94"/>
                    <a:pt x="1580" y="94"/>
                    <a:pt x="1580" y="94"/>
                  </a:cubicBezTo>
                  <a:cubicBezTo>
                    <a:pt x="1683" y="94"/>
                    <a:pt x="1683" y="94"/>
                    <a:pt x="1683" y="94"/>
                  </a:cubicBezTo>
                  <a:cubicBezTo>
                    <a:pt x="1683" y="214"/>
                    <a:pt x="1683" y="214"/>
                    <a:pt x="1683" y="214"/>
                  </a:cubicBezTo>
                  <a:lnTo>
                    <a:pt x="1580" y="214"/>
                  </a:lnTo>
                  <a:close/>
                  <a:moveTo>
                    <a:pt x="1711" y="214"/>
                  </a:moveTo>
                  <a:cubicBezTo>
                    <a:pt x="1711" y="94"/>
                    <a:pt x="1711" y="94"/>
                    <a:pt x="1711" y="94"/>
                  </a:cubicBezTo>
                  <a:cubicBezTo>
                    <a:pt x="1814" y="94"/>
                    <a:pt x="1814" y="94"/>
                    <a:pt x="1814" y="94"/>
                  </a:cubicBezTo>
                  <a:cubicBezTo>
                    <a:pt x="1814" y="214"/>
                    <a:pt x="1814" y="214"/>
                    <a:pt x="1814" y="214"/>
                  </a:cubicBezTo>
                  <a:lnTo>
                    <a:pt x="1711" y="214"/>
                  </a:lnTo>
                  <a:close/>
                  <a:moveTo>
                    <a:pt x="1842" y="214"/>
                  </a:moveTo>
                  <a:cubicBezTo>
                    <a:pt x="1842" y="94"/>
                    <a:pt x="1842" y="94"/>
                    <a:pt x="1842" y="94"/>
                  </a:cubicBezTo>
                  <a:cubicBezTo>
                    <a:pt x="1945" y="94"/>
                    <a:pt x="1945" y="94"/>
                    <a:pt x="1945" y="94"/>
                  </a:cubicBezTo>
                  <a:cubicBezTo>
                    <a:pt x="1945" y="214"/>
                    <a:pt x="1945" y="214"/>
                    <a:pt x="1945" y="214"/>
                  </a:cubicBezTo>
                  <a:lnTo>
                    <a:pt x="1842" y="214"/>
                  </a:lnTo>
                  <a:close/>
                  <a:moveTo>
                    <a:pt x="1973" y="214"/>
                  </a:moveTo>
                  <a:cubicBezTo>
                    <a:pt x="1973" y="94"/>
                    <a:pt x="1973" y="94"/>
                    <a:pt x="1973" y="94"/>
                  </a:cubicBezTo>
                  <a:cubicBezTo>
                    <a:pt x="2076" y="94"/>
                    <a:pt x="2076" y="94"/>
                    <a:pt x="2076" y="94"/>
                  </a:cubicBezTo>
                  <a:cubicBezTo>
                    <a:pt x="2076" y="214"/>
                    <a:pt x="2076" y="214"/>
                    <a:pt x="2076" y="214"/>
                  </a:cubicBezTo>
                  <a:lnTo>
                    <a:pt x="1973" y="214"/>
                  </a:lnTo>
                  <a:close/>
                  <a:moveTo>
                    <a:pt x="2104" y="214"/>
                  </a:moveTo>
                  <a:cubicBezTo>
                    <a:pt x="2104" y="94"/>
                    <a:pt x="2104" y="94"/>
                    <a:pt x="2104" y="94"/>
                  </a:cubicBezTo>
                  <a:cubicBezTo>
                    <a:pt x="2207" y="94"/>
                    <a:pt x="2207" y="94"/>
                    <a:pt x="2207" y="94"/>
                  </a:cubicBezTo>
                  <a:cubicBezTo>
                    <a:pt x="2207" y="214"/>
                    <a:pt x="2207" y="214"/>
                    <a:pt x="2207" y="214"/>
                  </a:cubicBezTo>
                  <a:lnTo>
                    <a:pt x="2104" y="214"/>
                  </a:lnTo>
                  <a:close/>
                  <a:moveTo>
                    <a:pt x="2236" y="214"/>
                  </a:moveTo>
                  <a:cubicBezTo>
                    <a:pt x="2236" y="94"/>
                    <a:pt x="2236" y="94"/>
                    <a:pt x="2236" y="94"/>
                  </a:cubicBezTo>
                  <a:cubicBezTo>
                    <a:pt x="2339" y="94"/>
                    <a:pt x="2339" y="94"/>
                    <a:pt x="2339" y="94"/>
                  </a:cubicBezTo>
                  <a:cubicBezTo>
                    <a:pt x="2339" y="214"/>
                    <a:pt x="2339" y="214"/>
                    <a:pt x="2339" y="214"/>
                  </a:cubicBezTo>
                  <a:lnTo>
                    <a:pt x="2236" y="214"/>
                  </a:lnTo>
                  <a:close/>
                  <a:moveTo>
                    <a:pt x="2441" y="214"/>
                  </a:moveTo>
                  <a:cubicBezTo>
                    <a:pt x="2420" y="214"/>
                    <a:pt x="2420" y="214"/>
                    <a:pt x="2420" y="214"/>
                  </a:cubicBezTo>
                  <a:cubicBezTo>
                    <a:pt x="2367" y="214"/>
                    <a:pt x="2367" y="214"/>
                    <a:pt x="2367" y="214"/>
                  </a:cubicBezTo>
                  <a:cubicBezTo>
                    <a:pt x="2367" y="94"/>
                    <a:pt x="2367" y="94"/>
                    <a:pt x="2367" y="94"/>
                  </a:cubicBezTo>
                  <a:cubicBezTo>
                    <a:pt x="2420" y="94"/>
                    <a:pt x="2420" y="94"/>
                    <a:pt x="2420" y="94"/>
                  </a:cubicBezTo>
                  <a:cubicBezTo>
                    <a:pt x="2441" y="94"/>
                    <a:pt x="2441" y="94"/>
                    <a:pt x="2441" y="94"/>
                  </a:cubicBezTo>
                  <a:cubicBezTo>
                    <a:pt x="2494" y="94"/>
                    <a:pt x="2494" y="94"/>
                    <a:pt x="2494" y="94"/>
                  </a:cubicBezTo>
                  <a:cubicBezTo>
                    <a:pt x="2494" y="214"/>
                    <a:pt x="2494" y="214"/>
                    <a:pt x="2494" y="214"/>
                  </a:cubicBezTo>
                  <a:lnTo>
                    <a:pt x="2441" y="214"/>
                  </a:lnTo>
                  <a:close/>
                  <a:moveTo>
                    <a:pt x="2522" y="214"/>
                  </a:moveTo>
                  <a:cubicBezTo>
                    <a:pt x="2522" y="94"/>
                    <a:pt x="2522" y="94"/>
                    <a:pt x="2522" y="94"/>
                  </a:cubicBezTo>
                  <a:cubicBezTo>
                    <a:pt x="2625" y="94"/>
                    <a:pt x="2625" y="94"/>
                    <a:pt x="2625" y="94"/>
                  </a:cubicBezTo>
                  <a:cubicBezTo>
                    <a:pt x="2625" y="214"/>
                    <a:pt x="2625" y="214"/>
                    <a:pt x="2625" y="214"/>
                  </a:cubicBezTo>
                  <a:lnTo>
                    <a:pt x="2522" y="214"/>
                  </a:lnTo>
                  <a:close/>
                  <a:moveTo>
                    <a:pt x="2653" y="214"/>
                  </a:moveTo>
                  <a:cubicBezTo>
                    <a:pt x="2653" y="94"/>
                    <a:pt x="2653" y="94"/>
                    <a:pt x="2653" y="94"/>
                  </a:cubicBezTo>
                  <a:cubicBezTo>
                    <a:pt x="2756" y="94"/>
                    <a:pt x="2756" y="94"/>
                    <a:pt x="2756" y="94"/>
                  </a:cubicBezTo>
                  <a:cubicBezTo>
                    <a:pt x="2756" y="214"/>
                    <a:pt x="2756" y="214"/>
                    <a:pt x="2756" y="214"/>
                  </a:cubicBezTo>
                  <a:lnTo>
                    <a:pt x="2653" y="214"/>
                  </a:lnTo>
                  <a:close/>
                  <a:moveTo>
                    <a:pt x="2784" y="214"/>
                  </a:moveTo>
                  <a:cubicBezTo>
                    <a:pt x="2784" y="94"/>
                    <a:pt x="2784" y="94"/>
                    <a:pt x="2784" y="94"/>
                  </a:cubicBezTo>
                  <a:cubicBezTo>
                    <a:pt x="2887" y="94"/>
                    <a:pt x="2887" y="94"/>
                    <a:pt x="2887" y="94"/>
                  </a:cubicBezTo>
                  <a:cubicBezTo>
                    <a:pt x="2887" y="214"/>
                    <a:pt x="2887" y="214"/>
                    <a:pt x="2887" y="214"/>
                  </a:cubicBezTo>
                  <a:lnTo>
                    <a:pt x="2784" y="214"/>
                  </a:lnTo>
                  <a:close/>
                  <a:moveTo>
                    <a:pt x="2915" y="214"/>
                  </a:moveTo>
                  <a:cubicBezTo>
                    <a:pt x="2915" y="94"/>
                    <a:pt x="2915" y="94"/>
                    <a:pt x="2915" y="94"/>
                  </a:cubicBezTo>
                  <a:cubicBezTo>
                    <a:pt x="3018" y="94"/>
                    <a:pt x="3018" y="94"/>
                    <a:pt x="3018" y="94"/>
                  </a:cubicBezTo>
                  <a:cubicBezTo>
                    <a:pt x="3018" y="214"/>
                    <a:pt x="3018" y="214"/>
                    <a:pt x="3018" y="214"/>
                  </a:cubicBezTo>
                  <a:lnTo>
                    <a:pt x="2915" y="214"/>
                  </a:lnTo>
                  <a:close/>
                  <a:moveTo>
                    <a:pt x="3047" y="214"/>
                  </a:moveTo>
                  <a:cubicBezTo>
                    <a:pt x="3047" y="94"/>
                    <a:pt x="3047" y="94"/>
                    <a:pt x="3047" y="94"/>
                  </a:cubicBezTo>
                  <a:cubicBezTo>
                    <a:pt x="3150" y="94"/>
                    <a:pt x="3150" y="94"/>
                    <a:pt x="3150" y="94"/>
                  </a:cubicBezTo>
                  <a:cubicBezTo>
                    <a:pt x="3150" y="214"/>
                    <a:pt x="3150" y="214"/>
                    <a:pt x="3150" y="214"/>
                  </a:cubicBezTo>
                  <a:lnTo>
                    <a:pt x="3047" y="214"/>
                  </a:lnTo>
                  <a:close/>
                  <a:moveTo>
                    <a:pt x="3178" y="214"/>
                  </a:moveTo>
                  <a:cubicBezTo>
                    <a:pt x="3178" y="94"/>
                    <a:pt x="3178" y="94"/>
                    <a:pt x="3178" y="94"/>
                  </a:cubicBezTo>
                  <a:cubicBezTo>
                    <a:pt x="3281" y="94"/>
                    <a:pt x="3281" y="94"/>
                    <a:pt x="3281" y="94"/>
                  </a:cubicBezTo>
                  <a:cubicBezTo>
                    <a:pt x="3281" y="214"/>
                    <a:pt x="3281" y="214"/>
                    <a:pt x="3281" y="214"/>
                  </a:cubicBezTo>
                  <a:lnTo>
                    <a:pt x="3178" y="214"/>
                  </a:lnTo>
                  <a:close/>
                  <a:moveTo>
                    <a:pt x="3309" y="214"/>
                  </a:moveTo>
                  <a:cubicBezTo>
                    <a:pt x="3309" y="94"/>
                    <a:pt x="3309" y="94"/>
                    <a:pt x="3309" y="94"/>
                  </a:cubicBezTo>
                  <a:cubicBezTo>
                    <a:pt x="3412" y="94"/>
                    <a:pt x="3412" y="94"/>
                    <a:pt x="3412" y="94"/>
                  </a:cubicBezTo>
                  <a:cubicBezTo>
                    <a:pt x="3412" y="214"/>
                    <a:pt x="3412" y="214"/>
                    <a:pt x="3412" y="214"/>
                  </a:cubicBezTo>
                  <a:lnTo>
                    <a:pt x="3309" y="214"/>
                  </a:lnTo>
                  <a:close/>
                  <a:moveTo>
                    <a:pt x="3440" y="214"/>
                  </a:moveTo>
                  <a:cubicBezTo>
                    <a:pt x="3440" y="94"/>
                    <a:pt x="3440" y="94"/>
                    <a:pt x="3440" y="94"/>
                  </a:cubicBezTo>
                  <a:cubicBezTo>
                    <a:pt x="3543" y="94"/>
                    <a:pt x="3543" y="94"/>
                    <a:pt x="3543" y="94"/>
                  </a:cubicBezTo>
                  <a:cubicBezTo>
                    <a:pt x="3543" y="214"/>
                    <a:pt x="3543" y="214"/>
                    <a:pt x="3543" y="214"/>
                  </a:cubicBezTo>
                  <a:lnTo>
                    <a:pt x="3440" y="214"/>
                  </a:lnTo>
                  <a:close/>
                </a:path>
              </a:pathLst>
            </a:custGeom>
            <a:solidFill>
              <a:srgbClr val="BAA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6D9E2CF-5D12-47AA-BDE3-0D64038EDF67}"/>
              </a:ext>
            </a:extLst>
          </p:cNvPr>
          <p:cNvGrpSpPr/>
          <p:nvPr/>
        </p:nvGrpSpPr>
        <p:grpSpPr>
          <a:xfrm>
            <a:off x="917575" y="2487066"/>
            <a:ext cx="10564813" cy="3130462"/>
            <a:chOff x="917575" y="2487066"/>
            <a:chExt cx="10564813" cy="3130462"/>
          </a:xfrm>
        </p:grpSpPr>
        <p:grpSp>
          <p:nvGrpSpPr>
            <p:cNvPr id="110" name="Group 109"/>
            <p:cNvGrpSpPr/>
            <p:nvPr/>
          </p:nvGrpSpPr>
          <p:grpSpPr>
            <a:xfrm>
              <a:off x="4544220" y="3933383"/>
              <a:ext cx="912813" cy="455613"/>
              <a:chOff x="6992938" y="3980815"/>
              <a:chExt cx="912813" cy="455613"/>
            </a:xfrm>
          </p:grpSpPr>
          <p:sp>
            <p:nvSpPr>
              <p:cNvPr id="111" name="Freeform 5"/>
              <p:cNvSpPr>
                <a:spLocks/>
              </p:cNvSpPr>
              <p:nvPr/>
            </p:nvSpPr>
            <p:spPr bwMode="auto">
              <a:xfrm>
                <a:off x="6992938" y="3980815"/>
                <a:ext cx="912813" cy="455613"/>
              </a:xfrm>
              <a:custGeom>
                <a:avLst/>
                <a:gdLst>
                  <a:gd name="T0" fmla="*/ 0 w 264"/>
                  <a:gd name="T1" fmla="*/ 119 h 132"/>
                  <a:gd name="T2" fmla="*/ 14 w 264"/>
                  <a:gd name="T3" fmla="*/ 132 h 132"/>
                  <a:gd name="T4" fmla="*/ 250 w 264"/>
                  <a:gd name="T5" fmla="*/ 132 h 132"/>
                  <a:gd name="T6" fmla="*/ 264 w 264"/>
                  <a:gd name="T7" fmla="*/ 119 h 132"/>
                  <a:gd name="T8" fmla="*/ 264 w 264"/>
                  <a:gd name="T9" fmla="*/ 13 h 132"/>
                  <a:gd name="T10" fmla="*/ 250 w 264"/>
                  <a:gd name="T11" fmla="*/ 0 h 132"/>
                  <a:gd name="T12" fmla="*/ 14 w 264"/>
                  <a:gd name="T13" fmla="*/ 0 h 132"/>
                  <a:gd name="T14" fmla="*/ 0 w 264"/>
                  <a:gd name="T15" fmla="*/ 13 h 132"/>
                  <a:gd name="T16" fmla="*/ 0 w 264"/>
                  <a:gd name="T17" fmla="*/ 11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4" h="132">
                    <a:moveTo>
                      <a:pt x="0" y="119"/>
                    </a:moveTo>
                    <a:cubicBezTo>
                      <a:pt x="0" y="126"/>
                      <a:pt x="6" y="132"/>
                      <a:pt x="14" y="132"/>
                    </a:cubicBezTo>
                    <a:cubicBezTo>
                      <a:pt x="250" y="132"/>
                      <a:pt x="250" y="132"/>
                      <a:pt x="250" y="132"/>
                    </a:cubicBezTo>
                    <a:cubicBezTo>
                      <a:pt x="258" y="132"/>
                      <a:pt x="264" y="126"/>
                      <a:pt x="264" y="119"/>
                    </a:cubicBezTo>
                    <a:cubicBezTo>
                      <a:pt x="264" y="13"/>
                      <a:pt x="264" y="13"/>
                      <a:pt x="264" y="13"/>
                    </a:cubicBezTo>
                    <a:cubicBezTo>
                      <a:pt x="264" y="6"/>
                      <a:pt x="258" y="0"/>
                      <a:pt x="250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3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Rectangle 6"/>
              <p:cNvSpPr>
                <a:spLocks noChangeArrowheads="1"/>
              </p:cNvSpPr>
              <p:nvPr/>
            </p:nvSpPr>
            <p:spPr bwMode="auto">
              <a:xfrm>
                <a:off x="7421563" y="3980815"/>
                <a:ext cx="55563" cy="455613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3" name="Group 112"/>
            <p:cNvGrpSpPr/>
            <p:nvPr/>
          </p:nvGrpSpPr>
          <p:grpSpPr>
            <a:xfrm>
              <a:off x="3556795" y="3933383"/>
              <a:ext cx="908050" cy="455613"/>
              <a:chOff x="6005513" y="3980815"/>
              <a:chExt cx="908050" cy="455613"/>
            </a:xfrm>
          </p:grpSpPr>
          <p:sp>
            <p:nvSpPr>
              <p:cNvPr id="114" name="Freeform 7"/>
              <p:cNvSpPr>
                <a:spLocks/>
              </p:cNvSpPr>
              <p:nvPr/>
            </p:nvSpPr>
            <p:spPr bwMode="auto">
              <a:xfrm>
                <a:off x="6005513" y="3980815"/>
                <a:ext cx="908050" cy="455613"/>
              </a:xfrm>
              <a:custGeom>
                <a:avLst/>
                <a:gdLst>
                  <a:gd name="T0" fmla="*/ 0 w 263"/>
                  <a:gd name="T1" fmla="*/ 119 h 132"/>
                  <a:gd name="T2" fmla="*/ 13 w 263"/>
                  <a:gd name="T3" fmla="*/ 132 h 132"/>
                  <a:gd name="T4" fmla="*/ 250 w 263"/>
                  <a:gd name="T5" fmla="*/ 132 h 132"/>
                  <a:gd name="T6" fmla="*/ 263 w 263"/>
                  <a:gd name="T7" fmla="*/ 119 h 132"/>
                  <a:gd name="T8" fmla="*/ 263 w 263"/>
                  <a:gd name="T9" fmla="*/ 13 h 132"/>
                  <a:gd name="T10" fmla="*/ 250 w 263"/>
                  <a:gd name="T11" fmla="*/ 0 h 132"/>
                  <a:gd name="T12" fmla="*/ 13 w 263"/>
                  <a:gd name="T13" fmla="*/ 0 h 132"/>
                  <a:gd name="T14" fmla="*/ 0 w 263"/>
                  <a:gd name="T15" fmla="*/ 13 h 132"/>
                  <a:gd name="T16" fmla="*/ 0 w 263"/>
                  <a:gd name="T17" fmla="*/ 11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3" h="132">
                    <a:moveTo>
                      <a:pt x="0" y="119"/>
                    </a:moveTo>
                    <a:cubicBezTo>
                      <a:pt x="0" y="126"/>
                      <a:pt x="6" y="132"/>
                      <a:pt x="13" y="132"/>
                    </a:cubicBezTo>
                    <a:cubicBezTo>
                      <a:pt x="250" y="132"/>
                      <a:pt x="250" y="132"/>
                      <a:pt x="250" y="132"/>
                    </a:cubicBezTo>
                    <a:cubicBezTo>
                      <a:pt x="257" y="132"/>
                      <a:pt x="263" y="126"/>
                      <a:pt x="263" y="119"/>
                    </a:cubicBezTo>
                    <a:cubicBezTo>
                      <a:pt x="263" y="13"/>
                      <a:pt x="263" y="13"/>
                      <a:pt x="263" y="13"/>
                    </a:cubicBezTo>
                    <a:cubicBezTo>
                      <a:pt x="263" y="6"/>
                      <a:pt x="257" y="0"/>
                      <a:pt x="250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3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Rectangle 8"/>
              <p:cNvSpPr>
                <a:spLocks noChangeArrowheads="1"/>
              </p:cNvSpPr>
              <p:nvPr/>
            </p:nvSpPr>
            <p:spPr bwMode="auto">
              <a:xfrm>
                <a:off x="6429375" y="3980815"/>
                <a:ext cx="55563" cy="455613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4060032" y="3438083"/>
              <a:ext cx="909638" cy="460375"/>
              <a:chOff x="6508750" y="3485515"/>
              <a:chExt cx="909638" cy="460375"/>
            </a:xfrm>
          </p:grpSpPr>
          <p:sp>
            <p:nvSpPr>
              <p:cNvPr id="117" name="Freeform 9"/>
              <p:cNvSpPr>
                <a:spLocks/>
              </p:cNvSpPr>
              <p:nvPr/>
            </p:nvSpPr>
            <p:spPr bwMode="auto">
              <a:xfrm>
                <a:off x="6508750" y="3485515"/>
                <a:ext cx="909638" cy="460375"/>
              </a:xfrm>
              <a:custGeom>
                <a:avLst/>
                <a:gdLst>
                  <a:gd name="T0" fmla="*/ 0 w 263"/>
                  <a:gd name="T1" fmla="*/ 119 h 133"/>
                  <a:gd name="T2" fmla="*/ 13 w 263"/>
                  <a:gd name="T3" fmla="*/ 133 h 133"/>
                  <a:gd name="T4" fmla="*/ 250 w 263"/>
                  <a:gd name="T5" fmla="*/ 133 h 133"/>
                  <a:gd name="T6" fmla="*/ 263 w 263"/>
                  <a:gd name="T7" fmla="*/ 119 h 133"/>
                  <a:gd name="T8" fmla="*/ 263 w 263"/>
                  <a:gd name="T9" fmla="*/ 14 h 133"/>
                  <a:gd name="T10" fmla="*/ 250 w 263"/>
                  <a:gd name="T11" fmla="*/ 0 h 133"/>
                  <a:gd name="T12" fmla="*/ 13 w 263"/>
                  <a:gd name="T13" fmla="*/ 0 h 133"/>
                  <a:gd name="T14" fmla="*/ 0 w 263"/>
                  <a:gd name="T15" fmla="*/ 14 h 133"/>
                  <a:gd name="T16" fmla="*/ 0 w 263"/>
                  <a:gd name="T17" fmla="*/ 11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3" h="133">
                    <a:moveTo>
                      <a:pt x="0" y="119"/>
                    </a:moveTo>
                    <a:cubicBezTo>
                      <a:pt x="0" y="127"/>
                      <a:pt x="6" y="133"/>
                      <a:pt x="13" y="133"/>
                    </a:cubicBezTo>
                    <a:cubicBezTo>
                      <a:pt x="250" y="133"/>
                      <a:pt x="250" y="133"/>
                      <a:pt x="250" y="133"/>
                    </a:cubicBezTo>
                    <a:cubicBezTo>
                      <a:pt x="257" y="133"/>
                      <a:pt x="263" y="127"/>
                      <a:pt x="263" y="119"/>
                    </a:cubicBezTo>
                    <a:cubicBezTo>
                      <a:pt x="263" y="14"/>
                      <a:pt x="263" y="14"/>
                      <a:pt x="263" y="14"/>
                    </a:cubicBezTo>
                    <a:cubicBezTo>
                      <a:pt x="263" y="6"/>
                      <a:pt x="257" y="0"/>
                      <a:pt x="250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Rectangle 10"/>
              <p:cNvSpPr>
                <a:spLocks noChangeArrowheads="1"/>
              </p:cNvSpPr>
              <p:nvPr/>
            </p:nvSpPr>
            <p:spPr bwMode="auto">
              <a:xfrm>
                <a:off x="6934200" y="3485515"/>
                <a:ext cx="58738" cy="460375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>
              <a:off x="3556795" y="2984058"/>
              <a:ext cx="455613" cy="911225"/>
              <a:chOff x="6005513" y="3031490"/>
              <a:chExt cx="455613" cy="911225"/>
            </a:xfrm>
          </p:grpSpPr>
          <p:sp>
            <p:nvSpPr>
              <p:cNvPr id="120" name="Freeform 11"/>
              <p:cNvSpPr>
                <a:spLocks/>
              </p:cNvSpPr>
              <p:nvPr/>
            </p:nvSpPr>
            <p:spPr bwMode="auto">
              <a:xfrm>
                <a:off x="6005513" y="3031490"/>
                <a:ext cx="455613" cy="911225"/>
              </a:xfrm>
              <a:custGeom>
                <a:avLst/>
                <a:gdLst>
                  <a:gd name="T0" fmla="*/ 119 w 132"/>
                  <a:gd name="T1" fmla="*/ 263 h 263"/>
                  <a:gd name="T2" fmla="*/ 132 w 132"/>
                  <a:gd name="T3" fmla="*/ 250 h 263"/>
                  <a:gd name="T4" fmla="*/ 132 w 132"/>
                  <a:gd name="T5" fmla="*/ 13 h 263"/>
                  <a:gd name="T6" fmla="*/ 119 w 132"/>
                  <a:gd name="T7" fmla="*/ 0 h 263"/>
                  <a:gd name="T8" fmla="*/ 13 w 132"/>
                  <a:gd name="T9" fmla="*/ 0 h 263"/>
                  <a:gd name="T10" fmla="*/ 0 w 132"/>
                  <a:gd name="T11" fmla="*/ 13 h 263"/>
                  <a:gd name="T12" fmla="*/ 0 w 132"/>
                  <a:gd name="T13" fmla="*/ 250 h 263"/>
                  <a:gd name="T14" fmla="*/ 13 w 132"/>
                  <a:gd name="T15" fmla="*/ 263 h 263"/>
                  <a:gd name="T16" fmla="*/ 119 w 132"/>
                  <a:gd name="T17" fmla="*/ 263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" h="263">
                    <a:moveTo>
                      <a:pt x="119" y="263"/>
                    </a:moveTo>
                    <a:cubicBezTo>
                      <a:pt x="126" y="263"/>
                      <a:pt x="132" y="257"/>
                      <a:pt x="132" y="250"/>
                    </a:cubicBezTo>
                    <a:cubicBezTo>
                      <a:pt x="132" y="13"/>
                      <a:pt x="132" y="13"/>
                      <a:pt x="132" y="13"/>
                    </a:cubicBezTo>
                    <a:cubicBezTo>
                      <a:pt x="132" y="6"/>
                      <a:pt x="126" y="0"/>
                      <a:pt x="119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250"/>
                      <a:pt x="0" y="250"/>
                      <a:pt x="0" y="250"/>
                    </a:cubicBezTo>
                    <a:cubicBezTo>
                      <a:pt x="0" y="257"/>
                      <a:pt x="6" y="263"/>
                      <a:pt x="13" y="263"/>
                    </a:cubicBezTo>
                    <a:lnTo>
                      <a:pt x="119" y="263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Rectangle 12"/>
              <p:cNvSpPr>
                <a:spLocks noChangeArrowheads="1"/>
              </p:cNvSpPr>
              <p:nvPr/>
            </p:nvSpPr>
            <p:spPr bwMode="auto">
              <a:xfrm>
                <a:off x="6005513" y="3456940"/>
                <a:ext cx="455613" cy="55563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1" name="Group 100"/>
            <p:cNvGrpSpPr/>
            <p:nvPr/>
          </p:nvGrpSpPr>
          <p:grpSpPr>
            <a:xfrm>
              <a:off x="2035175" y="3934778"/>
              <a:ext cx="912813" cy="455613"/>
              <a:chOff x="6992938" y="3980815"/>
              <a:chExt cx="912813" cy="455613"/>
            </a:xfrm>
          </p:grpSpPr>
          <p:sp>
            <p:nvSpPr>
              <p:cNvPr id="102" name="Freeform 5"/>
              <p:cNvSpPr>
                <a:spLocks/>
              </p:cNvSpPr>
              <p:nvPr/>
            </p:nvSpPr>
            <p:spPr bwMode="auto">
              <a:xfrm>
                <a:off x="6992938" y="3980815"/>
                <a:ext cx="912813" cy="455613"/>
              </a:xfrm>
              <a:custGeom>
                <a:avLst/>
                <a:gdLst>
                  <a:gd name="T0" fmla="*/ 0 w 264"/>
                  <a:gd name="T1" fmla="*/ 119 h 132"/>
                  <a:gd name="T2" fmla="*/ 14 w 264"/>
                  <a:gd name="T3" fmla="*/ 132 h 132"/>
                  <a:gd name="T4" fmla="*/ 250 w 264"/>
                  <a:gd name="T5" fmla="*/ 132 h 132"/>
                  <a:gd name="T6" fmla="*/ 264 w 264"/>
                  <a:gd name="T7" fmla="*/ 119 h 132"/>
                  <a:gd name="T8" fmla="*/ 264 w 264"/>
                  <a:gd name="T9" fmla="*/ 13 h 132"/>
                  <a:gd name="T10" fmla="*/ 250 w 264"/>
                  <a:gd name="T11" fmla="*/ 0 h 132"/>
                  <a:gd name="T12" fmla="*/ 14 w 264"/>
                  <a:gd name="T13" fmla="*/ 0 h 132"/>
                  <a:gd name="T14" fmla="*/ 0 w 264"/>
                  <a:gd name="T15" fmla="*/ 13 h 132"/>
                  <a:gd name="T16" fmla="*/ 0 w 264"/>
                  <a:gd name="T17" fmla="*/ 11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4" h="132">
                    <a:moveTo>
                      <a:pt x="0" y="119"/>
                    </a:moveTo>
                    <a:cubicBezTo>
                      <a:pt x="0" y="126"/>
                      <a:pt x="6" y="132"/>
                      <a:pt x="14" y="132"/>
                    </a:cubicBezTo>
                    <a:cubicBezTo>
                      <a:pt x="250" y="132"/>
                      <a:pt x="250" y="132"/>
                      <a:pt x="250" y="132"/>
                    </a:cubicBezTo>
                    <a:cubicBezTo>
                      <a:pt x="258" y="132"/>
                      <a:pt x="264" y="126"/>
                      <a:pt x="264" y="119"/>
                    </a:cubicBezTo>
                    <a:cubicBezTo>
                      <a:pt x="264" y="13"/>
                      <a:pt x="264" y="13"/>
                      <a:pt x="264" y="13"/>
                    </a:cubicBezTo>
                    <a:cubicBezTo>
                      <a:pt x="264" y="6"/>
                      <a:pt x="258" y="0"/>
                      <a:pt x="250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3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Rectangle 6"/>
              <p:cNvSpPr>
                <a:spLocks noChangeArrowheads="1"/>
              </p:cNvSpPr>
              <p:nvPr/>
            </p:nvSpPr>
            <p:spPr bwMode="auto">
              <a:xfrm>
                <a:off x="7421563" y="3980815"/>
                <a:ext cx="55563" cy="455613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4" name="Group 103"/>
            <p:cNvGrpSpPr/>
            <p:nvPr/>
          </p:nvGrpSpPr>
          <p:grpSpPr>
            <a:xfrm>
              <a:off x="1047750" y="3934778"/>
              <a:ext cx="908050" cy="455613"/>
              <a:chOff x="6005513" y="3980815"/>
              <a:chExt cx="908050" cy="455613"/>
            </a:xfrm>
          </p:grpSpPr>
          <p:sp>
            <p:nvSpPr>
              <p:cNvPr id="105" name="Freeform 7"/>
              <p:cNvSpPr>
                <a:spLocks/>
              </p:cNvSpPr>
              <p:nvPr/>
            </p:nvSpPr>
            <p:spPr bwMode="auto">
              <a:xfrm>
                <a:off x="6005513" y="3980815"/>
                <a:ext cx="908050" cy="455613"/>
              </a:xfrm>
              <a:custGeom>
                <a:avLst/>
                <a:gdLst>
                  <a:gd name="T0" fmla="*/ 0 w 263"/>
                  <a:gd name="T1" fmla="*/ 119 h 132"/>
                  <a:gd name="T2" fmla="*/ 13 w 263"/>
                  <a:gd name="T3" fmla="*/ 132 h 132"/>
                  <a:gd name="T4" fmla="*/ 250 w 263"/>
                  <a:gd name="T5" fmla="*/ 132 h 132"/>
                  <a:gd name="T6" fmla="*/ 263 w 263"/>
                  <a:gd name="T7" fmla="*/ 119 h 132"/>
                  <a:gd name="T8" fmla="*/ 263 w 263"/>
                  <a:gd name="T9" fmla="*/ 13 h 132"/>
                  <a:gd name="T10" fmla="*/ 250 w 263"/>
                  <a:gd name="T11" fmla="*/ 0 h 132"/>
                  <a:gd name="T12" fmla="*/ 13 w 263"/>
                  <a:gd name="T13" fmla="*/ 0 h 132"/>
                  <a:gd name="T14" fmla="*/ 0 w 263"/>
                  <a:gd name="T15" fmla="*/ 13 h 132"/>
                  <a:gd name="T16" fmla="*/ 0 w 263"/>
                  <a:gd name="T17" fmla="*/ 11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3" h="132">
                    <a:moveTo>
                      <a:pt x="0" y="119"/>
                    </a:moveTo>
                    <a:cubicBezTo>
                      <a:pt x="0" y="126"/>
                      <a:pt x="6" y="132"/>
                      <a:pt x="13" y="132"/>
                    </a:cubicBezTo>
                    <a:cubicBezTo>
                      <a:pt x="250" y="132"/>
                      <a:pt x="250" y="132"/>
                      <a:pt x="250" y="132"/>
                    </a:cubicBezTo>
                    <a:cubicBezTo>
                      <a:pt x="257" y="132"/>
                      <a:pt x="263" y="126"/>
                      <a:pt x="263" y="119"/>
                    </a:cubicBezTo>
                    <a:cubicBezTo>
                      <a:pt x="263" y="13"/>
                      <a:pt x="263" y="13"/>
                      <a:pt x="263" y="13"/>
                    </a:cubicBezTo>
                    <a:cubicBezTo>
                      <a:pt x="263" y="6"/>
                      <a:pt x="257" y="0"/>
                      <a:pt x="250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3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Rectangle 8"/>
              <p:cNvSpPr>
                <a:spLocks noChangeArrowheads="1"/>
              </p:cNvSpPr>
              <p:nvPr/>
            </p:nvSpPr>
            <p:spPr bwMode="auto">
              <a:xfrm>
                <a:off x="6429375" y="3980815"/>
                <a:ext cx="55563" cy="455613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7" name="Group 106"/>
            <p:cNvGrpSpPr/>
            <p:nvPr/>
          </p:nvGrpSpPr>
          <p:grpSpPr>
            <a:xfrm>
              <a:off x="1550987" y="3439478"/>
              <a:ext cx="909638" cy="460375"/>
              <a:chOff x="6508750" y="3485515"/>
              <a:chExt cx="909638" cy="460375"/>
            </a:xfrm>
          </p:grpSpPr>
          <p:sp>
            <p:nvSpPr>
              <p:cNvPr id="108" name="Freeform 9"/>
              <p:cNvSpPr>
                <a:spLocks/>
              </p:cNvSpPr>
              <p:nvPr/>
            </p:nvSpPr>
            <p:spPr bwMode="auto">
              <a:xfrm>
                <a:off x="6508750" y="3485515"/>
                <a:ext cx="909638" cy="460375"/>
              </a:xfrm>
              <a:custGeom>
                <a:avLst/>
                <a:gdLst>
                  <a:gd name="T0" fmla="*/ 0 w 263"/>
                  <a:gd name="T1" fmla="*/ 119 h 133"/>
                  <a:gd name="T2" fmla="*/ 13 w 263"/>
                  <a:gd name="T3" fmla="*/ 133 h 133"/>
                  <a:gd name="T4" fmla="*/ 250 w 263"/>
                  <a:gd name="T5" fmla="*/ 133 h 133"/>
                  <a:gd name="T6" fmla="*/ 263 w 263"/>
                  <a:gd name="T7" fmla="*/ 119 h 133"/>
                  <a:gd name="T8" fmla="*/ 263 w 263"/>
                  <a:gd name="T9" fmla="*/ 14 h 133"/>
                  <a:gd name="T10" fmla="*/ 250 w 263"/>
                  <a:gd name="T11" fmla="*/ 0 h 133"/>
                  <a:gd name="T12" fmla="*/ 13 w 263"/>
                  <a:gd name="T13" fmla="*/ 0 h 133"/>
                  <a:gd name="T14" fmla="*/ 0 w 263"/>
                  <a:gd name="T15" fmla="*/ 14 h 133"/>
                  <a:gd name="T16" fmla="*/ 0 w 263"/>
                  <a:gd name="T17" fmla="*/ 11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3" h="133">
                    <a:moveTo>
                      <a:pt x="0" y="119"/>
                    </a:moveTo>
                    <a:cubicBezTo>
                      <a:pt x="0" y="127"/>
                      <a:pt x="6" y="133"/>
                      <a:pt x="13" y="133"/>
                    </a:cubicBezTo>
                    <a:cubicBezTo>
                      <a:pt x="250" y="133"/>
                      <a:pt x="250" y="133"/>
                      <a:pt x="250" y="133"/>
                    </a:cubicBezTo>
                    <a:cubicBezTo>
                      <a:pt x="257" y="133"/>
                      <a:pt x="263" y="127"/>
                      <a:pt x="263" y="119"/>
                    </a:cubicBezTo>
                    <a:cubicBezTo>
                      <a:pt x="263" y="14"/>
                      <a:pt x="263" y="14"/>
                      <a:pt x="263" y="14"/>
                    </a:cubicBezTo>
                    <a:cubicBezTo>
                      <a:pt x="263" y="6"/>
                      <a:pt x="257" y="0"/>
                      <a:pt x="250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Rectangle 10"/>
              <p:cNvSpPr>
                <a:spLocks noChangeArrowheads="1"/>
              </p:cNvSpPr>
              <p:nvPr/>
            </p:nvSpPr>
            <p:spPr bwMode="auto">
              <a:xfrm>
                <a:off x="6934200" y="3485515"/>
                <a:ext cx="58738" cy="460375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>
              <a:off x="6992938" y="3980815"/>
              <a:ext cx="912813" cy="455613"/>
              <a:chOff x="6992938" y="3980815"/>
              <a:chExt cx="912813" cy="455613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auto">
              <a:xfrm>
                <a:off x="6992938" y="3980815"/>
                <a:ext cx="912813" cy="455613"/>
              </a:xfrm>
              <a:custGeom>
                <a:avLst/>
                <a:gdLst>
                  <a:gd name="T0" fmla="*/ 0 w 264"/>
                  <a:gd name="T1" fmla="*/ 119 h 132"/>
                  <a:gd name="T2" fmla="*/ 14 w 264"/>
                  <a:gd name="T3" fmla="*/ 132 h 132"/>
                  <a:gd name="T4" fmla="*/ 250 w 264"/>
                  <a:gd name="T5" fmla="*/ 132 h 132"/>
                  <a:gd name="T6" fmla="*/ 264 w 264"/>
                  <a:gd name="T7" fmla="*/ 119 h 132"/>
                  <a:gd name="T8" fmla="*/ 264 w 264"/>
                  <a:gd name="T9" fmla="*/ 13 h 132"/>
                  <a:gd name="T10" fmla="*/ 250 w 264"/>
                  <a:gd name="T11" fmla="*/ 0 h 132"/>
                  <a:gd name="T12" fmla="*/ 14 w 264"/>
                  <a:gd name="T13" fmla="*/ 0 h 132"/>
                  <a:gd name="T14" fmla="*/ 0 w 264"/>
                  <a:gd name="T15" fmla="*/ 13 h 132"/>
                  <a:gd name="T16" fmla="*/ 0 w 264"/>
                  <a:gd name="T17" fmla="*/ 11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4" h="132">
                    <a:moveTo>
                      <a:pt x="0" y="119"/>
                    </a:moveTo>
                    <a:cubicBezTo>
                      <a:pt x="0" y="126"/>
                      <a:pt x="6" y="132"/>
                      <a:pt x="14" y="132"/>
                    </a:cubicBezTo>
                    <a:cubicBezTo>
                      <a:pt x="250" y="132"/>
                      <a:pt x="250" y="132"/>
                      <a:pt x="250" y="132"/>
                    </a:cubicBezTo>
                    <a:cubicBezTo>
                      <a:pt x="258" y="132"/>
                      <a:pt x="264" y="126"/>
                      <a:pt x="264" y="119"/>
                    </a:cubicBezTo>
                    <a:cubicBezTo>
                      <a:pt x="264" y="13"/>
                      <a:pt x="264" y="13"/>
                      <a:pt x="264" y="13"/>
                    </a:cubicBezTo>
                    <a:cubicBezTo>
                      <a:pt x="264" y="6"/>
                      <a:pt x="258" y="0"/>
                      <a:pt x="250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3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Rectangle 6"/>
              <p:cNvSpPr>
                <a:spLocks noChangeArrowheads="1"/>
              </p:cNvSpPr>
              <p:nvPr/>
            </p:nvSpPr>
            <p:spPr bwMode="auto">
              <a:xfrm>
                <a:off x="7421563" y="3980815"/>
                <a:ext cx="55563" cy="455613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3" name="Group 92"/>
            <p:cNvGrpSpPr/>
            <p:nvPr/>
          </p:nvGrpSpPr>
          <p:grpSpPr>
            <a:xfrm>
              <a:off x="6005513" y="3980815"/>
              <a:ext cx="908050" cy="455613"/>
              <a:chOff x="6005513" y="3980815"/>
              <a:chExt cx="908050" cy="455613"/>
            </a:xfrm>
          </p:grpSpPr>
          <p:sp>
            <p:nvSpPr>
              <p:cNvPr id="9" name="Freeform 7"/>
              <p:cNvSpPr>
                <a:spLocks/>
              </p:cNvSpPr>
              <p:nvPr/>
            </p:nvSpPr>
            <p:spPr bwMode="auto">
              <a:xfrm>
                <a:off x="6005513" y="3980815"/>
                <a:ext cx="908050" cy="455613"/>
              </a:xfrm>
              <a:custGeom>
                <a:avLst/>
                <a:gdLst>
                  <a:gd name="T0" fmla="*/ 0 w 263"/>
                  <a:gd name="T1" fmla="*/ 119 h 132"/>
                  <a:gd name="T2" fmla="*/ 13 w 263"/>
                  <a:gd name="T3" fmla="*/ 132 h 132"/>
                  <a:gd name="T4" fmla="*/ 250 w 263"/>
                  <a:gd name="T5" fmla="*/ 132 h 132"/>
                  <a:gd name="T6" fmla="*/ 263 w 263"/>
                  <a:gd name="T7" fmla="*/ 119 h 132"/>
                  <a:gd name="T8" fmla="*/ 263 w 263"/>
                  <a:gd name="T9" fmla="*/ 13 h 132"/>
                  <a:gd name="T10" fmla="*/ 250 w 263"/>
                  <a:gd name="T11" fmla="*/ 0 h 132"/>
                  <a:gd name="T12" fmla="*/ 13 w 263"/>
                  <a:gd name="T13" fmla="*/ 0 h 132"/>
                  <a:gd name="T14" fmla="*/ 0 w 263"/>
                  <a:gd name="T15" fmla="*/ 13 h 132"/>
                  <a:gd name="T16" fmla="*/ 0 w 263"/>
                  <a:gd name="T17" fmla="*/ 11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3" h="132">
                    <a:moveTo>
                      <a:pt x="0" y="119"/>
                    </a:moveTo>
                    <a:cubicBezTo>
                      <a:pt x="0" y="126"/>
                      <a:pt x="6" y="132"/>
                      <a:pt x="13" y="132"/>
                    </a:cubicBezTo>
                    <a:cubicBezTo>
                      <a:pt x="250" y="132"/>
                      <a:pt x="250" y="132"/>
                      <a:pt x="250" y="132"/>
                    </a:cubicBezTo>
                    <a:cubicBezTo>
                      <a:pt x="257" y="132"/>
                      <a:pt x="263" y="126"/>
                      <a:pt x="263" y="119"/>
                    </a:cubicBezTo>
                    <a:cubicBezTo>
                      <a:pt x="263" y="13"/>
                      <a:pt x="263" y="13"/>
                      <a:pt x="263" y="13"/>
                    </a:cubicBezTo>
                    <a:cubicBezTo>
                      <a:pt x="263" y="6"/>
                      <a:pt x="257" y="0"/>
                      <a:pt x="250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3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/>
            </p:nvSpPr>
            <p:spPr bwMode="auto">
              <a:xfrm>
                <a:off x="6429375" y="3980815"/>
                <a:ext cx="55563" cy="455613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>
              <a:off x="6508750" y="3485515"/>
              <a:ext cx="909638" cy="460375"/>
              <a:chOff x="6508750" y="3485515"/>
              <a:chExt cx="909638" cy="460375"/>
            </a:xfrm>
          </p:grpSpPr>
          <p:sp>
            <p:nvSpPr>
              <p:cNvPr id="11" name="Freeform 9"/>
              <p:cNvSpPr>
                <a:spLocks/>
              </p:cNvSpPr>
              <p:nvPr/>
            </p:nvSpPr>
            <p:spPr bwMode="auto">
              <a:xfrm>
                <a:off x="6508750" y="3485515"/>
                <a:ext cx="909638" cy="460375"/>
              </a:xfrm>
              <a:custGeom>
                <a:avLst/>
                <a:gdLst>
                  <a:gd name="T0" fmla="*/ 0 w 263"/>
                  <a:gd name="T1" fmla="*/ 119 h 133"/>
                  <a:gd name="T2" fmla="*/ 13 w 263"/>
                  <a:gd name="T3" fmla="*/ 133 h 133"/>
                  <a:gd name="T4" fmla="*/ 250 w 263"/>
                  <a:gd name="T5" fmla="*/ 133 h 133"/>
                  <a:gd name="T6" fmla="*/ 263 w 263"/>
                  <a:gd name="T7" fmla="*/ 119 h 133"/>
                  <a:gd name="T8" fmla="*/ 263 w 263"/>
                  <a:gd name="T9" fmla="*/ 14 h 133"/>
                  <a:gd name="T10" fmla="*/ 250 w 263"/>
                  <a:gd name="T11" fmla="*/ 0 h 133"/>
                  <a:gd name="T12" fmla="*/ 13 w 263"/>
                  <a:gd name="T13" fmla="*/ 0 h 133"/>
                  <a:gd name="T14" fmla="*/ 0 w 263"/>
                  <a:gd name="T15" fmla="*/ 14 h 133"/>
                  <a:gd name="T16" fmla="*/ 0 w 263"/>
                  <a:gd name="T17" fmla="*/ 11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3" h="133">
                    <a:moveTo>
                      <a:pt x="0" y="119"/>
                    </a:moveTo>
                    <a:cubicBezTo>
                      <a:pt x="0" y="127"/>
                      <a:pt x="6" y="133"/>
                      <a:pt x="13" y="133"/>
                    </a:cubicBezTo>
                    <a:cubicBezTo>
                      <a:pt x="250" y="133"/>
                      <a:pt x="250" y="133"/>
                      <a:pt x="250" y="133"/>
                    </a:cubicBezTo>
                    <a:cubicBezTo>
                      <a:pt x="257" y="133"/>
                      <a:pt x="263" y="127"/>
                      <a:pt x="263" y="119"/>
                    </a:cubicBezTo>
                    <a:cubicBezTo>
                      <a:pt x="263" y="14"/>
                      <a:pt x="263" y="14"/>
                      <a:pt x="263" y="14"/>
                    </a:cubicBezTo>
                    <a:cubicBezTo>
                      <a:pt x="263" y="6"/>
                      <a:pt x="257" y="0"/>
                      <a:pt x="250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/>
            </p:nvSpPr>
            <p:spPr bwMode="auto">
              <a:xfrm>
                <a:off x="6934200" y="3485515"/>
                <a:ext cx="58738" cy="460375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1" name="Group 90"/>
            <p:cNvGrpSpPr/>
            <p:nvPr/>
          </p:nvGrpSpPr>
          <p:grpSpPr>
            <a:xfrm>
              <a:off x="6005513" y="3034665"/>
              <a:ext cx="455613" cy="911225"/>
              <a:chOff x="6005513" y="3031490"/>
              <a:chExt cx="455613" cy="911225"/>
            </a:xfrm>
          </p:grpSpPr>
          <p:sp>
            <p:nvSpPr>
              <p:cNvPr id="13" name="Freeform 11"/>
              <p:cNvSpPr>
                <a:spLocks/>
              </p:cNvSpPr>
              <p:nvPr/>
            </p:nvSpPr>
            <p:spPr bwMode="auto">
              <a:xfrm>
                <a:off x="6005513" y="3031490"/>
                <a:ext cx="455613" cy="911225"/>
              </a:xfrm>
              <a:custGeom>
                <a:avLst/>
                <a:gdLst>
                  <a:gd name="T0" fmla="*/ 119 w 132"/>
                  <a:gd name="T1" fmla="*/ 263 h 263"/>
                  <a:gd name="T2" fmla="*/ 132 w 132"/>
                  <a:gd name="T3" fmla="*/ 250 h 263"/>
                  <a:gd name="T4" fmla="*/ 132 w 132"/>
                  <a:gd name="T5" fmla="*/ 13 h 263"/>
                  <a:gd name="T6" fmla="*/ 119 w 132"/>
                  <a:gd name="T7" fmla="*/ 0 h 263"/>
                  <a:gd name="T8" fmla="*/ 13 w 132"/>
                  <a:gd name="T9" fmla="*/ 0 h 263"/>
                  <a:gd name="T10" fmla="*/ 0 w 132"/>
                  <a:gd name="T11" fmla="*/ 13 h 263"/>
                  <a:gd name="T12" fmla="*/ 0 w 132"/>
                  <a:gd name="T13" fmla="*/ 250 h 263"/>
                  <a:gd name="T14" fmla="*/ 13 w 132"/>
                  <a:gd name="T15" fmla="*/ 263 h 263"/>
                  <a:gd name="T16" fmla="*/ 119 w 132"/>
                  <a:gd name="T17" fmla="*/ 263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" h="263">
                    <a:moveTo>
                      <a:pt x="119" y="263"/>
                    </a:moveTo>
                    <a:cubicBezTo>
                      <a:pt x="126" y="263"/>
                      <a:pt x="132" y="257"/>
                      <a:pt x="132" y="250"/>
                    </a:cubicBezTo>
                    <a:cubicBezTo>
                      <a:pt x="132" y="13"/>
                      <a:pt x="132" y="13"/>
                      <a:pt x="132" y="13"/>
                    </a:cubicBezTo>
                    <a:cubicBezTo>
                      <a:pt x="132" y="6"/>
                      <a:pt x="126" y="0"/>
                      <a:pt x="119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250"/>
                      <a:pt x="0" y="250"/>
                      <a:pt x="0" y="250"/>
                    </a:cubicBezTo>
                    <a:cubicBezTo>
                      <a:pt x="0" y="257"/>
                      <a:pt x="6" y="263"/>
                      <a:pt x="13" y="263"/>
                    </a:cubicBezTo>
                    <a:lnTo>
                      <a:pt x="119" y="263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/>
            </p:nvSpPr>
            <p:spPr bwMode="auto">
              <a:xfrm>
                <a:off x="6005513" y="3456940"/>
                <a:ext cx="455613" cy="55563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917575" y="3401378"/>
              <a:ext cx="10564813" cy="2216150"/>
              <a:chOff x="917575" y="3401378"/>
              <a:chExt cx="10564813" cy="2216150"/>
            </a:xfrm>
          </p:grpSpPr>
          <p:sp>
            <p:nvSpPr>
              <p:cNvPr id="34" name="Rectangle 32"/>
              <p:cNvSpPr>
                <a:spLocks noChangeArrowheads="1"/>
              </p:cNvSpPr>
              <p:nvPr/>
            </p:nvSpPr>
            <p:spPr bwMode="auto">
              <a:xfrm>
                <a:off x="3098800" y="4706303"/>
                <a:ext cx="739775" cy="114300"/>
              </a:xfrm>
              <a:prstGeom prst="rect">
                <a:avLst/>
              </a:prstGeom>
              <a:solidFill>
                <a:srgbClr val="B05B0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89" name="Group 88"/>
              <p:cNvGrpSpPr/>
              <p:nvPr/>
            </p:nvGrpSpPr>
            <p:grpSpPr>
              <a:xfrm>
                <a:off x="917575" y="4309428"/>
                <a:ext cx="2181225" cy="996950"/>
                <a:chOff x="917575" y="4309428"/>
                <a:chExt cx="2181225" cy="996950"/>
              </a:xfrm>
            </p:grpSpPr>
            <p:sp>
              <p:nvSpPr>
                <p:cNvPr id="35" name="Rectangle 33"/>
                <p:cNvSpPr>
                  <a:spLocks noChangeArrowheads="1"/>
                </p:cNvSpPr>
                <p:nvPr/>
              </p:nvSpPr>
              <p:spPr bwMode="auto">
                <a:xfrm>
                  <a:off x="917575" y="4309428"/>
                  <a:ext cx="2181225" cy="81915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88" name="Group 87"/>
                <p:cNvGrpSpPr/>
                <p:nvPr/>
              </p:nvGrpSpPr>
              <p:grpSpPr>
                <a:xfrm>
                  <a:off x="917575" y="4309428"/>
                  <a:ext cx="2181225" cy="819150"/>
                  <a:chOff x="917575" y="4309428"/>
                  <a:chExt cx="2181225" cy="819150"/>
                </a:xfrm>
                <a:solidFill>
                  <a:schemeClr val="accent4">
                    <a:lumMod val="60000"/>
                    <a:lumOff val="40000"/>
                  </a:schemeClr>
                </a:solidFill>
              </p:grpSpPr>
              <p:sp>
                <p:nvSpPr>
                  <p:cNvPr id="36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917575" y="4309428"/>
                    <a:ext cx="2181225" cy="12700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7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917575" y="4541203"/>
                    <a:ext cx="2181225" cy="12382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8" name="Rectangle 36"/>
                  <p:cNvSpPr>
                    <a:spLocks noChangeArrowheads="1"/>
                  </p:cNvSpPr>
                  <p:nvPr/>
                </p:nvSpPr>
                <p:spPr bwMode="auto">
                  <a:xfrm>
                    <a:off x="917575" y="4772978"/>
                    <a:ext cx="2181225" cy="12382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39" name="Rectangle 37"/>
                  <p:cNvSpPr>
                    <a:spLocks noChangeArrowheads="1"/>
                  </p:cNvSpPr>
                  <p:nvPr/>
                </p:nvSpPr>
                <p:spPr bwMode="auto">
                  <a:xfrm>
                    <a:off x="917575" y="5001578"/>
                    <a:ext cx="2181225" cy="12700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40" name="Rectangle 38"/>
                <p:cNvSpPr>
                  <a:spLocks noChangeArrowheads="1"/>
                </p:cNvSpPr>
                <p:nvPr/>
              </p:nvSpPr>
              <p:spPr bwMode="auto">
                <a:xfrm>
                  <a:off x="917575" y="5128578"/>
                  <a:ext cx="2181225" cy="177800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1" name="Freeform 39"/>
              <p:cNvSpPr>
                <a:spLocks/>
              </p:cNvSpPr>
              <p:nvPr/>
            </p:nvSpPr>
            <p:spPr bwMode="auto">
              <a:xfrm>
                <a:off x="2271713" y="4960303"/>
                <a:ext cx="654050" cy="657225"/>
              </a:xfrm>
              <a:custGeom>
                <a:avLst/>
                <a:gdLst>
                  <a:gd name="T0" fmla="*/ 9 w 189"/>
                  <a:gd name="T1" fmla="*/ 86 h 190"/>
                  <a:gd name="T2" fmla="*/ 10 w 189"/>
                  <a:gd name="T3" fmla="*/ 86 h 190"/>
                  <a:gd name="T4" fmla="*/ 16 w 189"/>
                  <a:gd name="T5" fmla="*/ 61 h 190"/>
                  <a:gd name="T6" fmla="*/ 16 w 189"/>
                  <a:gd name="T7" fmla="*/ 60 h 190"/>
                  <a:gd name="T8" fmla="*/ 12 w 189"/>
                  <a:gd name="T9" fmla="*/ 47 h 190"/>
                  <a:gd name="T10" fmla="*/ 25 w 189"/>
                  <a:gd name="T11" fmla="*/ 44 h 190"/>
                  <a:gd name="T12" fmla="*/ 26 w 189"/>
                  <a:gd name="T13" fmla="*/ 44 h 190"/>
                  <a:gd name="T14" fmla="*/ 44 w 189"/>
                  <a:gd name="T15" fmla="*/ 26 h 190"/>
                  <a:gd name="T16" fmla="*/ 44 w 189"/>
                  <a:gd name="T17" fmla="*/ 26 h 190"/>
                  <a:gd name="T18" fmla="*/ 47 w 189"/>
                  <a:gd name="T19" fmla="*/ 13 h 190"/>
                  <a:gd name="T20" fmla="*/ 60 w 189"/>
                  <a:gd name="T21" fmla="*/ 16 h 190"/>
                  <a:gd name="T22" fmla="*/ 60 w 189"/>
                  <a:gd name="T23" fmla="*/ 17 h 190"/>
                  <a:gd name="T24" fmla="*/ 85 w 189"/>
                  <a:gd name="T25" fmla="*/ 10 h 190"/>
                  <a:gd name="T26" fmla="*/ 85 w 189"/>
                  <a:gd name="T27" fmla="*/ 10 h 190"/>
                  <a:gd name="T28" fmla="*/ 94 w 189"/>
                  <a:gd name="T29" fmla="*/ 0 h 190"/>
                  <a:gd name="T30" fmla="*/ 104 w 189"/>
                  <a:gd name="T31" fmla="*/ 10 h 190"/>
                  <a:gd name="T32" fmla="*/ 104 w 189"/>
                  <a:gd name="T33" fmla="*/ 10 h 190"/>
                  <a:gd name="T34" fmla="*/ 129 w 189"/>
                  <a:gd name="T35" fmla="*/ 17 h 190"/>
                  <a:gd name="T36" fmla="*/ 129 w 189"/>
                  <a:gd name="T37" fmla="*/ 16 h 190"/>
                  <a:gd name="T38" fmla="*/ 142 w 189"/>
                  <a:gd name="T39" fmla="*/ 13 h 190"/>
                  <a:gd name="T40" fmla="*/ 145 w 189"/>
                  <a:gd name="T41" fmla="*/ 26 h 190"/>
                  <a:gd name="T42" fmla="*/ 145 w 189"/>
                  <a:gd name="T43" fmla="*/ 26 h 190"/>
                  <a:gd name="T44" fmla="*/ 163 w 189"/>
                  <a:gd name="T45" fmla="*/ 44 h 190"/>
                  <a:gd name="T46" fmla="*/ 164 w 189"/>
                  <a:gd name="T47" fmla="*/ 44 h 190"/>
                  <a:gd name="T48" fmla="*/ 176 w 189"/>
                  <a:gd name="T49" fmla="*/ 47 h 190"/>
                  <a:gd name="T50" fmla="*/ 173 w 189"/>
                  <a:gd name="T51" fmla="*/ 60 h 190"/>
                  <a:gd name="T52" fmla="*/ 173 w 189"/>
                  <a:gd name="T53" fmla="*/ 61 h 190"/>
                  <a:gd name="T54" fmla="*/ 179 w 189"/>
                  <a:gd name="T55" fmla="*/ 86 h 190"/>
                  <a:gd name="T56" fmla="*/ 180 w 189"/>
                  <a:gd name="T57" fmla="*/ 85 h 190"/>
                  <a:gd name="T58" fmla="*/ 189 w 189"/>
                  <a:gd name="T59" fmla="*/ 95 h 190"/>
                  <a:gd name="T60" fmla="*/ 180 w 189"/>
                  <a:gd name="T61" fmla="*/ 104 h 190"/>
                  <a:gd name="T62" fmla="*/ 179 w 189"/>
                  <a:gd name="T63" fmla="*/ 104 h 190"/>
                  <a:gd name="T64" fmla="*/ 173 w 189"/>
                  <a:gd name="T65" fmla="*/ 129 h 190"/>
                  <a:gd name="T66" fmla="*/ 173 w 189"/>
                  <a:gd name="T67" fmla="*/ 129 h 190"/>
                  <a:gd name="T68" fmla="*/ 176 w 189"/>
                  <a:gd name="T69" fmla="*/ 142 h 190"/>
                  <a:gd name="T70" fmla="*/ 164 w 189"/>
                  <a:gd name="T71" fmla="*/ 146 h 190"/>
                  <a:gd name="T72" fmla="*/ 163 w 189"/>
                  <a:gd name="T73" fmla="*/ 145 h 190"/>
                  <a:gd name="T74" fmla="*/ 145 w 189"/>
                  <a:gd name="T75" fmla="*/ 164 h 190"/>
                  <a:gd name="T76" fmla="*/ 145 w 189"/>
                  <a:gd name="T77" fmla="*/ 164 h 190"/>
                  <a:gd name="T78" fmla="*/ 142 w 189"/>
                  <a:gd name="T79" fmla="*/ 177 h 190"/>
                  <a:gd name="T80" fmla="*/ 129 w 189"/>
                  <a:gd name="T81" fmla="*/ 173 h 190"/>
                  <a:gd name="T82" fmla="*/ 129 w 189"/>
                  <a:gd name="T83" fmla="*/ 173 h 190"/>
                  <a:gd name="T84" fmla="*/ 104 w 189"/>
                  <a:gd name="T85" fmla="*/ 180 h 190"/>
                  <a:gd name="T86" fmla="*/ 104 w 189"/>
                  <a:gd name="T87" fmla="*/ 180 h 190"/>
                  <a:gd name="T88" fmla="*/ 94 w 189"/>
                  <a:gd name="T89" fmla="*/ 190 h 190"/>
                  <a:gd name="T90" fmla="*/ 85 w 189"/>
                  <a:gd name="T91" fmla="*/ 180 h 190"/>
                  <a:gd name="T92" fmla="*/ 85 w 189"/>
                  <a:gd name="T93" fmla="*/ 180 h 190"/>
                  <a:gd name="T94" fmla="*/ 60 w 189"/>
                  <a:gd name="T95" fmla="*/ 173 h 190"/>
                  <a:gd name="T96" fmla="*/ 60 w 189"/>
                  <a:gd name="T97" fmla="*/ 173 h 190"/>
                  <a:gd name="T98" fmla="*/ 47 w 189"/>
                  <a:gd name="T99" fmla="*/ 177 h 190"/>
                  <a:gd name="T100" fmla="*/ 44 w 189"/>
                  <a:gd name="T101" fmla="*/ 164 h 190"/>
                  <a:gd name="T102" fmla="*/ 44 w 189"/>
                  <a:gd name="T103" fmla="*/ 164 h 190"/>
                  <a:gd name="T104" fmla="*/ 26 w 189"/>
                  <a:gd name="T105" fmla="*/ 145 h 190"/>
                  <a:gd name="T106" fmla="*/ 25 w 189"/>
                  <a:gd name="T107" fmla="*/ 146 h 190"/>
                  <a:gd name="T108" fmla="*/ 12 w 189"/>
                  <a:gd name="T109" fmla="*/ 142 h 190"/>
                  <a:gd name="T110" fmla="*/ 16 w 189"/>
                  <a:gd name="T111" fmla="*/ 129 h 190"/>
                  <a:gd name="T112" fmla="*/ 16 w 189"/>
                  <a:gd name="T113" fmla="*/ 129 h 190"/>
                  <a:gd name="T114" fmla="*/ 10 w 189"/>
                  <a:gd name="T115" fmla="*/ 104 h 190"/>
                  <a:gd name="T116" fmla="*/ 9 w 189"/>
                  <a:gd name="T117" fmla="*/ 104 h 190"/>
                  <a:gd name="T118" fmla="*/ 0 w 189"/>
                  <a:gd name="T119" fmla="*/ 95 h 190"/>
                  <a:gd name="T120" fmla="*/ 9 w 189"/>
                  <a:gd name="T121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0">
                    <a:moveTo>
                      <a:pt x="9" y="86"/>
                    </a:moveTo>
                    <a:cubicBezTo>
                      <a:pt x="9" y="86"/>
                      <a:pt x="9" y="86"/>
                      <a:pt x="10" y="86"/>
                    </a:cubicBezTo>
                    <a:cubicBezTo>
                      <a:pt x="11" y="77"/>
                      <a:pt x="13" y="68"/>
                      <a:pt x="16" y="61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1" y="58"/>
                      <a:pt x="10" y="52"/>
                      <a:pt x="12" y="47"/>
                    </a:cubicBezTo>
                    <a:cubicBezTo>
                      <a:pt x="15" y="43"/>
                      <a:pt x="21" y="41"/>
                      <a:pt x="25" y="44"/>
                    </a:cubicBezTo>
                    <a:cubicBezTo>
                      <a:pt x="25" y="44"/>
                      <a:pt x="25" y="44"/>
                      <a:pt x="26" y="44"/>
                    </a:cubicBezTo>
                    <a:cubicBezTo>
                      <a:pt x="31" y="37"/>
                      <a:pt x="37" y="31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1" y="21"/>
                      <a:pt x="43" y="15"/>
                      <a:pt x="47" y="13"/>
                    </a:cubicBezTo>
                    <a:cubicBezTo>
                      <a:pt x="52" y="10"/>
                      <a:pt x="57" y="12"/>
                      <a:pt x="60" y="16"/>
                    </a:cubicBezTo>
                    <a:cubicBezTo>
                      <a:pt x="60" y="16"/>
                      <a:pt x="60" y="17"/>
                      <a:pt x="60" y="17"/>
                    </a:cubicBezTo>
                    <a:cubicBezTo>
                      <a:pt x="68" y="13"/>
                      <a:pt x="76" y="11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4"/>
                      <a:pt x="89" y="0"/>
                      <a:pt x="94" y="0"/>
                    </a:cubicBezTo>
                    <a:cubicBezTo>
                      <a:pt x="100" y="0"/>
                      <a:pt x="104" y="4"/>
                      <a:pt x="104" y="10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13" y="11"/>
                      <a:pt x="121" y="13"/>
                      <a:pt x="129" y="17"/>
                    </a:cubicBezTo>
                    <a:cubicBezTo>
                      <a:pt x="129" y="17"/>
                      <a:pt x="129" y="16"/>
                      <a:pt x="129" y="16"/>
                    </a:cubicBezTo>
                    <a:cubicBezTo>
                      <a:pt x="132" y="12"/>
                      <a:pt x="137" y="10"/>
                      <a:pt x="142" y="13"/>
                    </a:cubicBezTo>
                    <a:cubicBezTo>
                      <a:pt x="146" y="15"/>
                      <a:pt x="148" y="21"/>
                      <a:pt x="145" y="26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52" y="31"/>
                      <a:pt x="158" y="37"/>
                      <a:pt x="163" y="44"/>
                    </a:cubicBezTo>
                    <a:cubicBezTo>
                      <a:pt x="163" y="44"/>
                      <a:pt x="163" y="44"/>
                      <a:pt x="164" y="44"/>
                    </a:cubicBezTo>
                    <a:cubicBezTo>
                      <a:pt x="168" y="41"/>
                      <a:pt x="174" y="43"/>
                      <a:pt x="176" y="47"/>
                    </a:cubicBezTo>
                    <a:cubicBezTo>
                      <a:pt x="179" y="52"/>
                      <a:pt x="177" y="58"/>
                      <a:pt x="173" y="60"/>
                    </a:cubicBezTo>
                    <a:cubicBezTo>
                      <a:pt x="173" y="60"/>
                      <a:pt x="173" y="60"/>
                      <a:pt x="173" y="61"/>
                    </a:cubicBezTo>
                    <a:cubicBezTo>
                      <a:pt x="176" y="68"/>
                      <a:pt x="178" y="77"/>
                      <a:pt x="179" y="86"/>
                    </a:cubicBezTo>
                    <a:cubicBezTo>
                      <a:pt x="179" y="86"/>
                      <a:pt x="180" y="85"/>
                      <a:pt x="180" y="85"/>
                    </a:cubicBezTo>
                    <a:cubicBezTo>
                      <a:pt x="185" y="85"/>
                      <a:pt x="189" y="90"/>
                      <a:pt x="189" y="95"/>
                    </a:cubicBezTo>
                    <a:cubicBezTo>
                      <a:pt x="189" y="100"/>
                      <a:pt x="185" y="104"/>
                      <a:pt x="180" y="104"/>
                    </a:cubicBezTo>
                    <a:cubicBezTo>
                      <a:pt x="180" y="104"/>
                      <a:pt x="179" y="104"/>
                      <a:pt x="179" y="104"/>
                    </a:cubicBezTo>
                    <a:cubicBezTo>
                      <a:pt x="178" y="113"/>
                      <a:pt x="176" y="121"/>
                      <a:pt x="173" y="129"/>
                    </a:cubicBezTo>
                    <a:cubicBezTo>
                      <a:pt x="173" y="129"/>
                      <a:pt x="173" y="129"/>
                      <a:pt x="173" y="129"/>
                    </a:cubicBezTo>
                    <a:cubicBezTo>
                      <a:pt x="177" y="132"/>
                      <a:pt x="179" y="138"/>
                      <a:pt x="176" y="142"/>
                    </a:cubicBezTo>
                    <a:cubicBezTo>
                      <a:pt x="174" y="147"/>
                      <a:pt x="168" y="148"/>
                      <a:pt x="164" y="146"/>
                    </a:cubicBezTo>
                    <a:cubicBezTo>
                      <a:pt x="163" y="146"/>
                      <a:pt x="163" y="145"/>
                      <a:pt x="163" y="145"/>
                    </a:cubicBezTo>
                    <a:cubicBezTo>
                      <a:pt x="158" y="152"/>
                      <a:pt x="152" y="159"/>
                      <a:pt x="145" y="164"/>
                    </a:cubicBezTo>
                    <a:cubicBezTo>
                      <a:pt x="145" y="164"/>
                      <a:pt x="145" y="164"/>
                      <a:pt x="145" y="164"/>
                    </a:cubicBezTo>
                    <a:cubicBezTo>
                      <a:pt x="148" y="169"/>
                      <a:pt x="146" y="174"/>
                      <a:pt x="142" y="177"/>
                    </a:cubicBezTo>
                    <a:cubicBezTo>
                      <a:pt x="137" y="179"/>
                      <a:pt x="132" y="178"/>
                      <a:pt x="129" y="173"/>
                    </a:cubicBezTo>
                    <a:cubicBezTo>
                      <a:pt x="129" y="173"/>
                      <a:pt x="129" y="173"/>
                      <a:pt x="129" y="173"/>
                    </a:cubicBezTo>
                    <a:cubicBezTo>
                      <a:pt x="121" y="176"/>
                      <a:pt x="113" y="179"/>
                      <a:pt x="104" y="180"/>
                    </a:cubicBezTo>
                    <a:cubicBezTo>
                      <a:pt x="104" y="180"/>
                      <a:pt x="104" y="180"/>
                      <a:pt x="104" y="180"/>
                    </a:cubicBezTo>
                    <a:cubicBezTo>
                      <a:pt x="104" y="185"/>
                      <a:pt x="100" y="190"/>
                      <a:pt x="94" y="190"/>
                    </a:cubicBezTo>
                    <a:cubicBezTo>
                      <a:pt x="89" y="190"/>
                      <a:pt x="85" y="185"/>
                      <a:pt x="85" y="180"/>
                    </a:cubicBezTo>
                    <a:cubicBezTo>
                      <a:pt x="85" y="180"/>
                      <a:pt x="85" y="180"/>
                      <a:pt x="85" y="180"/>
                    </a:cubicBezTo>
                    <a:cubicBezTo>
                      <a:pt x="76" y="179"/>
                      <a:pt x="68" y="176"/>
                      <a:pt x="60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57" y="178"/>
                      <a:pt x="52" y="179"/>
                      <a:pt x="47" y="177"/>
                    </a:cubicBezTo>
                    <a:cubicBezTo>
                      <a:pt x="43" y="174"/>
                      <a:pt x="41" y="169"/>
                      <a:pt x="44" y="164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7" y="159"/>
                      <a:pt x="31" y="152"/>
                      <a:pt x="26" y="145"/>
                    </a:cubicBezTo>
                    <a:cubicBezTo>
                      <a:pt x="25" y="145"/>
                      <a:pt x="25" y="146"/>
                      <a:pt x="25" y="146"/>
                    </a:cubicBezTo>
                    <a:cubicBezTo>
                      <a:pt x="21" y="148"/>
                      <a:pt x="15" y="147"/>
                      <a:pt x="12" y="142"/>
                    </a:cubicBezTo>
                    <a:cubicBezTo>
                      <a:pt x="10" y="138"/>
                      <a:pt x="11" y="132"/>
                      <a:pt x="16" y="129"/>
                    </a:cubicBezTo>
                    <a:cubicBezTo>
                      <a:pt x="16" y="129"/>
                      <a:pt x="16" y="129"/>
                      <a:pt x="16" y="129"/>
                    </a:cubicBezTo>
                    <a:cubicBezTo>
                      <a:pt x="13" y="121"/>
                      <a:pt x="11" y="113"/>
                      <a:pt x="10" y="104"/>
                    </a:cubicBezTo>
                    <a:cubicBezTo>
                      <a:pt x="9" y="104"/>
                      <a:pt x="9" y="104"/>
                      <a:pt x="9" y="104"/>
                    </a:cubicBezTo>
                    <a:cubicBezTo>
                      <a:pt x="4" y="104"/>
                      <a:pt x="0" y="100"/>
                      <a:pt x="0" y="95"/>
                    </a:cubicBezTo>
                    <a:cubicBezTo>
                      <a:pt x="0" y="90"/>
                      <a:pt x="4" y="86"/>
                      <a:pt x="9" y="86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Oval 40"/>
              <p:cNvSpPr>
                <a:spLocks noChangeArrowheads="1"/>
              </p:cNvSpPr>
              <p:nvPr/>
            </p:nvSpPr>
            <p:spPr bwMode="auto">
              <a:xfrm>
                <a:off x="2452688" y="5139690"/>
                <a:ext cx="293688" cy="296863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Oval 41"/>
              <p:cNvSpPr>
                <a:spLocks noChangeArrowheads="1"/>
              </p:cNvSpPr>
              <p:nvPr/>
            </p:nvSpPr>
            <p:spPr bwMode="auto">
              <a:xfrm>
                <a:off x="2535238" y="5222240"/>
                <a:ext cx="127000" cy="131763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42"/>
              <p:cNvSpPr>
                <a:spLocks/>
              </p:cNvSpPr>
              <p:nvPr/>
            </p:nvSpPr>
            <p:spPr bwMode="auto">
              <a:xfrm>
                <a:off x="1090613" y="4960303"/>
                <a:ext cx="652463" cy="657225"/>
              </a:xfrm>
              <a:custGeom>
                <a:avLst/>
                <a:gdLst>
                  <a:gd name="T0" fmla="*/ 9 w 189"/>
                  <a:gd name="T1" fmla="*/ 86 h 190"/>
                  <a:gd name="T2" fmla="*/ 10 w 189"/>
                  <a:gd name="T3" fmla="*/ 86 h 190"/>
                  <a:gd name="T4" fmla="*/ 17 w 189"/>
                  <a:gd name="T5" fmla="*/ 61 h 190"/>
                  <a:gd name="T6" fmla="*/ 16 w 189"/>
                  <a:gd name="T7" fmla="*/ 60 h 190"/>
                  <a:gd name="T8" fmla="*/ 13 w 189"/>
                  <a:gd name="T9" fmla="*/ 47 h 190"/>
                  <a:gd name="T10" fmla="*/ 26 w 189"/>
                  <a:gd name="T11" fmla="*/ 44 h 190"/>
                  <a:gd name="T12" fmla="*/ 26 w 189"/>
                  <a:gd name="T13" fmla="*/ 44 h 190"/>
                  <a:gd name="T14" fmla="*/ 44 w 189"/>
                  <a:gd name="T15" fmla="*/ 26 h 190"/>
                  <a:gd name="T16" fmla="*/ 44 w 189"/>
                  <a:gd name="T17" fmla="*/ 26 h 190"/>
                  <a:gd name="T18" fmla="*/ 47 w 189"/>
                  <a:gd name="T19" fmla="*/ 13 h 190"/>
                  <a:gd name="T20" fmla="*/ 60 w 189"/>
                  <a:gd name="T21" fmla="*/ 16 h 190"/>
                  <a:gd name="T22" fmla="*/ 60 w 189"/>
                  <a:gd name="T23" fmla="*/ 17 h 190"/>
                  <a:gd name="T24" fmla="*/ 85 w 189"/>
                  <a:gd name="T25" fmla="*/ 10 h 190"/>
                  <a:gd name="T26" fmla="*/ 85 w 189"/>
                  <a:gd name="T27" fmla="*/ 10 h 190"/>
                  <a:gd name="T28" fmla="*/ 95 w 189"/>
                  <a:gd name="T29" fmla="*/ 0 h 190"/>
                  <a:gd name="T30" fmla="*/ 104 w 189"/>
                  <a:gd name="T31" fmla="*/ 10 h 190"/>
                  <a:gd name="T32" fmla="*/ 104 w 189"/>
                  <a:gd name="T33" fmla="*/ 10 h 190"/>
                  <a:gd name="T34" fmla="*/ 129 w 189"/>
                  <a:gd name="T35" fmla="*/ 17 h 190"/>
                  <a:gd name="T36" fmla="*/ 129 w 189"/>
                  <a:gd name="T37" fmla="*/ 16 h 190"/>
                  <a:gd name="T38" fmla="*/ 142 w 189"/>
                  <a:gd name="T39" fmla="*/ 13 h 190"/>
                  <a:gd name="T40" fmla="*/ 146 w 189"/>
                  <a:gd name="T41" fmla="*/ 26 h 190"/>
                  <a:gd name="T42" fmla="*/ 145 w 189"/>
                  <a:gd name="T43" fmla="*/ 26 h 190"/>
                  <a:gd name="T44" fmla="*/ 164 w 189"/>
                  <a:gd name="T45" fmla="*/ 44 h 190"/>
                  <a:gd name="T46" fmla="*/ 164 w 189"/>
                  <a:gd name="T47" fmla="*/ 44 h 190"/>
                  <a:gd name="T48" fmla="*/ 177 w 189"/>
                  <a:gd name="T49" fmla="*/ 47 h 190"/>
                  <a:gd name="T50" fmla="*/ 173 w 189"/>
                  <a:gd name="T51" fmla="*/ 60 h 190"/>
                  <a:gd name="T52" fmla="*/ 173 w 189"/>
                  <a:gd name="T53" fmla="*/ 61 h 190"/>
                  <a:gd name="T54" fmla="*/ 180 w 189"/>
                  <a:gd name="T55" fmla="*/ 86 h 190"/>
                  <a:gd name="T56" fmla="*/ 180 w 189"/>
                  <a:gd name="T57" fmla="*/ 85 h 190"/>
                  <a:gd name="T58" fmla="*/ 189 w 189"/>
                  <a:gd name="T59" fmla="*/ 95 h 190"/>
                  <a:gd name="T60" fmla="*/ 180 w 189"/>
                  <a:gd name="T61" fmla="*/ 104 h 190"/>
                  <a:gd name="T62" fmla="*/ 180 w 189"/>
                  <a:gd name="T63" fmla="*/ 104 h 190"/>
                  <a:gd name="T64" fmla="*/ 173 w 189"/>
                  <a:gd name="T65" fmla="*/ 129 h 190"/>
                  <a:gd name="T66" fmla="*/ 173 w 189"/>
                  <a:gd name="T67" fmla="*/ 129 h 190"/>
                  <a:gd name="T68" fmla="*/ 177 w 189"/>
                  <a:gd name="T69" fmla="*/ 142 h 190"/>
                  <a:gd name="T70" fmla="*/ 164 w 189"/>
                  <a:gd name="T71" fmla="*/ 146 h 190"/>
                  <a:gd name="T72" fmla="*/ 164 w 189"/>
                  <a:gd name="T73" fmla="*/ 145 h 190"/>
                  <a:gd name="T74" fmla="*/ 145 w 189"/>
                  <a:gd name="T75" fmla="*/ 164 h 190"/>
                  <a:gd name="T76" fmla="*/ 146 w 189"/>
                  <a:gd name="T77" fmla="*/ 164 h 190"/>
                  <a:gd name="T78" fmla="*/ 142 w 189"/>
                  <a:gd name="T79" fmla="*/ 177 h 190"/>
                  <a:gd name="T80" fmla="*/ 129 w 189"/>
                  <a:gd name="T81" fmla="*/ 173 h 190"/>
                  <a:gd name="T82" fmla="*/ 129 w 189"/>
                  <a:gd name="T83" fmla="*/ 173 h 190"/>
                  <a:gd name="T84" fmla="*/ 104 w 189"/>
                  <a:gd name="T85" fmla="*/ 180 h 190"/>
                  <a:gd name="T86" fmla="*/ 104 w 189"/>
                  <a:gd name="T87" fmla="*/ 180 h 190"/>
                  <a:gd name="T88" fmla="*/ 95 w 189"/>
                  <a:gd name="T89" fmla="*/ 190 h 190"/>
                  <a:gd name="T90" fmla="*/ 85 w 189"/>
                  <a:gd name="T91" fmla="*/ 180 h 190"/>
                  <a:gd name="T92" fmla="*/ 85 w 189"/>
                  <a:gd name="T93" fmla="*/ 180 h 190"/>
                  <a:gd name="T94" fmla="*/ 60 w 189"/>
                  <a:gd name="T95" fmla="*/ 173 h 190"/>
                  <a:gd name="T96" fmla="*/ 60 w 189"/>
                  <a:gd name="T97" fmla="*/ 173 h 190"/>
                  <a:gd name="T98" fmla="*/ 47 w 189"/>
                  <a:gd name="T99" fmla="*/ 177 h 190"/>
                  <a:gd name="T100" fmla="*/ 44 w 189"/>
                  <a:gd name="T101" fmla="*/ 164 h 190"/>
                  <a:gd name="T102" fmla="*/ 44 w 189"/>
                  <a:gd name="T103" fmla="*/ 164 h 190"/>
                  <a:gd name="T104" fmla="*/ 26 w 189"/>
                  <a:gd name="T105" fmla="*/ 145 h 190"/>
                  <a:gd name="T106" fmla="*/ 26 w 189"/>
                  <a:gd name="T107" fmla="*/ 146 h 190"/>
                  <a:gd name="T108" fmla="*/ 13 w 189"/>
                  <a:gd name="T109" fmla="*/ 142 h 190"/>
                  <a:gd name="T110" fmla="*/ 16 w 189"/>
                  <a:gd name="T111" fmla="*/ 129 h 190"/>
                  <a:gd name="T112" fmla="*/ 17 w 189"/>
                  <a:gd name="T113" fmla="*/ 129 h 190"/>
                  <a:gd name="T114" fmla="*/ 10 w 189"/>
                  <a:gd name="T115" fmla="*/ 104 h 190"/>
                  <a:gd name="T116" fmla="*/ 9 w 189"/>
                  <a:gd name="T117" fmla="*/ 104 h 190"/>
                  <a:gd name="T118" fmla="*/ 0 w 189"/>
                  <a:gd name="T119" fmla="*/ 95 h 190"/>
                  <a:gd name="T120" fmla="*/ 9 w 189"/>
                  <a:gd name="T121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0">
                    <a:moveTo>
                      <a:pt x="9" y="86"/>
                    </a:moveTo>
                    <a:cubicBezTo>
                      <a:pt x="10" y="86"/>
                      <a:pt x="10" y="86"/>
                      <a:pt x="10" y="86"/>
                    </a:cubicBezTo>
                    <a:cubicBezTo>
                      <a:pt x="11" y="77"/>
                      <a:pt x="13" y="68"/>
                      <a:pt x="17" y="61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2" y="58"/>
                      <a:pt x="10" y="52"/>
                      <a:pt x="13" y="47"/>
                    </a:cubicBezTo>
                    <a:cubicBezTo>
                      <a:pt x="15" y="43"/>
                      <a:pt x="21" y="41"/>
                      <a:pt x="26" y="44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31" y="37"/>
                      <a:pt x="37" y="31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1" y="21"/>
                      <a:pt x="43" y="15"/>
                      <a:pt x="47" y="13"/>
                    </a:cubicBezTo>
                    <a:cubicBezTo>
                      <a:pt x="52" y="10"/>
                      <a:pt x="58" y="12"/>
                      <a:pt x="60" y="16"/>
                    </a:cubicBezTo>
                    <a:cubicBezTo>
                      <a:pt x="60" y="16"/>
                      <a:pt x="60" y="17"/>
                      <a:pt x="60" y="17"/>
                    </a:cubicBezTo>
                    <a:cubicBezTo>
                      <a:pt x="68" y="13"/>
                      <a:pt x="77" y="11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4"/>
                      <a:pt x="90" y="0"/>
                      <a:pt x="95" y="0"/>
                    </a:cubicBezTo>
                    <a:cubicBezTo>
                      <a:pt x="100" y="0"/>
                      <a:pt x="104" y="4"/>
                      <a:pt x="104" y="10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13" y="11"/>
                      <a:pt x="121" y="13"/>
                      <a:pt x="129" y="17"/>
                    </a:cubicBezTo>
                    <a:cubicBezTo>
                      <a:pt x="129" y="17"/>
                      <a:pt x="129" y="16"/>
                      <a:pt x="129" y="16"/>
                    </a:cubicBezTo>
                    <a:cubicBezTo>
                      <a:pt x="132" y="12"/>
                      <a:pt x="138" y="10"/>
                      <a:pt x="142" y="13"/>
                    </a:cubicBezTo>
                    <a:cubicBezTo>
                      <a:pt x="147" y="15"/>
                      <a:pt x="148" y="21"/>
                      <a:pt x="146" y="26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52" y="31"/>
                      <a:pt x="158" y="37"/>
                      <a:pt x="164" y="44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68" y="41"/>
                      <a:pt x="174" y="43"/>
                      <a:pt x="177" y="47"/>
                    </a:cubicBezTo>
                    <a:cubicBezTo>
                      <a:pt x="179" y="52"/>
                      <a:pt x="178" y="58"/>
                      <a:pt x="173" y="60"/>
                    </a:cubicBezTo>
                    <a:cubicBezTo>
                      <a:pt x="173" y="60"/>
                      <a:pt x="173" y="60"/>
                      <a:pt x="173" y="61"/>
                    </a:cubicBezTo>
                    <a:cubicBezTo>
                      <a:pt x="176" y="68"/>
                      <a:pt x="179" y="77"/>
                      <a:pt x="180" y="86"/>
                    </a:cubicBezTo>
                    <a:cubicBezTo>
                      <a:pt x="180" y="86"/>
                      <a:pt x="180" y="85"/>
                      <a:pt x="180" y="85"/>
                    </a:cubicBezTo>
                    <a:cubicBezTo>
                      <a:pt x="185" y="85"/>
                      <a:pt x="189" y="90"/>
                      <a:pt x="189" y="95"/>
                    </a:cubicBezTo>
                    <a:cubicBezTo>
                      <a:pt x="189" y="100"/>
                      <a:pt x="185" y="104"/>
                      <a:pt x="180" y="104"/>
                    </a:cubicBezTo>
                    <a:cubicBezTo>
                      <a:pt x="180" y="104"/>
                      <a:pt x="180" y="104"/>
                      <a:pt x="180" y="104"/>
                    </a:cubicBezTo>
                    <a:cubicBezTo>
                      <a:pt x="179" y="113"/>
                      <a:pt x="176" y="121"/>
                      <a:pt x="173" y="129"/>
                    </a:cubicBezTo>
                    <a:cubicBezTo>
                      <a:pt x="173" y="129"/>
                      <a:pt x="173" y="129"/>
                      <a:pt x="173" y="129"/>
                    </a:cubicBezTo>
                    <a:cubicBezTo>
                      <a:pt x="178" y="132"/>
                      <a:pt x="179" y="138"/>
                      <a:pt x="177" y="142"/>
                    </a:cubicBezTo>
                    <a:cubicBezTo>
                      <a:pt x="174" y="147"/>
                      <a:pt x="168" y="148"/>
                      <a:pt x="164" y="146"/>
                    </a:cubicBezTo>
                    <a:cubicBezTo>
                      <a:pt x="164" y="146"/>
                      <a:pt x="164" y="145"/>
                      <a:pt x="164" y="145"/>
                    </a:cubicBezTo>
                    <a:cubicBezTo>
                      <a:pt x="158" y="152"/>
                      <a:pt x="152" y="159"/>
                      <a:pt x="145" y="164"/>
                    </a:cubicBezTo>
                    <a:cubicBezTo>
                      <a:pt x="145" y="164"/>
                      <a:pt x="145" y="164"/>
                      <a:pt x="146" y="164"/>
                    </a:cubicBezTo>
                    <a:cubicBezTo>
                      <a:pt x="148" y="169"/>
                      <a:pt x="147" y="174"/>
                      <a:pt x="142" y="177"/>
                    </a:cubicBezTo>
                    <a:cubicBezTo>
                      <a:pt x="138" y="179"/>
                      <a:pt x="132" y="178"/>
                      <a:pt x="129" y="173"/>
                    </a:cubicBezTo>
                    <a:cubicBezTo>
                      <a:pt x="129" y="173"/>
                      <a:pt x="129" y="173"/>
                      <a:pt x="129" y="173"/>
                    </a:cubicBezTo>
                    <a:cubicBezTo>
                      <a:pt x="121" y="176"/>
                      <a:pt x="113" y="179"/>
                      <a:pt x="104" y="180"/>
                    </a:cubicBezTo>
                    <a:cubicBezTo>
                      <a:pt x="104" y="180"/>
                      <a:pt x="104" y="180"/>
                      <a:pt x="104" y="180"/>
                    </a:cubicBezTo>
                    <a:cubicBezTo>
                      <a:pt x="104" y="185"/>
                      <a:pt x="100" y="190"/>
                      <a:pt x="95" y="190"/>
                    </a:cubicBezTo>
                    <a:cubicBezTo>
                      <a:pt x="90" y="190"/>
                      <a:pt x="85" y="185"/>
                      <a:pt x="85" y="180"/>
                    </a:cubicBezTo>
                    <a:cubicBezTo>
                      <a:pt x="85" y="180"/>
                      <a:pt x="85" y="180"/>
                      <a:pt x="85" y="180"/>
                    </a:cubicBezTo>
                    <a:cubicBezTo>
                      <a:pt x="77" y="179"/>
                      <a:pt x="68" y="176"/>
                      <a:pt x="60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58" y="178"/>
                      <a:pt x="52" y="179"/>
                      <a:pt x="47" y="177"/>
                    </a:cubicBezTo>
                    <a:cubicBezTo>
                      <a:pt x="43" y="174"/>
                      <a:pt x="41" y="169"/>
                      <a:pt x="44" y="164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7" y="159"/>
                      <a:pt x="31" y="152"/>
                      <a:pt x="26" y="145"/>
                    </a:cubicBezTo>
                    <a:cubicBezTo>
                      <a:pt x="26" y="145"/>
                      <a:pt x="26" y="146"/>
                      <a:pt x="26" y="146"/>
                    </a:cubicBezTo>
                    <a:cubicBezTo>
                      <a:pt x="21" y="148"/>
                      <a:pt x="15" y="147"/>
                      <a:pt x="13" y="142"/>
                    </a:cubicBezTo>
                    <a:cubicBezTo>
                      <a:pt x="10" y="138"/>
                      <a:pt x="12" y="132"/>
                      <a:pt x="16" y="129"/>
                    </a:cubicBezTo>
                    <a:cubicBezTo>
                      <a:pt x="16" y="129"/>
                      <a:pt x="16" y="129"/>
                      <a:pt x="17" y="129"/>
                    </a:cubicBezTo>
                    <a:cubicBezTo>
                      <a:pt x="13" y="121"/>
                      <a:pt x="11" y="113"/>
                      <a:pt x="10" y="104"/>
                    </a:cubicBezTo>
                    <a:cubicBezTo>
                      <a:pt x="10" y="104"/>
                      <a:pt x="10" y="104"/>
                      <a:pt x="9" y="104"/>
                    </a:cubicBezTo>
                    <a:cubicBezTo>
                      <a:pt x="4" y="104"/>
                      <a:pt x="0" y="100"/>
                      <a:pt x="0" y="95"/>
                    </a:cubicBezTo>
                    <a:cubicBezTo>
                      <a:pt x="0" y="90"/>
                      <a:pt x="4" y="86"/>
                      <a:pt x="9" y="86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Oval 43"/>
              <p:cNvSpPr>
                <a:spLocks noChangeArrowheads="1"/>
              </p:cNvSpPr>
              <p:nvPr/>
            </p:nvSpPr>
            <p:spPr bwMode="auto">
              <a:xfrm>
                <a:off x="1270000" y="5139690"/>
                <a:ext cx="293688" cy="296863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Oval 44"/>
              <p:cNvSpPr>
                <a:spLocks noChangeArrowheads="1"/>
              </p:cNvSpPr>
              <p:nvPr/>
            </p:nvSpPr>
            <p:spPr bwMode="auto">
              <a:xfrm>
                <a:off x="1352550" y="5222240"/>
                <a:ext cx="128588" cy="131763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Rectangle 45"/>
              <p:cNvSpPr>
                <a:spLocks noChangeArrowheads="1"/>
              </p:cNvSpPr>
              <p:nvPr/>
            </p:nvSpPr>
            <p:spPr bwMode="auto">
              <a:xfrm>
                <a:off x="5586413" y="4706303"/>
                <a:ext cx="742950" cy="114300"/>
              </a:xfrm>
              <a:prstGeom prst="rect">
                <a:avLst/>
              </a:prstGeom>
              <a:solidFill>
                <a:srgbClr val="B05B0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87" name="Group 86"/>
              <p:cNvGrpSpPr/>
              <p:nvPr/>
            </p:nvGrpSpPr>
            <p:grpSpPr>
              <a:xfrm>
                <a:off x="3409950" y="4309428"/>
                <a:ext cx="2179638" cy="996950"/>
                <a:chOff x="3409950" y="4309428"/>
                <a:chExt cx="2179638" cy="996950"/>
              </a:xfrm>
            </p:grpSpPr>
            <p:sp>
              <p:nvSpPr>
                <p:cNvPr id="48" name="Rectangle 46"/>
                <p:cNvSpPr>
                  <a:spLocks noChangeArrowheads="1"/>
                </p:cNvSpPr>
                <p:nvPr/>
              </p:nvSpPr>
              <p:spPr bwMode="auto">
                <a:xfrm>
                  <a:off x="3409950" y="4309428"/>
                  <a:ext cx="2179638" cy="81915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86" name="Group 85"/>
                <p:cNvGrpSpPr/>
                <p:nvPr/>
              </p:nvGrpSpPr>
              <p:grpSpPr>
                <a:xfrm>
                  <a:off x="3409950" y="4309428"/>
                  <a:ext cx="2179638" cy="819150"/>
                  <a:chOff x="3409950" y="4309428"/>
                  <a:chExt cx="2179638" cy="819150"/>
                </a:xfrm>
                <a:solidFill>
                  <a:schemeClr val="accent3">
                    <a:lumMod val="60000"/>
                    <a:lumOff val="40000"/>
                  </a:schemeClr>
                </a:solidFill>
              </p:grpSpPr>
              <p:sp>
                <p:nvSpPr>
                  <p:cNvPr id="49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3409950" y="4309428"/>
                    <a:ext cx="2179638" cy="12700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0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3409950" y="4541203"/>
                    <a:ext cx="2179638" cy="12382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1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3409950" y="4772978"/>
                    <a:ext cx="2179638" cy="12382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52" name="Rectangle 50"/>
                  <p:cNvSpPr>
                    <a:spLocks noChangeArrowheads="1"/>
                  </p:cNvSpPr>
                  <p:nvPr/>
                </p:nvSpPr>
                <p:spPr bwMode="auto">
                  <a:xfrm>
                    <a:off x="3409950" y="5001578"/>
                    <a:ext cx="2179638" cy="12700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53" name="Rectangle 51"/>
                <p:cNvSpPr>
                  <a:spLocks noChangeArrowheads="1"/>
                </p:cNvSpPr>
                <p:nvPr/>
              </p:nvSpPr>
              <p:spPr bwMode="auto">
                <a:xfrm>
                  <a:off x="3409950" y="5128578"/>
                  <a:ext cx="2179638" cy="17780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54" name="Freeform 52"/>
              <p:cNvSpPr>
                <a:spLocks/>
              </p:cNvSpPr>
              <p:nvPr/>
            </p:nvSpPr>
            <p:spPr bwMode="auto">
              <a:xfrm>
                <a:off x="4764088" y="4960303"/>
                <a:ext cx="652463" cy="657225"/>
              </a:xfrm>
              <a:custGeom>
                <a:avLst/>
                <a:gdLst>
                  <a:gd name="T0" fmla="*/ 9 w 189"/>
                  <a:gd name="T1" fmla="*/ 86 h 190"/>
                  <a:gd name="T2" fmla="*/ 10 w 189"/>
                  <a:gd name="T3" fmla="*/ 86 h 190"/>
                  <a:gd name="T4" fmla="*/ 16 w 189"/>
                  <a:gd name="T5" fmla="*/ 61 h 190"/>
                  <a:gd name="T6" fmla="*/ 16 w 189"/>
                  <a:gd name="T7" fmla="*/ 60 h 190"/>
                  <a:gd name="T8" fmla="*/ 12 w 189"/>
                  <a:gd name="T9" fmla="*/ 47 h 190"/>
                  <a:gd name="T10" fmla="*/ 25 w 189"/>
                  <a:gd name="T11" fmla="*/ 44 h 190"/>
                  <a:gd name="T12" fmla="*/ 26 w 189"/>
                  <a:gd name="T13" fmla="*/ 44 h 190"/>
                  <a:gd name="T14" fmla="*/ 44 w 189"/>
                  <a:gd name="T15" fmla="*/ 26 h 190"/>
                  <a:gd name="T16" fmla="*/ 44 w 189"/>
                  <a:gd name="T17" fmla="*/ 26 h 190"/>
                  <a:gd name="T18" fmla="*/ 47 w 189"/>
                  <a:gd name="T19" fmla="*/ 13 h 190"/>
                  <a:gd name="T20" fmla="*/ 60 w 189"/>
                  <a:gd name="T21" fmla="*/ 16 h 190"/>
                  <a:gd name="T22" fmla="*/ 60 w 189"/>
                  <a:gd name="T23" fmla="*/ 17 h 190"/>
                  <a:gd name="T24" fmla="*/ 85 w 189"/>
                  <a:gd name="T25" fmla="*/ 10 h 190"/>
                  <a:gd name="T26" fmla="*/ 85 w 189"/>
                  <a:gd name="T27" fmla="*/ 10 h 190"/>
                  <a:gd name="T28" fmla="*/ 94 w 189"/>
                  <a:gd name="T29" fmla="*/ 0 h 190"/>
                  <a:gd name="T30" fmla="*/ 104 w 189"/>
                  <a:gd name="T31" fmla="*/ 10 h 190"/>
                  <a:gd name="T32" fmla="*/ 104 w 189"/>
                  <a:gd name="T33" fmla="*/ 10 h 190"/>
                  <a:gd name="T34" fmla="*/ 129 w 189"/>
                  <a:gd name="T35" fmla="*/ 17 h 190"/>
                  <a:gd name="T36" fmla="*/ 129 w 189"/>
                  <a:gd name="T37" fmla="*/ 16 h 190"/>
                  <a:gd name="T38" fmla="*/ 142 w 189"/>
                  <a:gd name="T39" fmla="*/ 13 h 190"/>
                  <a:gd name="T40" fmla="*/ 145 w 189"/>
                  <a:gd name="T41" fmla="*/ 26 h 190"/>
                  <a:gd name="T42" fmla="*/ 145 w 189"/>
                  <a:gd name="T43" fmla="*/ 26 h 190"/>
                  <a:gd name="T44" fmla="*/ 163 w 189"/>
                  <a:gd name="T45" fmla="*/ 44 h 190"/>
                  <a:gd name="T46" fmla="*/ 164 w 189"/>
                  <a:gd name="T47" fmla="*/ 44 h 190"/>
                  <a:gd name="T48" fmla="*/ 176 w 189"/>
                  <a:gd name="T49" fmla="*/ 47 h 190"/>
                  <a:gd name="T50" fmla="*/ 173 w 189"/>
                  <a:gd name="T51" fmla="*/ 60 h 190"/>
                  <a:gd name="T52" fmla="*/ 172 w 189"/>
                  <a:gd name="T53" fmla="*/ 61 h 190"/>
                  <a:gd name="T54" fmla="*/ 179 w 189"/>
                  <a:gd name="T55" fmla="*/ 86 h 190"/>
                  <a:gd name="T56" fmla="*/ 180 w 189"/>
                  <a:gd name="T57" fmla="*/ 85 h 190"/>
                  <a:gd name="T58" fmla="*/ 189 w 189"/>
                  <a:gd name="T59" fmla="*/ 95 h 190"/>
                  <a:gd name="T60" fmla="*/ 180 w 189"/>
                  <a:gd name="T61" fmla="*/ 104 h 190"/>
                  <a:gd name="T62" fmla="*/ 179 w 189"/>
                  <a:gd name="T63" fmla="*/ 104 h 190"/>
                  <a:gd name="T64" fmla="*/ 172 w 189"/>
                  <a:gd name="T65" fmla="*/ 129 h 190"/>
                  <a:gd name="T66" fmla="*/ 173 w 189"/>
                  <a:gd name="T67" fmla="*/ 129 h 190"/>
                  <a:gd name="T68" fmla="*/ 176 w 189"/>
                  <a:gd name="T69" fmla="*/ 142 h 190"/>
                  <a:gd name="T70" fmla="*/ 164 w 189"/>
                  <a:gd name="T71" fmla="*/ 146 h 190"/>
                  <a:gd name="T72" fmla="*/ 163 w 189"/>
                  <a:gd name="T73" fmla="*/ 145 h 190"/>
                  <a:gd name="T74" fmla="*/ 145 w 189"/>
                  <a:gd name="T75" fmla="*/ 164 h 190"/>
                  <a:gd name="T76" fmla="*/ 145 w 189"/>
                  <a:gd name="T77" fmla="*/ 164 h 190"/>
                  <a:gd name="T78" fmla="*/ 142 w 189"/>
                  <a:gd name="T79" fmla="*/ 177 h 190"/>
                  <a:gd name="T80" fmla="*/ 129 w 189"/>
                  <a:gd name="T81" fmla="*/ 173 h 190"/>
                  <a:gd name="T82" fmla="*/ 129 w 189"/>
                  <a:gd name="T83" fmla="*/ 173 h 190"/>
                  <a:gd name="T84" fmla="*/ 104 w 189"/>
                  <a:gd name="T85" fmla="*/ 180 h 190"/>
                  <a:gd name="T86" fmla="*/ 104 w 189"/>
                  <a:gd name="T87" fmla="*/ 180 h 190"/>
                  <a:gd name="T88" fmla="*/ 94 w 189"/>
                  <a:gd name="T89" fmla="*/ 190 h 190"/>
                  <a:gd name="T90" fmla="*/ 85 w 189"/>
                  <a:gd name="T91" fmla="*/ 180 h 190"/>
                  <a:gd name="T92" fmla="*/ 85 w 189"/>
                  <a:gd name="T93" fmla="*/ 180 h 190"/>
                  <a:gd name="T94" fmla="*/ 60 w 189"/>
                  <a:gd name="T95" fmla="*/ 173 h 190"/>
                  <a:gd name="T96" fmla="*/ 60 w 189"/>
                  <a:gd name="T97" fmla="*/ 173 h 190"/>
                  <a:gd name="T98" fmla="*/ 47 w 189"/>
                  <a:gd name="T99" fmla="*/ 177 h 190"/>
                  <a:gd name="T100" fmla="*/ 44 w 189"/>
                  <a:gd name="T101" fmla="*/ 164 h 190"/>
                  <a:gd name="T102" fmla="*/ 44 w 189"/>
                  <a:gd name="T103" fmla="*/ 164 h 190"/>
                  <a:gd name="T104" fmla="*/ 26 w 189"/>
                  <a:gd name="T105" fmla="*/ 145 h 190"/>
                  <a:gd name="T106" fmla="*/ 25 w 189"/>
                  <a:gd name="T107" fmla="*/ 146 h 190"/>
                  <a:gd name="T108" fmla="*/ 12 w 189"/>
                  <a:gd name="T109" fmla="*/ 142 h 190"/>
                  <a:gd name="T110" fmla="*/ 16 w 189"/>
                  <a:gd name="T111" fmla="*/ 129 h 190"/>
                  <a:gd name="T112" fmla="*/ 16 w 189"/>
                  <a:gd name="T113" fmla="*/ 129 h 190"/>
                  <a:gd name="T114" fmla="*/ 10 w 189"/>
                  <a:gd name="T115" fmla="*/ 104 h 190"/>
                  <a:gd name="T116" fmla="*/ 9 w 189"/>
                  <a:gd name="T117" fmla="*/ 104 h 190"/>
                  <a:gd name="T118" fmla="*/ 0 w 189"/>
                  <a:gd name="T119" fmla="*/ 95 h 190"/>
                  <a:gd name="T120" fmla="*/ 9 w 189"/>
                  <a:gd name="T121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0">
                    <a:moveTo>
                      <a:pt x="9" y="86"/>
                    </a:moveTo>
                    <a:cubicBezTo>
                      <a:pt x="9" y="86"/>
                      <a:pt x="9" y="86"/>
                      <a:pt x="10" y="86"/>
                    </a:cubicBezTo>
                    <a:cubicBezTo>
                      <a:pt x="10" y="77"/>
                      <a:pt x="13" y="68"/>
                      <a:pt x="16" y="61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1" y="58"/>
                      <a:pt x="10" y="52"/>
                      <a:pt x="12" y="47"/>
                    </a:cubicBezTo>
                    <a:cubicBezTo>
                      <a:pt x="15" y="43"/>
                      <a:pt x="21" y="41"/>
                      <a:pt x="25" y="44"/>
                    </a:cubicBezTo>
                    <a:cubicBezTo>
                      <a:pt x="25" y="44"/>
                      <a:pt x="25" y="44"/>
                      <a:pt x="26" y="44"/>
                    </a:cubicBezTo>
                    <a:cubicBezTo>
                      <a:pt x="31" y="37"/>
                      <a:pt x="37" y="31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1" y="21"/>
                      <a:pt x="42" y="15"/>
                      <a:pt x="47" y="13"/>
                    </a:cubicBezTo>
                    <a:cubicBezTo>
                      <a:pt x="51" y="10"/>
                      <a:pt x="57" y="12"/>
                      <a:pt x="60" y="16"/>
                    </a:cubicBezTo>
                    <a:cubicBezTo>
                      <a:pt x="60" y="16"/>
                      <a:pt x="60" y="17"/>
                      <a:pt x="60" y="17"/>
                    </a:cubicBezTo>
                    <a:cubicBezTo>
                      <a:pt x="68" y="13"/>
                      <a:pt x="76" y="11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4"/>
                      <a:pt x="89" y="0"/>
                      <a:pt x="94" y="0"/>
                    </a:cubicBezTo>
                    <a:cubicBezTo>
                      <a:pt x="100" y="0"/>
                      <a:pt x="104" y="4"/>
                      <a:pt x="104" y="10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12" y="11"/>
                      <a:pt x="121" y="13"/>
                      <a:pt x="129" y="17"/>
                    </a:cubicBezTo>
                    <a:cubicBezTo>
                      <a:pt x="129" y="17"/>
                      <a:pt x="129" y="16"/>
                      <a:pt x="129" y="16"/>
                    </a:cubicBezTo>
                    <a:cubicBezTo>
                      <a:pt x="131" y="12"/>
                      <a:pt x="137" y="10"/>
                      <a:pt x="142" y="13"/>
                    </a:cubicBezTo>
                    <a:cubicBezTo>
                      <a:pt x="146" y="15"/>
                      <a:pt x="148" y="21"/>
                      <a:pt x="145" y="26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52" y="31"/>
                      <a:pt x="158" y="37"/>
                      <a:pt x="163" y="44"/>
                    </a:cubicBezTo>
                    <a:cubicBezTo>
                      <a:pt x="163" y="44"/>
                      <a:pt x="163" y="44"/>
                      <a:pt x="164" y="44"/>
                    </a:cubicBezTo>
                    <a:cubicBezTo>
                      <a:pt x="168" y="41"/>
                      <a:pt x="174" y="43"/>
                      <a:pt x="176" y="47"/>
                    </a:cubicBezTo>
                    <a:cubicBezTo>
                      <a:pt x="179" y="52"/>
                      <a:pt x="177" y="58"/>
                      <a:pt x="173" y="60"/>
                    </a:cubicBezTo>
                    <a:cubicBezTo>
                      <a:pt x="173" y="60"/>
                      <a:pt x="173" y="60"/>
                      <a:pt x="172" y="61"/>
                    </a:cubicBezTo>
                    <a:cubicBezTo>
                      <a:pt x="176" y="68"/>
                      <a:pt x="178" y="77"/>
                      <a:pt x="179" y="86"/>
                    </a:cubicBezTo>
                    <a:cubicBezTo>
                      <a:pt x="179" y="86"/>
                      <a:pt x="180" y="85"/>
                      <a:pt x="180" y="85"/>
                    </a:cubicBezTo>
                    <a:cubicBezTo>
                      <a:pt x="185" y="85"/>
                      <a:pt x="189" y="90"/>
                      <a:pt x="189" y="95"/>
                    </a:cubicBezTo>
                    <a:cubicBezTo>
                      <a:pt x="189" y="100"/>
                      <a:pt x="185" y="104"/>
                      <a:pt x="180" y="104"/>
                    </a:cubicBezTo>
                    <a:cubicBezTo>
                      <a:pt x="180" y="104"/>
                      <a:pt x="179" y="104"/>
                      <a:pt x="179" y="104"/>
                    </a:cubicBezTo>
                    <a:cubicBezTo>
                      <a:pt x="178" y="113"/>
                      <a:pt x="176" y="121"/>
                      <a:pt x="172" y="129"/>
                    </a:cubicBezTo>
                    <a:cubicBezTo>
                      <a:pt x="173" y="129"/>
                      <a:pt x="173" y="129"/>
                      <a:pt x="173" y="129"/>
                    </a:cubicBezTo>
                    <a:cubicBezTo>
                      <a:pt x="177" y="132"/>
                      <a:pt x="179" y="138"/>
                      <a:pt x="176" y="142"/>
                    </a:cubicBezTo>
                    <a:cubicBezTo>
                      <a:pt x="174" y="147"/>
                      <a:pt x="168" y="148"/>
                      <a:pt x="164" y="146"/>
                    </a:cubicBezTo>
                    <a:cubicBezTo>
                      <a:pt x="163" y="146"/>
                      <a:pt x="163" y="145"/>
                      <a:pt x="163" y="145"/>
                    </a:cubicBezTo>
                    <a:cubicBezTo>
                      <a:pt x="158" y="152"/>
                      <a:pt x="152" y="159"/>
                      <a:pt x="145" y="164"/>
                    </a:cubicBezTo>
                    <a:cubicBezTo>
                      <a:pt x="145" y="164"/>
                      <a:pt x="145" y="164"/>
                      <a:pt x="145" y="164"/>
                    </a:cubicBezTo>
                    <a:cubicBezTo>
                      <a:pt x="148" y="169"/>
                      <a:pt x="146" y="174"/>
                      <a:pt x="142" y="177"/>
                    </a:cubicBezTo>
                    <a:cubicBezTo>
                      <a:pt x="137" y="179"/>
                      <a:pt x="132" y="178"/>
                      <a:pt x="129" y="173"/>
                    </a:cubicBezTo>
                    <a:cubicBezTo>
                      <a:pt x="129" y="173"/>
                      <a:pt x="129" y="173"/>
                      <a:pt x="129" y="173"/>
                    </a:cubicBezTo>
                    <a:cubicBezTo>
                      <a:pt x="121" y="176"/>
                      <a:pt x="112" y="179"/>
                      <a:pt x="104" y="180"/>
                    </a:cubicBezTo>
                    <a:cubicBezTo>
                      <a:pt x="104" y="180"/>
                      <a:pt x="104" y="180"/>
                      <a:pt x="104" y="180"/>
                    </a:cubicBezTo>
                    <a:cubicBezTo>
                      <a:pt x="104" y="185"/>
                      <a:pt x="100" y="190"/>
                      <a:pt x="94" y="190"/>
                    </a:cubicBezTo>
                    <a:cubicBezTo>
                      <a:pt x="89" y="190"/>
                      <a:pt x="85" y="185"/>
                      <a:pt x="85" y="180"/>
                    </a:cubicBezTo>
                    <a:cubicBezTo>
                      <a:pt x="85" y="180"/>
                      <a:pt x="85" y="180"/>
                      <a:pt x="85" y="180"/>
                    </a:cubicBezTo>
                    <a:cubicBezTo>
                      <a:pt x="76" y="179"/>
                      <a:pt x="68" y="176"/>
                      <a:pt x="60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57" y="178"/>
                      <a:pt x="51" y="179"/>
                      <a:pt x="47" y="177"/>
                    </a:cubicBezTo>
                    <a:cubicBezTo>
                      <a:pt x="43" y="174"/>
                      <a:pt x="41" y="169"/>
                      <a:pt x="44" y="164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7" y="159"/>
                      <a:pt x="31" y="152"/>
                      <a:pt x="26" y="145"/>
                    </a:cubicBezTo>
                    <a:cubicBezTo>
                      <a:pt x="25" y="145"/>
                      <a:pt x="25" y="146"/>
                      <a:pt x="25" y="146"/>
                    </a:cubicBezTo>
                    <a:cubicBezTo>
                      <a:pt x="21" y="148"/>
                      <a:pt x="15" y="147"/>
                      <a:pt x="12" y="142"/>
                    </a:cubicBezTo>
                    <a:cubicBezTo>
                      <a:pt x="10" y="138"/>
                      <a:pt x="11" y="132"/>
                      <a:pt x="16" y="129"/>
                    </a:cubicBezTo>
                    <a:cubicBezTo>
                      <a:pt x="16" y="129"/>
                      <a:pt x="16" y="129"/>
                      <a:pt x="16" y="129"/>
                    </a:cubicBezTo>
                    <a:cubicBezTo>
                      <a:pt x="13" y="121"/>
                      <a:pt x="10" y="113"/>
                      <a:pt x="10" y="104"/>
                    </a:cubicBezTo>
                    <a:cubicBezTo>
                      <a:pt x="9" y="104"/>
                      <a:pt x="9" y="104"/>
                      <a:pt x="9" y="104"/>
                    </a:cubicBezTo>
                    <a:cubicBezTo>
                      <a:pt x="4" y="104"/>
                      <a:pt x="0" y="100"/>
                      <a:pt x="0" y="95"/>
                    </a:cubicBezTo>
                    <a:cubicBezTo>
                      <a:pt x="0" y="90"/>
                      <a:pt x="4" y="86"/>
                      <a:pt x="9" y="86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Oval 53"/>
              <p:cNvSpPr>
                <a:spLocks noChangeArrowheads="1"/>
              </p:cNvSpPr>
              <p:nvPr/>
            </p:nvSpPr>
            <p:spPr bwMode="auto">
              <a:xfrm>
                <a:off x="4943475" y="5139690"/>
                <a:ext cx="293688" cy="296863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Oval 54"/>
              <p:cNvSpPr>
                <a:spLocks noChangeArrowheads="1"/>
              </p:cNvSpPr>
              <p:nvPr/>
            </p:nvSpPr>
            <p:spPr bwMode="auto">
              <a:xfrm>
                <a:off x="5026025" y="5222240"/>
                <a:ext cx="128588" cy="131763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55"/>
              <p:cNvSpPr>
                <a:spLocks/>
              </p:cNvSpPr>
              <p:nvPr/>
            </p:nvSpPr>
            <p:spPr bwMode="auto">
              <a:xfrm>
                <a:off x="3582988" y="4960303"/>
                <a:ext cx="652463" cy="657225"/>
              </a:xfrm>
              <a:custGeom>
                <a:avLst/>
                <a:gdLst>
                  <a:gd name="T0" fmla="*/ 9 w 189"/>
                  <a:gd name="T1" fmla="*/ 86 h 190"/>
                  <a:gd name="T2" fmla="*/ 10 w 189"/>
                  <a:gd name="T3" fmla="*/ 86 h 190"/>
                  <a:gd name="T4" fmla="*/ 17 w 189"/>
                  <a:gd name="T5" fmla="*/ 61 h 190"/>
                  <a:gd name="T6" fmla="*/ 16 w 189"/>
                  <a:gd name="T7" fmla="*/ 60 h 190"/>
                  <a:gd name="T8" fmla="*/ 13 w 189"/>
                  <a:gd name="T9" fmla="*/ 47 h 190"/>
                  <a:gd name="T10" fmla="*/ 25 w 189"/>
                  <a:gd name="T11" fmla="*/ 44 h 190"/>
                  <a:gd name="T12" fmla="*/ 26 w 189"/>
                  <a:gd name="T13" fmla="*/ 44 h 190"/>
                  <a:gd name="T14" fmla="*/ 44 w 189"/>
                  <a:gd name="T15" fmla="*/ 26 h 190"/>
                  <a:gd name="T16" fmla="*/ 44 w 189"/>
                  <a:gd name="T17" fmla="*/ 26 h 190"/>
                  <a:gd name="T18" fmla="*/ 47 w 189"/>
                  <a:gd name="T19" fmla="*/ 13 h 190"/>
                  <a:gd name="T20" fmla="*/ 60 w 189"/>
                  <a:gd name="T21" fmla="*/ 16 h 190"/>
                  <a:gd name="T22" fmla="*/ 60 w 189"/>
                  <a:gd name="T23" fmla="*/ 17 h 190"/>
                  <a:gd name="T24" fmla="*/ 85 w 189"/>
                  <a:gd name="T25" fmla="*/ 10 h 190"/>
                  <a:gd name="T26" fmla="*/ 85 w 189"/>
                  <a:gd name="T27" fmla="*/ 10 h 190"/>
                  <a:gd name="T28" fmla="*/ 95 w 189"/>
                  <a:gd name="T29" fmla="*/ 0 h 190"/>
                  <a:gd name="T30" fmla="*/ 104 w 189"/>
                  <a:gd name="T31" fmla="*/ 10 h 190"/>
                  <a:gd name="T32" fmla="*/ 104 w 189"/>
                  <a:gd name="T33" fmla="*/ 10 h 190"/>
                  <a:gd name="T34" fmla="*/ 129 w 189"/>
                  <a:gd name="T35" fmla="*/ 17 h 190"/>
                  <a:gd name="T36" fmla="*/ 129 w 189"/>
                  <a:gd name="T37" fmla="*/ 16 h 190"/>
                  <a:gd name="T38" fmla="*/ 142 w 189"/>
                  <a:gd name="T39" fmla="*/ 13 h 190"/>
                  <a:gd name="T40" fmla="*/ 145 w 189"/>
                  <a:gd name="T41" fmla="*/ 26 h 190"/>
                  <a:gd name="T42" fmla="*/ 145 w 189"/>
                  <a:gd name="T43" fmla="*/ 26 h 190"/>
                  <a:gd name="T44" fmla="*/ 163 w 189"/>
                  <a:gd name="T45" fmla="*/ 44 h 190"/>
                  <a:gd name="T46" fmla="*/ 164 w 189"/>
                  <a:gd name="T47" fmla="*/ 44 h 190"/>
                  <a:gd name="T48" fmla="*/ 177 w 189"/>
                  <a:gd name="T49" fmla="*/ 47 h 190"/>
                  <a:gd name="T50" fmla="*/ 173 w 189"/>
                  <a:gd name="T51" fmla="*/ 60 h 190"/>
                  <a:gd name="T52" fmla="*/ 173 w 189"/>
                  <a:gd name="T53" fmla="*/ 61 h 190"/>
                  <a:gd name="T54" fmla="*/ 180 w 189"/>
                  <a:gd name="T55" fmla="*/ 86 h 190"/>
                  <a:gd name="T56" fmla="*/ 180 w 189"/>
                  <a:gd name="T57" fmla="*/ 85 h 190"/>
                  <a:gd name="T58" fmla="*/ 189 w 189"/>
                  <a:gd name="T59" fmla="*/ 95 h 190"/>
                  <a:gd name="T60" fmla="*/ 180 w 189"/>
                  <a:gd name="T61" fmla="*/ 104 h 190"/>
                  <a:gd name="T62" fmla="*/ 180 w 189"/>
                  <a:gd name="T63" fmla="*/ 104 h 190"/>
                  <a:gd name="T64" fmla="*/ 173 w 189"/>
                  <a:gd name="T65" fmla="*/ 129 h 190"/>
                  <a:gd name="T66" fmla="*/ 173 w 189"/>
                  <a:gd name="T67" fmla="*/ 129 h 190"/>
                  <a:gd name="T68" fmla="*/ 177 w 189"/>
                  <a:gd name="T69" fmla="*/ 142 h 190"/>
                  <a:gd name="T70" fmla="*/ 164 w 189"/>
                  <a:gd name="T71" fmla="*/ 146 h 190"/>
                  <a:gd name="T72" fmla="*/ 163 w 189"/>
                  <a:gd name="T73" fmla="*/ 145 h 190"/>
                  <a:gd name="T74" fmla="*/ 145 w 189"/>
                  <a:gd name="T75" fmla="*/ 164 h 190"/>
                  <a:gd name="T76" fmla="*/ 145 w 189"/>
                  <a:gd name="T77" fmla="*/ 164 h 190"/>
                  <a:gd name="T78" fmla="*/ 142 w 189"/>
                  <a:gd name="T79" fmla="*/ 177 h 190"/>
                  <a:gd name="T80" fmla="*/ 129 w 189"/>
                  <a:gd name="T81" fmla="*/ 173 h 190"/>
                  <a:gd name="T82" fmla="*/ 129 w 189"/>
                  <a:gd name="T83" fmla="*/ 173 h 190"/>
                  <a:gd name="T84" fmla="*/ 104 w 189"/>
                  <a:gd name="T85" fmla="*/ 180 h 190"/>
                  <a:gd name="T86" fmla="*/ 104 w 189"/>
                  <a:gd name="T87" fmla="*/ 180 h 190"/>
                  <a:gd name="T88" fmla="*/ 95 w 189"/>
                  <a:gd name="T89" fmla="*/ 190 h 190"/>
                  <a:gd name="T90" fmla="*/ 85 w 189"/>
                  <a:gd name="T91" fmla="*/ 180 h 190"/>
                  <a:gd name="T92" fmla="*/ 85 w 189"/>
                  <a:gd name="T93" fmla="*/ 180 h 190"/>
                  <a:gd name="T94" fmla="*/ 60 w 189"/>
                  <a:gd name="T95" fmla="*/ 173 h 190"/>
                  <a:gd name="T96" fmla="*/ 60 w 189"/>
                  <a:gd name="T97" fmla="*/ 173 h 190"/>
                  <a:gd name="T98" fmla="*/ 47 w 189"/>
                  <a:gd name="T99" fmla="*/ 177 h 190"/>
                  <a:gd name="T100" fmla="*/ 44 w 189"/>
                  <a:gd name="T101" fmla="*/ 164 h 190"/>
                  <a:gd name="T102" fmla="*/ 44 w 189"/>
                  <a:gd name="T103" fmla="*/ 164 h 190"/>
                  <a:gd name="T104" fmla="*/ 26 w 189"/>
                  <a:gd name="T105" fmla="*/ 145 h 190"/>
                  <a:gd name="T106" fmla="*/ 25 w 189"/>
                  <a:gd name="T107" fmla="*/ 146 h 190"/>
                  <a:gd name="T108" fmla="*/ 13 w 189"/>
                  <a:gd name="T109" fmla="*/ 142 h 190"/>
                  <a:gd name="T110" fmla="*/ 16 w 189"/>
                  <a:gd name="T111" fmla="*/ 129 h 190"/>
                  <a:gd name="T112" fmla="*/ 17 w 189"/>
                  <a:gd name="T113" fmla="*/ 129 h 190"/>
                  <a:gd name="T114" fmla="*/ 10 w 189"/>
                  <a:gd name="T115" fmla="*/ 104 h 190"/>
                  <a:gd name="T116" fmla="*/ 9 w 189"/>
                  <a:gd name="T117" fmla="*/ 104 h 190"/>
                  <a:gd name="T118" fmla="*/ 0 w 189"/>
                  <a:gd name="T119" fmla="*/ 95 h 190"/>
                  <a:gd name="T120" fmla="*/ 9 w 189"/>
                  <a:gd name="T121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0">
                    <a:moveTo>
                      <a:pt x="9" y="86"/>
                    </a:moveTo>
                    <a:cubicBezTo>
                      <a:pt x="10" y="86"/>
                      <a:pt x="10" y="86"/>
                      <a:pt x="10" y="86"/>
                    </a:cubicBezTo>
                    <a:cubicBezTo>
                      <a:pt x="11" y="77"/>
                      <a:pt x="13" y="68"/>
                      <a:pt x="17" y="61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2" y="58"/>
                      <a:pt x="10" y="52"/>
                      <a:pt x="13" y="47"/>
                    </a:cubicBezTo>
                    <a:cubicBezTo>
                      <a:pt x="15" y="43"/>
                      <a:pt x="21" y="41"/>
                      <a:pt x="25" y="44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31" y="37"/>
                      <a:pt x="37" y="31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1" y="21"/>
                      <a:pt x="43" y="15"/>
                      <a:pt x="47" y="13"/>
                    </a:cubicBezTo>
                    <a:cubicBezTo>
                      <a:pt x="52" y="10"/>
                      <a:pt x="58" y="12"/>
                      <a:pt x="60" y="16"/>
                    </a:cubicBezTo>
                    <a:cubicBezTo>
                      <a:pt x="60" y="16"/>
                      <a:pt x="60" y="17"/>
                      <a:pt x="60" y="17"/>
                    </a:cubicBezTo>
                    <a:cubicBezTo>
                      <a:pt x="68" y="13"/>
                      <a:pt x="77" y="11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4"/>
                      <a:pt x="90" y="0"/>
                      <a:pt x="95" y="0"/>
                    </a:cubicBezTo>
                    <a:cubicBezTo>
                      <a:pt x="100" y="0"/>
                      <a:pt x="104" y="4"/>
                      <a:pt x="104" y="10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13" y="11"/>
                      <a:pt x="121" y="13"/>
                      <a:pt x="129" y="17"/>
                    </a:cubicBezTo>
                    <a:cubicBezTo>
                      <a:pt x="129" y="17"/>
                      <a:pt x="129" y="16"/>
                      <a:pt x="129" y="16"/>
                    </a:cubicBezTo>
                    <a:cubicBezTo>
                      <a:pt x="132" y="12"/>
                      <a:pt x="138" y="10"/>
                      <a:pt x="142" y="13"/>
                    </a:cubicBezTo>
                    <a:cubicBezTo>
                      <a:pt x="147" y="15"/>
                      <a:pt x="148" y="21"/>
                      <a:pt x="145" y="26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52" y="31"/>
                      <a:pt x="158" y="37"/>
                      <a:pt x="163" y="44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68" y="41"/>
                      <a:pt x="174" y="43"/>
                      <a:pt x="177" y="47"/>
                    </a:cubicBezTo>
                    <a:cubicBezTo>
                      <a:pt x="179" y="52"/>
                      <a:pt x="178" y="58"/>
                      <a:pt x="173" y="60"/>
                    </a:cubicBezTo>
                    <a:cubicBezTo>
                      <a:pt x="173" y="60"/>
                      <a:pt x="173" y="60"/>
                      <a:pt x="173" y="61"/>
                    </a:cubicBezTo>
                    <a:cubicBezTo>
                      <a:pt x="176" y="68"/>
                      <a:pt x="179" y="77"/>
                      <a:pt x="180" y="86"/>
                    </a:cubicBezTo>
                    <a:cubicBezTo>
                      <a:pt x="180" y="86"/>
                      <a:pt x="180" y="85"/>
                      <a:pt x="180" y="85"/>
                    </a:cubicBezTo>
                    <a:cubicBezTo>
                      <a:pt x="185" y="85"/>
                      <a:pt x="189" y="90"/>
                      <a:pt x="189" y="95"/>
                    </a:cubicBezTo>
                    <a:cubicBezTo>
                      <a:pt x="189" y="100"/>
                      <a:pt x="185" y="104"/>
                      <a:pt x="180" y="104"/>
                    </a:cubicBezTo>
                    <a:cubicBezTo>
                      <a:pt x="180" y="104"/>
                      <a:pt x="180" y="104"/>
                      <a:pt x="180" y="104"/>
                    </a:cubicBezTo>
                    <a:cubicBezTo>
                      <a:pt x="179" y="113"/>
                      <a:pt x="176" y="121"/>
                      <a:pt x="173" y="129"/>
                    </a:cubicBezTo>
                    <a:cubicBezTo>
                      <a:pt x="173" y="129"/>
                      <a:pt x="173" y="129"/>
                      <a:pt x="173" y="129"/>
                    </a:cubicBezTo>
                    <a:cubicBezTo>
                      <a:pt x="178" y="132"/>
                      <a:pt x="179" y="138"/>
                      <a:pt x="177" y="142"/>
                    </a:cubicBezTo>
                    <a:cubicBezTo>
                      <a:pt x="174" y="147"/>
                      <a:pt x="168" y="148"/>
                      <a:pt x="164" y="146"/>
                    </a:cubicBezTo>
                    <a:cubicBezTo>
                      <a:pt x="164" y="146"/>
                      <a:pt x="164" y="145"/>
                      <a:pt x="163" y="145"/>
                    </a:cubicBezTo>
                    <a:cubicBezTo>
                      <a:pt x="158" y="152"/>
                      <a:pt x="152" y="159"/>
                      <a:pt x="145" y="164"/>
                    </a:cubicBezTo>
                    <a:cubicBezTo>
                      <a:pt x="145" y="164"/>
                      <a:pt x="145" y="164"/>
                      <a:pt x="145" y="164"/>
                    </a:cubicBezTo>
                    <a:cubicBezTo>
                      <a:pt x="148" y="169"/>
                      <a:pt x="147" y="174"/>
                      <a:pt x="142" y="177"/>
                    </a:cubicBezTo>
                    <a:cubicBezTo>
                      <a:pt x="138" y="179"/>
                      <a:pt x="132" y="178"/>
                      <a:pt x="129" y="173"/>
                    </a:cubicBezTo>
                    <a:cubicBezTo>
                      <a:pt x="129" y="173"/>
                      <a:pt x="129" y="173"/>
                      <a:pt x="129" y="173"/>
                    </a:cubicBezTo>
                    <a:cubicBezTo>
                      <a:pt x="121" y="176"/>
                      <a:pt x="113" y="179"/>
                      <a:pt x="104" y="180"/>
                    </a:cubicBezTo>
                    <a:cubicBezTo>
                      <a:pt x="104" y="180"/>
                      <a:pt x="104" y="180"/>
                      <a:pt x="104" y="180"/>
                    </a:cubicBezTo>
                    <a:cubicBezTo>
                      <a:pt x="104" y="185"/>
                      <a:pt x="100" y="190"/>
                      <a:pt x="95" y="190"/>
                    </a:cubicBezTo>
                    <a:cubicBezTo>
                      <a:pt x="90" y="190"/>
                      <a:pt x="85" y="185"/>
                      <a:pt x="85" y="180"/>
                    </a:cubicBezTo>
                    <a:cubicBezTo>
                      <a:pt x="85" y="180"/>
                      <a:pt x="85" y="180"/>
                      <a:pt x="85" y="180"/>
                    </a:cubicBezTo>
                    <a:cubicBezTo>
                      <a:pt x="77" y="179"/>
                      <a:pt x="68" y="176"/>
                      <a:pt x="60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58" y="178"/>
                      <a:pt x="52" y="179"/>
                      <a:pt x="47" y="177"/>
                    </a:cubicBezTo>
                    <a:cubicBezTo>
                      <a:pt x="43" y="174"/>
                      <a:pt x="41" y="169"/>
                      <a:pt x="44" y="164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7" y="159"/>
                      <a:pt x="31" y="152"/>
                      <a:pt x="26" y="145"/>
                    </a:cubicBezTo>
                    <a:cubicBezTo>
                      <a:pt x="26" y="145"/>
                      <a:pt x="26" y="146"/>
                      <a:pt x="25" y="146"/>
                    </a:cubicBezTo>
                    <a:cubicBezTo>
                      <a:pt x="21" y="148"/>
                      <a:pt x="15" y="147"/>
                      <a:pt x="13" y="142"/>
                    </a:cubicBezTo>
                    <a:cubicBezTo>
                      <a:pt x="10" y="138"/>
                      <a:pt x="12" y="132"/>
                      <a:pt x="16" y="129"/>
                    </a:cubicBezTo>
                    <a:cubicBezTo>
                      <a:pt x="16" y="129"/>
                      <a:pt x="16" y="129"/>
                      <a:pt x="17" y="129"/>
                    </a:cubicBezTo>
                    <a:cubicBezTo>
                      <a:pt x="13" y="121"/>
                      <a:pt x="11" y="113"/>
                      <a:pt x="10" y="104"/>
                    </a:cubicBezTo>
                    <a:cubicBezTo>
                      <a:pt x="10" y="104"/>
                      <a:pt x="10" y="104"/>
                      <a:pt x="9" y="104"/>
                    </a:cubicBezTo>
                    <a:cubicBezTo>
                      <a:pt x="4" y="104"/>
                      <a:pt x="0" y="100"/>
                      <a:pt x="0" y="95"/>
                    </a:cubicBezTo>
                    <a:cubicBezTo>
                      <a:pt x="0" y="90"/>
                      <a:pt x="4" y="86"/>
                      <a:pt x="9" y="86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Oval 56"/>
              <p:cNvSpPr>
                <a:spLocks noChangeArrowheads="1"/>
              </p:cNvSpPr>
              <p:nvPr/>
            </p:nvSpPr>
            <p:spPr bwMode="auto">
              <a:xfrm>
                <a:off x="3762375" y="5139690"/>
                <a:ext cx="293688" cy="296863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Oval 57"/>
              <p:cNvSpPr>
                <a:spLocks noChangeArrowheads="1"/>
              </p:cNvSpPr>
              <p:nvPr/>
            </p:nvSpPr>
            <p:spPr bwMode="auto">
              <a:xfrm>
                <a:off x="3844925" y="5222240"/>
                <a:ext cx="128588" cy="131763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Rectangle 58"/>
              <p:cNvSpPr>
                <a:spLocks noChangeArrowheads="1"/>
              </p:cNvSpPr>
              <p:nvPr/>
            </p:nvSpPr>
            <p:spPr bwMode="auto">
              <a:xfrm>
                <a:off x="8050213" y="4706303"/>
                <a:ext cx="742950" cy="114300"/>
              </a:xfrm>
              <a:prstGeom prst="rect">
                <a:avLst/>
              </a:prstGeom>
              <a:solidFill>
                <a:srgbClr val="B05B0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Rectangle 59"/>
              <p:cNvSpPr>
                <a:spLocks noChangeArrowheads="1"/>
              </p:cNvSpPr>
              <p:nvPr/>
            </p:nvSpPr>
            <p:spPr bwMode="auto">
              <a:xfrm>
                <a:off x="8793163" y="4996815"/>
                <a:ext cx="2478088" cy="233363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60"/>
              <p:cNvSpPr>
                <a:spLocks/>
              </p:cNvSpPr>
              <p:nvPr/>
            </p:nvSpPr>
            <p:spPr bwMode="auto">
              <a:xfrm>
                <a:off x="8793163" y="3401378"/>
                <a:ext cx="2489200" cy="1662113"/>
              </a:xfrm>
              <a:custGeom>
                <a:avLst/>
                <a:gdLst>
                  <a:gd name="T0" fmla="*/ 702 w 720"/>
                  <a:gd name="T1" fmla="*/ 480 h 480"/>
                  <a:gd name="T2" fmla="*/ 717 w 720"/>
                  <a:gd name="T3" fmla="*/ 461 h 480"/>
                  <a:gd name="T4" fmla="*/ 715 w 720"/>
                  <a:gd name="T5" fmla="*/ 255 h 480"/>
                  <a:gd name="T6" fmla="*/ 690 w 720"/>
                  <a:gd name="T7" fmla="*/ 236 h 480"/>
                  <a:gd name="T8" fmla="*/ 400 w 720"/>
                  <a:gd name="T9" fmla="*/ 236 h 480"/>
                  <a:gd name="T10" fmla="*/ 374 w 720"/>
                  <a:gd name="T11" fmla="*/ 217 h 480"/>
                  <a:gd name="T12" fmla="*/ 372 w 720"/>
                  <a:gd name="T13" fmla="*/ 19 h 480"/>
                  <a:gd name="T14" fmla="*/ 346 w 720"/>
                  <a:gd name="T15" fmla="*/ 0 h 480"/>
                  <a:gd name="T16" fmla="*/ 20 w 720"/>
                  <a:gd name="T17" fmla="*/ 0 h 480"/>
                  <a:gd name="T18" fmla="*/ 0 w 720"/>
                  <a:gd name="T19" fmla="*/ 20 h 480"/>
                  <a:gd name="T20" fmla="*/ 0 w 720"/>
                  <a:gd name="T21" fmla="*/ 460 h 480"/>
                  <a:gd name="T22" fmla="*/ 20 w 720"/>
                  <a:gd name="T23" fmla="*/ 480 h 480"/>
                  <a:gd name="T24" fmla="*/ 702 w 720"/>
                  <a:gd name="T25" fmla="*/ 48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0" h="480">
                    <a:moveTo>
                      <a:pt x="702" y="480"/>
                    </a:moveTo>
                    <a:cubicBezTo>
                      <a:pt x="713" y="480"/>
                      <a:pt x="720" y="472"/>
                      <a:pt x="717" y="461"/>
                    </a:cubicBezTo>
                    <a:cubicBezTo>
                      <a:pt x="715" y="255"/>
                      <a:pt x="715" y="255"/>
                      <a:pt x="715" y="255"/>
                    </a:cubicBezTo>
                    <a:cubicBezTo>
                      <a:pt x="712" y="245"/>
                      <a:pt x="701" y="236"/>
                      <a:pt x="690" y="236"/>
                    </a:cubicBezTo>
                    <a:cubicBezTo>
                      <a:pt x="400" y="236"/>
                      <a:pt x="400" y="236"/>
                      <a:pt x="400" y="236"/>
                    </a:cubicBezTo>
                    <a:cubicBezTo>
                      <a:pt x="389" y="236"/>
                      <a:pt x="378" y="227"/>
                      <a:pt x="374" y="217"/>
                    </a:cubicBezTo>
                    <a:cubicBezTo>
                      <a:pt x="372" y="19"/>
                      <a:pt x="372" y="19"/>
                      <a:pt x="372" y="19"/>
                    </a:cubicBezTo>
                    <a:cubicBezTo>
                      <a:pt x="369" y="9"/>
                      <a:pt x="357" y="0"/>
                      <a:pt x="346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460"/>
                      <a:pt x="0" y="460"/>
                      <a:pt x="0" y="460"/>
                    </a:cubicBezTo>
                    <a:cubicBezTo>
                      <a:pt x="0" y="471"/>
                      <a:pt x="9" y="480"/>
                      <a:pt x="20" y="480"/>
                    </a:cubicBezTo>
                    <a:lnTo>
                      <a:pt x="702" y="48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61"/>
              <p:cNvSpPr>
                <a:spLocks/>
              </p:cNvSpPr>
              <p:nvPr/>
            </p:nvSpPr>
            <p:spPr bwMode="auto">
              <a:xfrm>
                <a:off x="8931275" y="3529965"/>
                <a:ext cx="979488" cy="644525"/>
              </a:xfrm>
              <a:custGeom>
                <a:avLst/>
                <a:gdLst>
                  <a:gd name="T0" fmla="*/ 266 w 283"/>
                  <a:gd name="T1" fmla="*/ 186 h 186"/>
                  <a:gd name="T2" fmla="*/ 280 w 283"/>
                  <a:gd name="T3" fmla="*/ 166 h 186"/>
                  <a:gd name="T4" fmla="*/ 281 w 283"/>
                  <a:gd name="T5" fmla="*/ 19 h 186"/>
                  <a:gd name="T6" fmla="*/ 256 w 283"/>
                  <a:gd name="T7" fmla="*/ 0 h 186"/>
                  <a:gd name="T8" fmla="*/ 20 w 283"/>
                  <a:gd name="T9" fmla="*/ 0 h 186"/>
                  <a:gd name="T10" fmla="*/ 0 w 283"/>
                  <a:gd name="T11" fmla="*/ 20 h 186"/>
                  <a:gd name="T12" fmla="*/ 0 w 283"/>
                  <a:gd name="T13" fmla="*/ 166 h 186"/>
                  <a:gd name="T14" fmla="*/ 20 w 283"/>
                  <a:gd name="T15" fmla="*/ 186 h 186"/>
                  <a:gd name="T16" fmla="*/ 266 w 283"/>
                  <a:gd name="T17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3" h="186">
                    <a:moveTo>
                      <a:pt x="266" y="186"/>
                    </a:moveTo>
                    <a:cubicBezTo>
                      <a:pt x="277" y="186"/>
                      <a:pt x="283" y="177"/>
                      <a:pt x="280" y="166"/>
                    </a:cubicBezTo>
                    <a:cubicBezTo>
                      <a:pt x="281" y="19"/>
                      <a:pt x="281" y="19"/>
                      <a:pt x="281" y="19"/>
                    </a:cubicBezTo>
                    <a:cubicBezTo>
                      <a:pt x="278" y="9"/>
                      <a:pt x="267" y="0"/>
                      <a:pt x="256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166"/>
                      <a:pt x="0" y="166"/>
                      <a:pt x="0" y="166"/>
                    </a:cubicBezTo>
                    <a:cubicBezTo>
                      <a:pt x="0" y="177"/>
                      <a:pt x="9" y="186"/>
                      <a:pt x="20" y="186"/>
                    </a:cubicBezTo>
                    <a:lnTo>
                      <a:pt x="266" y="186"/>
                    </a:lnTo>
                    <a:close/>
                  </a:path>
                </a:pathLst>
              </a:custGeom>
              <a:solidFill>
                <a:srgbClr val="C5E9F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62"/>
              <p:cNvSpPr>
                <a:spLocks/>
              </p:cNvSpPr>
              <p:nvPr/>
            </p:nvSpPr>
            <p:spPr bwMode="auto">
              <a:xfrm>
                <a:off x="10531475" y="4665028"/>
                <a:ext cx="950913" cy="952500"/>
              </a:xfrm>
              <a:custGeom>
                <a:avLst/>
                <a:gdLst>
                  <a:gd name="T0" fmla="*/ 14 w 275"/>
                  <a:gd name="T1" fmla="*/ 124 h 275"/>
                  <a:gd name="T2" fmla="*/ 15 w 275"/>
                  <a:gd name="T3" fmla="*/ 124 h 275"/>
                  <a:gd name="T4" fmla="*/ 24 w 275"/>
                  <a:gd name="T5" fmla="*/ 87 h 275"/>
                  <a:gd name="T6" fmla="*/ 24 w 275"/>
                  <a:gd name="T7" fmla="*/ 87 h 275"/>
                  <a:gd name="T8" fmla="*/ 19 w 275"/>
                  <a:gd name="T9" fmla="*/ 69 h 275"/>
                  <a:gd name="T10" fmla="*/ 37 w 275"/>
                  <a:gd name="T11" fmla="*/ 64 h 275"/>
                  <a:gd name="T12" fmla="*/ 38 w 275"/>
                  <a:gd name="T13" fmla="*/ 64 h 275"/>
                  <a:gd name="T14" fmla="*/ 65 w 275"/>
                  <a:gd name="T15" fmla="*/ 38 h 275"/>
                  <a:gd name="T16" fmla="*/ 64 w 275"/>
                  <a:gd name="T17" fmla="*/ 37 h 275"/>
                  <a:gd name="T18" fmla="*/ 69 w 275"/>
                  <a:gd name="T19" fmla="*/ 18 h 275"/>
                  <a:gd name="T20" fmla="*/ 88 w 275"/>
                  <a:gd name="T21" fmla="*/ 23 h 275"/>
                  <a:gd name="T22" fmla="*/ 88 w 275"/>
                  <a:gd name="T23" fmla="*/ 24 h 275"/>
                  <a:gd name="T24" fmla="*/ 124 w 275"/>
                  <a:gd name="T25" fmla="*/ 14 h 275"/>
                  <a:gd name="T26" fmla="*/ 124 w 275"/>
                  <a:gd name="T27" fmla="*/ 14 h 275"/>
                  <a:gd name="T28" fmla="*/ 138 w 275"/>
                  <a:gd name="T29" fmla="*/ 0 h 275"/>
                  <a:gd name="T30" fmla="*/ 151 w 275"/>
                  <a:gd name="T31" fmla="*/ 14 h 275"/>
                  <a:gd name="T32" fmla="*/ 151 w 275"/>
                  <a:gd name="T33" fmla="*/ 14 h 275"/>
                  <a:gd name="T34" fmla="*/ 188 w 275"/>
                  <a:gd name="T35" fmla="*/ 24 h 275"/>
                  <a:gd name="T36" fmla="*/ 188 w 275"/>
                  <a:gd name="T37" fmla="*/ 23 h 275"/>
                  <a:gd name="T38" fmla="*/ 206 w 275"/>
                  <a:gd name="T39" fmla="*/ 18 h 275"/>
                  <a:gd name="T40" fmla="*/ 211 w 275"/>
                  <a:gd name="T41" fmla="*/ 37 h 275"/>
                  <a:gd name="T42" fmla="*/ 211 w 275"/>
                  <a:gd name="T43" fmla="*/ 38 h 275"/>
                  <a:gd name="T44" fmla="*/ 238 w 275"/>
                  <a:gd name="T45" fmla="*/ 64 h 275"/>
                  <a:gd name="T46" fmla="*/ 238 w 275"/>
                  <a:gd name="T47" fmla="*/ 64 h 275"/>
                  <a:gd name="T48" fmla="*/ 257 w 275"/>
                  <a:gd name="T49" fmla="*/ 69 h 275"/>
                  <a:gd name="T50" fmla="*/ 252 w 275"/>
                  <a:gd name="T51" fmla="*/ 87 h 275"/>
                  <a:gd name="T52" fmla="*/ 251 w 275"/>
                  <a:gd name="T53" fmla="*/ 87 h 275"/>
                  <a:gd name="T54" fmla="*/ 261 w 275"/>
                  <a:gd name="T55" fmla="*/ 124 h 275"/>
                  <a:gd name="T56" fmla="*/ 261 w 275"/>
                  <a:gd name="T57" fmla="*/ 124 h 275"/>
                  <a:gd name="T58" fmla="*/ 275 w 275"/>
                  <a:gd name="T59" fmla="*/ 137 h 275"/>
                  <a:gd name="T60" fmla="*/ 261 w 275"/>
                  <a:gd name="T61" fmla="*/ 151 h 275"/>
                  <a:gd name="T62" fmla="*/ 261 w 275"/>
                  <a:gd name="T63" fmla="*/ 151 h 275"/>
                  <a:gd name="T64" fmla="*/ 251 w 275"/>
                  <a:gd name="T65" fmla="*/ 187 h 275"/>
                  <a:gd name="T66" fmla="*/ 252 w 275"/>
                  <a:gd name="T67" fmla="*/ 187 h 275"/>
                  <a:gd name="T68" fmla="*/ 257 w 275"/>
                  <a:gd name="T69" fmla="*/ 206 h 275"/>
                  <a:gd name="T70" fmla="*/ 238 w 275"/>
                  <a:gd name="T71" fmla="*/ 211 h 275"/>
                  <a:gd name="T72" fmla="*/ 238 w 275"/>
                  <a:gd name="T73" fmla="*/ 210 h 275"/>
                  <a:gd name="T74" fmla="*/ 211 w 275"/>
                  <a:gd name="T75" fmla="*/ 237 h 275"/>
                  <a:gd name="T76" fmla="*/ 211 w 275"/>
                  <a:gd name="T77" fmla="*/ 238 h 275"/>
                  <a:gd name="T78" fmla="*/ 206 w 275"/>
                  <a:gd name="T79" fmla="*/ 256 h 275"/>
                  <a:gd name="T80" fmla="*/ 188 w 275"/>
                  <a:gd name="T81" fmla="*/ 251 h 275"/>
                  <a:gd name="T82" fmla="*/ 188 w 275"/>
                  <a:gd name="T83" fmla="*/ 251 h 275"/>
                  <a:gd name="T84" fmla="*/ 151 w 275"/>
                  <a:gd name="T85" fmla="*/ 260 h 275"/>
                  <a:gd name="T86" fmla="*/ 151 w 275"/>
                  <a:gd name="T87" fmla="*/ 261 h 275"/>
                  <a:gd name="T88" fmla="*/ 138 w 275"/>
                  <a:gd name="T89" fmla="*/ 275 h 275"/>
                  <a:gd name="T90" fmla="*/ 124 w 275"/>
                  <a:gd name="T91" fmla="*/ 261 h 275"/>
                  <a:gd name="T92" fmla="*/ 124 w 275"/>
                  <a:gd name="T93" fmla="*/ 260 h 275"/>
                  <a:gd name="T94" fmla="*/ 88 w 275"/>
                  <a:gd name="T95" fmla="*/ 251 h 275"/>
                  <a:gd name="T96" fmla="*/ 88 w 275"/>
                  <a:gd name="T97" fmla="*/ 251 h 275"/>
                  <a:gd name="T98" fmla="*/ 69 w 275"/>
                  <a:gd name="T99" fmla="*/ 256 h 275"/>
                  <a:gd name="T100" fmla="*/ 64 w 275"/>
                  <a:gd name="T101" fmla="*/ 238 h 275"/>
                  <a:gd name="T102" fmla="*/ 65 w 275"/>
                  <a:gd name="T103" fmla="*/ 237 h 275"/>
                  <a:gd name="T104" fmla="*/ 38 w 275"/>
                  <a:gd name="T105" fmla="*/ 210 h 275"/>
                  <a:gd name="T106" fmla="*/ 37 w 275"/>
                  <a:gd name="T107" fmla="*/ 211 h 275"/>
                  <a:gd name="T108" fmla="*/ 19 w 275"/>
                  <a:gd name="T109" fmla="*/ 206 h 275"/>
                  <a:gd name="T110" fmla="*/ 24 w 275"/>
                  <a:gd name="T111" fmla="*/ 187 h 275"/>
                  <a:gd name="T112" fmla="*/ 25 w 275"/>
                  <a:gd name="T113" fmla="*/ 187 h 275"/>
                  <a:gd name="T114" fmla="*/ 15 w 275"/>
                  <a:gd name="T115" fmla="*/ 151 h 275"/>
                  <a:gd name="T116" fmla="*/ 14 w 275"/>
                  <a:gd name="T117" fmla="*/ 151 h 275"/>
                  <a:gd name="T118" fmla="*/ 0 w 275"/>
                  <a:gd name="T119" fmla="*/ 137 h 275"/>
                  <a:gd name="T120" fmla="*/ 14 w 275"/>
                  <a:gd name="T121" fmla="*/ 124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5" h="275">
                    <a:moveTo>
                      <a:pt x="14" y="124"/>
                    </a:moveTo>
                    <a:cubicBezTo>
                      <a:pt x="14" y="124"/>
                      <a:pt x="15" y="124"/>
                      <a:pt x="15" y="124"/>
                    </a:cubicBezTo>
                    <a:cubicBezTo>
                      <a:pt x="16" y="111"/>
                      <a:pt x="20" y="99"/>
                      <a:pt x="24" y="87"/>
                    </a:cubicBezTo>
                    <a:cubicBezTo>
                      <a:pt x="24" y="87"/>
                      <a:pt x="24" y="87"/>
                      <a:pt x="24" y="87"/>
                    </a:cubicBezTo>
                    <a:cubicBezTo>
                      <a:pt x="17" y="83"/>
                      <a:pt x="15" y="75"/>
                      <a:pt x="19" y="69"/>
                    </a:cubicBezTo>
                    <a:cubicBezTo>
                      <a:pt x="23" y="62"/>
                      <a:pt x="31" y="60"/>
                      <a:pt x="37" y="64"/>
                    </a:cubicBezTo>
                    <a:cubicBezTo>
                      <a:pt x="38" y="64"/>
                      <a:pt x="38" y="64"/>
                      <a:pt x="38" y="64"/>
                    </a:cubicBezTo>
                    <a:cubicBezTo>
                      <a:pt x="45" y="54"/>
                      <a:pt x="54" y="45"/>
                      <a:pt x="65" y="38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0" y="30"/>
                      <a:pt x="63" y="22"/>
                      <a:pt x="69" y="18"/>
                    </a:cubicBezTo>
                    <a:cubicBezTo>
                      <a:pt x="76" y="15"/>
                      <a:pt x="84" y="17"/>
                      <a:pt x="88" y="23"/>
                    </a:cubicBezTo>
                    <a:cubicBezTo>
                      <a:pt x="88" y="24"/>
                      <a:pt x="88" y="24"/>
                      <a:pt x="88" y="24"/>
                    </a:cubicBezTo>
                    <a:cubicBezTo>
                      <a:pt x="99" y="19"/>
                      <a:pt x="111" y="16"/>
                      <a:pt x="124" y="14"/>
                    </a:cubicBezTo>
                    <a:cubicBezTo>
                      <a:pt x="124" y="14"/>
                      <a:pt x="124" y="14"/>
                      <a:pt x="124" y="14"/>
                    </a:cubicBezTo>
                    <a:cubicBezTo>
                      <a:pt x="124" y="6"/>
                      <a:pt x="130" y="0"/>
                      <a:pt x="138" y="0"/>
                    </a:cubicBezTo>
                    <a:cubicBezTo>
                      <a:pt x="145" y="0"/>
                      <a:pt x="151" y="6"/>
                      <a:pt x="151" y="14"/>
                    </a:cubicBezTo>
                    <a:cubicBezTo>
                      <a:pt x="151" y="14"/>
                      <a:pt x="151" y="14"/>
                      <a:pt x="151" y="14"/>
                    </a:cubicBezTo>
                    <a:cubicBezTo>
                      <a:pt x="164" y="16"/>
                      <a:pt x="176" y="19"/>
                      <a:pt x="188" y="24"/>
                    </a:cubicBezTo>
                    <a:cubicBezTo>
                      <a:pt x="188" y="24"/>
                      <a:pt x="188" y="24"/>
                      <a:pt x="188" y="23"/>
                    </a:cubicBezTo>
                    <a:cubicBezTo>
                      <a:pt x="192" y="17"/>
                      <a:pt x="200" y="15"/>
                      <a:pt x="206" y="18"/>
                    </a:cubicBezTo>
                    <a:cubicBezTo>
                      <a:pt x="213" y="22"/>
                      <a:pt x="215" y="30"/>
                      <a:pt x="211" y="37"/>
                    </a:cubicBezTo>
                    <a:cubicBezTo>
                      <a:pt x="211" y="37"/>
                      <a:pt x="211" y="37"/>
                      <a:pt x="211" y="38"/>
                    </a:cubicBezTo>
                    <a:cubicBezTo>
                      <a:pt x="221" y="45"/>
                      <a:pt x="230" y="54"/>
                      <a:pt x="238" y="64"/>
                    </a:cubicBezTo>
                    <a:cubicBezTo>
                      <a:pt x="238" y="64"/>
                      <a:pt x="238" y="64"/>
                      <a:pt x="238" y="64"/>
                    </a:cubicBezTo>
                    <a:cubicBezTo>
                      <a:pt x="245" y="60"/>
                      <a:pt x="253" y="62"/>
                      <a:pt x="257" y="69"/>
                    </a:cubicBezTo>
                    <a:cubicBezTo>
                      <a:pt x="260" y="75"/>
                      <a:pt x="258" y="83"/>
                      <a:pt x="252" y="87"/>
                    </a:cubicBezTo>
                    <a:cubicBezTo>
                      <a:pt x="251" y="87"/>
                      <a:pt x="251" y="87"/>
                      <a:pt x="251" y="87"/>
                    </a:cubicBezTo>
                    <a:cubicBezTo>
                      <a:pt x="256" y="99"/>
                      <a:pt x="259" y="111"/>
                      <a:pt x="261" y="124"/>
                    </a:cubicBezTo>
                    <a:cubicBezTo>
                      <a:pt x="261" y="124"/>
                      <a:pt x="261" y="124"/>
                      <a:pt x="261" y="124"/>
                    </a:cubicBezTo>
                    <a:cubicBezTo>
                      <a:pt x="269" y="124"/>
                      <a:pt x="275" y="130"/>
                      <a:pt x="275" y="137"/>
                    </a:cubicBezTo>
                    <a:cubicBezTo>
                      <a:pt x="275" y="145"/>
                      <a:pt x="269" y="151"/>
                      <a:pt x="261" y="151"/>
                    </a:cubicBezTo>
                    <a:cubicBezTo>
                      <a:pt x="261" y="151"/>
                      <a:pt x="261" y="151"/>
                      <a:pt x="261" y="151"/>
                    </a:cubicBezTo>
                    <a:cubicBezTo>
                      <a:pt x="259" y="164"/>
                      <a:pt x="256" y="176"/>
                      <a:pt x="251" y="187"/>
                    </a:cubicBezTo>
                    <a:cubicBezTo>
                      <a:pt x="251" y="187"/>
                      <a:pt x="251" y="187"/>
                      <a:pt x="252" y="187"/>
                    </a:cubicBezTo>
                    <a:cubicBezTo>
                      <a:pt x="258" y="191"/>
                      <a:pt x="260" y="199"/>
                      <a:pt x="257" y="206"/>
                    </a:cubicBezTo>
                    <a:cubicBezTo>
                      <a:pt x="253" y="212"/>
                      <a:pt x="245" y="215"/>
                      <a:pt x="238" y="211"/>
                    </a:cubicBezTo>
                    <a:cubicBezTo>
                      <a:pt x="238" y="211"/>
                      <a:pt x="238" y="211"/>
                      <a:pt x="238" y="210"/>
                    </a:cubicBezTo>
                    <a:cubicBezTo>
                      <a:pt x="230" y="221"/>
                      <a:pt x="221" y="230"/>
                      <a:pt x="211" y="237"/>
                    </a:cubicBezTo>
                    <a:cubicBezTo>
                      <a:pt x="211" y="237"/>
                      <a:pt x="211" y="237"/>
                      <a:pt x="211" y="238"/>
                    </a:cubicBezTo>
                    <a:cubicBezTo>
                      <a:pt x="215" y="244"/>
                      <a:pt x="213" y="252"/>
                      <a:pt x="206" y="256"/>
                    </a:cubicBezTo>
                    <a:cubicBezTo>
                      <a:pt x="200" y="260"/>
                      <a:pt x="192" y="258"/>
                      <a:pt x="188" y="251"/>
                    </a:cubicBezTo>
                    <a:cubicBezTo>
                      <a:pt x="188" y="251"/>
                      <a:pt x="188" y="251"/>
                      <a:pt x="188" y="251"/>
                    </a:cubicBezTo>
                    <a:cubicBezTo>
                      <a:pt x="176" y="256"/>
                      <a:pt x="164" y="259"/>
                      <a:pt x="151" y="260"/>
                    </a:cubicBezTo>
                    <a:cubicBezTo>
                      <a:pt x="151" y="261"/>
                      <a:pt x="151" y="261"/>
                      <a:pt x="151" y="261"/>
                    </a:cubicBezTo>
                    <a:cubicBezTo>
                      <a:pt x="151" y="269"/>
                      <a:pt x="145" y="275"/>
                      <a:pt x="138" y="275"/>
                    </a:cubicBezTo>
                    <a:cubicBezTo>
                      <a:pt x="130" y="275"/>
                      <a:pt x="124" y="269"/>
                      <a:pt x="124" y="261"/>
                    </a:cubicBezTo>
                    <a:cubicBezTo>
                      <a:pt x="124" y="261"/>
                      <a:pt x="124" y="261"/>
                      <a:pt x="124" y="260"/>
                    </a:cubicBezTo>
                    <a:cubicBezTo>
                      <a:pt x="111" y="259"/>
                      <a:pt x="99" y="256"/>
                      <a:pt x="88" y="251"/>
                    </a:cubicBezTo>
                    <a:cubicBezTo>
                      <a:pt x="88" y="251"/>
                      <a:pt x="88" y="251"/>
                      <a:pt x="88" y="251"/>
                    </a:cubicBezTo>
                    <a:cubicBezTo>
                      <a:pt x="84" y="258"/>
                      <a:pt x="76" y="260"/>
                      <a:pt x="69" y="256"/>
                    </a:cubicBezTo>
                    <a:cubicBezTo>
                      <a:pt x="63" y="252"/>
                      <a:pt x="60" y="244"/>
                      <a:pt x="64" y="238"/>
                    </a:cubicBezTo>
                    <a:cubicBezTo>
                      <a:pt x="64" y="237"/>
                      <a:pt x="64" y="237"/>
                      <a:pt x="65" y="237"/>
                    </a:cubicBezTo>
                    <a:cubicBezTo>
                      <a:pt x="54" y="230"/>
                      <a:pt x="45" y="221"/>
                      <a:pt x="38" y="210"/>
                    </a:cubicBezTo>
                    <a:cubicBezTo>
                      <a:pt x="38" y="211"/>
                      <a:pt x="38" y="211"/>
                      <a:pt x="37" y="211"/>
                    </a:cubicBezTo>
                    <a:cubicBezTo>
                      <a:pt x="31" y="215"/>
                      <a:pt x="23" y="212"/>
                      <a:pt x="19" y="206"/>
                    </a:cubicBezTo>
                    <a:cubicBezTo>
                      <a:pt x="15" y="199"/>
                      <a:pt x="17" y="191"/>
                      <a:pt x="24" y="187"/>
                    </a:cubicBezTo>
                    <a:cubicBezTo>
                      <a:pt x="24" y="187"/>
                      <a:pt x="24" y="187"/>
                      <a:pt x="25" y="187"/>
                    </a:cubicBezTo>
                    <a:cubicBezTo>
                      <a:pt x="20" y="176"/>
                      <a:pt x="16" y="164"/>
                      <a:pt x="15" y="151"/>
                    </a:cubicBezTo>
                    <a:cubicBezTo>
                      <a:pt x="15" y="151"/>
                      <a:pt x="14" y="151"/>
                      <a:pt x="14" y="151"/>
                    </a:cubicBezTo>
                    <a:cubicBezTo>
                      <a:pt x="7" y="151"/>
                      <a:pt x="0" y="145"/>
                      <a:pt x="0" y="137"/>
                    </a:cubicBezTo>
                    <a:cubicBezTo>
                      <a:pt x="0" y="130"/>
                      <a:pt x="7" y="124"/>
                      <a:pt x="14" y="124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Oval 63"/>
              <p:cNvSpPr>
                <a:spLocks noChangeArrowheads="1"/>
              </p:cNvSpPr>
              <p:nvPr/>
            </p:nvSpPr>
            <p:spPr bwMode="auto">
              <a:xfrm>
                <a:off x="10795000" y="4925378"/>
                <a:ext cx="428625" cy="428625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Oval 64"/>
              <p:cNvSpPr>
                <a:spLocks noChangeArrowheads="1"/>
              </p:cNvSpPr>
              <p:nvPr/>
            </p:nvSpPr>
            <p:spPr bwMode="auto">
              <a:xfrm>
                <a:off x="10915650" y="5046028"/>
                <a:ext cx="187325" cy="187325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65"/>
              <p:cNvSpPr>
                <a:spLocks/>
              </p:cNvSpPr>
              <p:nvPr/>
            </p:nvSpPr>
            <p:spPr bwMode="auto">
              <a:xfrm>
                <a:off x="8434388" y="4301490"/>
                <a:ext cx="1309688" cy="1316038"/>
              </a:xfrm>
              <a:custGeom>
                <a:avLst/>
                <a:gdLst>
                  <a:gd name="T0" fmla="*/ 19 w 379"/>
                  <a:gd name="T1" fmla="*/ 171 h 380"/>
                  <a:gd name="T2" fmla="*/ 20 w 379"/>
                  <a:gd name="T3" fmla="*/ 171 h 380"/>
                  <a:gd name="T4" fmla="*/ 33 w 379"/>
                  <a:gd name="T5" fmla="*/ 121 h 380"/>
                  <a:gd name="T6" fmla="*/ 32 w 379"/>
                  <a:gd name="T7" fmla="*/ 121 h 380"/>
                  <a:gd name="T8" fmla="*/ 25 w 379"/>
                  <a:gd name="T9" fmla="*/ 95 h 380"/>
                  <a:gd name="T10" fmla="*/ 51 w 379"/>
                  <a:gd name="T11" fmla="*/ 88 h 380"/>
                  <a:gd name="T12" fmla="*/ 52 w 379"/>
                  <a:gd name="T13" fmla="*/ 89 h 380"/>
                  <a:gd name="T14" fmla="*/ 89 w 379"/>
                  <a:gd name="T15" fmla="*/ 52 h 380"/>
                  <a:gd name="T16" fmla="*/ 88 w 379"/>
                  <a:gd name="T17" fmla="*/ 51 h 380"/>
                  <a:gd name="T18" fmla="*/ 95 w 379"/>
                  <a:gd name="T19" fmla="*/ 26 h 380"/>
                  <a:gd name="T20" fmla="*/ 120 w 379"/>
                  <a:gd name="T21" fmla="*/ 33 h 380"/>
                  <a:gd name="T22" fmla="*/ 121 w 379"/>
                  <a:gd name="T23" fmla="*/ 34 h 380"/>
                  <a:gd name="T24" fmla="*/ 171 w 379"/>
                  <a:gd name="T25" fmla="*/ 20 h 380"/>
                  <a:gd name="T26" fmla="*/ 171 w 379"/>
                  <a:gd name="T27" fmla="*/ 19 h 380"/>
                  <a:gd name="T28" fmla="*/ 190 w 379"/>
                  <a:gd name="T29" fmla="*/ 0 h 380"/>
                  <a:gd name="T30" fmla="*/ 208 w 379"/>
                  <a:gd name="T31" fmla="*/ 19 h 380"/>
                  <a:gd name="T32" fmla="*/ 208 w 379"/>
                  <a:gd name="T33" fmla="*/ 20 h 380"/>
                  <a:gd name="T34" fmla="*/ 258 w 379"/>
                  <a:gd name="T35" fmla="*/ 34 h 380"/>
                  <a:gd name="T36" fmla="*/ 259 w 379"/>
                  <a:gd name="T37" fmla="*/ 33 h 380"/>
                  <a:gd name="T38" fmla="*/ 284 w 379"/>
                  <a:gd name="T39" fmla="*/ 26 h 380"/>
                  <a:gd name="T40" fmla="*/ 291 w 379"/>
                  <a:gd name="T41" fmla="*/ 51 h 380"/>
                  <a:gd name="T42" fmla="*/ 291 w 379"/>
                  <a:gd name="T43" fmla="*/ 52 h 380"/>
                  <a:gd name="T44" fmla="*/ 327 w 379"/>
                  <a:gd name="T45" fmla="*/ 89 h 380"/>
                  <a:gd name="T46" fmla="*/ 328 w 379"/>
                  <a:gd name="T47" fmla="*/ 88 h 380"/>
                  <a:gd name="T48" fmla="*/ 354 w 379"/>
                  <a:gd name="T49" fmla="*/ 95 h 380"/>
                  <a:gd name="T50" fmla="*/ 347 w 379"/>
                  <a:gd name="T51" fmla="*/ 121 h 380"/>
                  <a:gd name="T52" fmla="*/ 346 w 379"/>
                  <a:gd name="T53" fmla="*/ 121 h 380"/>
                  <a:gd name="T54" fmla="*/ 360 w 379"/>
                  <a:gd name="T55" fmla="*/ 171 h 380"/>
                  <a:gd name="T56" fmla="*/ 361 w 379"/>
                  <a:gd name="T57" fmla="*/ 171 h 380"/>
                  <a:gd name="T58" fmla="*/ 379 w 379"/>
                  <a:gd name="T59" fmla="*/ 190 h 380"/>
                  <a:gd name="T60" fmla="*/ 361 w 379"/>
                  <a:gd name="T61" fmla="*/ 209 h 380"/>
                  <a:gd name="T62" fmla="*/ 360 w 379"/>
                  <a:gd name="T63" fmla="*/ 209 h 380"/>
                  <a:gd name="T64" fmla="*/ 346 w 379"/>
                  <a:gd name="T65" fmla="*/ 259 h 380"/>
                  <a:gd name="T66" fmla="*/ 347 w 379"/>
                  <a:gd name="T67" fmla="*/ 259 h 380"/>
                  <a:gd name="T68" fmla="*/ 354 w 379"/>
                  <a:gd name="T69" fmla="*/ 285 h 380"/>
                  <a:gd name="T70" fmla="*/ 328 w 379"/>
                  <a:gd name="T71" fmla="*/ 292 h 380"/>
                  <a:gd name="T72" fmla="*/ 327 w 379"/>
                  <a:gd name="T73" fmla="*/ 291 h 380"/>
                  <a:gd name="T74" fmla="*/ 291 w 379"/>
                  <a:gd name="T75" fmla="*/ 328 h 380"/>
                  <a:gd name="T76" fmla="*/ 291 w 379"/>
                  <a:gd name="T77" fmla="*/ 329 h 380"/>
                  <a:gd name="T78" fmla="*/ 284 w 379"/>
                  <a:gd name="T79" fmla="*/ 354 h 380"/>
                  <a:gd name="T80" fmla="*/ 259 w 379"/>
                  <a:gd name="T81" fmla="*/ 347 h 380"/>
                  <a:gd name="T82" fmla="*/ 258 w 379"/>
                  <a:gd name="T83" fmla="*/ 346 h 380"/>
                  <a:gd name="T84" fmla="*/ 208 w 379"/>
                  <a:gd name="T85" fmla="*/ 360 h 380"/>
                  <a:gd name="T86" fmla="*/ 208 w 379"/>
                  <a:gd name="T87" fmla="*/ 361 h 380"/>
                  <a:gd name="T88" fmla="*/ 190 w 379"/>
                  <a:gd name="T89" fmla="*/ 380 h 380"/>
                  <a:gd name="T90" fmla="*/ 171 w 379"/>
                  <a:gd name="T91" fmla="*/ 361 h 380"/>
                  <a:gd name="T92" fmla="*/ 171 w 379"/>
                  <a:gd name="T93" fmla="*/ 360 h 380"/>
                  <a:gd name="T94" fmla="*/ 121 w 379"/>
                  <a:gd name="T95" fmla="*/ 346 h 380"/>
                  <a:gd name="T96" fmla="*/ 120 w 379"/>
                  <a:gd name="T97" fmla="*/ 347 h 380"/>
                  <a:gd name="T98" fmla="*/ 95 w 379"/>
                  <a:gd name="T99" fmla="*/ 354 h 380"/>
                  <a:gd name="T100" fmla="*/ 88 w 379"/>
                  <a:gd name="T101" fmla="*/ 329 h 380"/>
                  <a:gd name="T102" fmla="*/ 89 w 379"/>
                  <a:gd name="T103" fmla="*/ 328 h 380"/>
                  <a:gd name="T104" fmla="*/ 52 w 379"/>
                  <a:gd name="T105" fmla="*/ 291 h 380"/>
                  <a:gd name="T106" fmla="*/ 51 w 379"/>
                  <a:gd name="T107" fmla="*/ 292 h 380"/>
                  <a:gd name="T108" fmla="*/ 25 w 379"/>
                  <a:gd name="T109" fmla="*/ 285 h 380"/>
                  <a:gd name="T110" fmla="*/ 32 w 379"/>
                  <a:gd name="T111" fmla="*/ 259 h 380"/>
                  <a:gd name="T112" fmla="*/ 33 w 379"/>
                  <a:gd name="T113" fmla="*/ 259 h 380"/>
                  <a:gd name="T114" fmla="*/ 20 w 379"/>
                  <a:gd name="T115" fmla="*/ 209 h 380"/>
                  <a:gd name="T116" fmla="*/ 19 w 379"/>
                  <a:gd name="T117" fmla="*/ 209 h 380"/>
                  <a:gd name="T118" fmla="*/ 0 w 379"/>
                  <a:gd name="T119" fmla="*/ 190 h 380"/>
                  <a:gd name="T120" fmla="*/ 19 w 379"/>
                  <a:gd name="T121" fmla="*/ 171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379" h="380">
                    <a:moveTo>
                      <a:pt x="19" y="171"/>
                    </a:moveTo>
                    <a:cubicBezTo>
                      <a:pt x="19" y="171"/>
                      <a:pt x="19" y="171"/>
                      <a:pt x="20" y="171"/>
                    </a:cubicBezTo>
                    <a:cubicBezTo>
                      <a:pt x="22" y="154"/>
                      <a:pt x="26" y="137"/>
                      <a:pt x="33" y="121"/>
                    </a:cubicBezTo>
                    <a:cubicBezTo>
                      <a:pt x="33" y="121"/>
                      <a:pt x="33" y="121"/>
                      <a:pt x="32" y="121"/>
                    </a:cubicBezTo>
                    <a:cubicBezTo>
                      <a:pt x="23" y="116"/>
                      <a:pt x="20" y="104"/>
                      <a:pt x="25" y="95"/>
                    </a:cubicBezTo>
                    <a:cubicBezTo>
                      <a:pt x="31" y="86"/>
                      <a:pt x="42" y="83"/>
                      <a:pt x="51" y="88"/>
                    </a:cubicBezTo>
                    <a:cubicBezTo>
                      <a:pt x="51" y="88"/>
                      <a:pt x="52" y="89"/>
                      <a:pt x="52" y="89"/>
                    </a:cubicBezTo>
                    <a:cubicBezTo>
                      <a:pt x="62" y="75"/>
                      <a:pt x="75" y="62"/>
                      <a:pt x="89" y="52"/>
                    </a:cubicBezTo>
                    <a:cubicBezTo>
                      <a:pt x="88" y="52"/>
                      <a:pt x="88" y="52"/>
                      <a:pt x="88" y="51"/>
                    </a:cubicBezTo>
                    <a:cubicBezTo>
                      <a:pt x="83" y="42"/>
                      <a:pt x="86" y="31"/>
                      <a:pt x="95" y="26"/>
                    </a:cubicBezTo>
                    <a:cubicBezTo>
                      <a:pt x="104" y="21"/>
                      <a:pt x="115" y="24"/>
                      <a:pt x="120" y="33"/>
                    </a:cubicBezTo>
                    <a:cubicBezTo>
                      <a:pt x="121" y="33"/>
                      <a:pt x="121" y="33"/>
                      <a:pt x="121" y="34"/>
                    </a:cubicBezTo>
                    <a:cubicBezTo>
                      <a:pt x="137" y="27"/>
                      <a:pt x="153" y="22"/>
                      <a:pt x="171" y="20"/>
                    </a:cubicBezTo>
                    <a:cubicBezTo>
                      <a:pt x="171" y="20"/>
                      <a:pt x="171" y="19"/>
                      <a:pt x="171" y="19"/>
                    </a:cubicBezTo>
                    <a:cubicBezTo>
                      <a:pt x="171" y="9"/>
                      <a:pt x="179" y="0"/>
                      <a:pt x="190" y="0"/>
                    </a:cubicBezTo>
                    <a:cubicBezTo>
                      <a:pt x="200" y="0"/>
                      <a:pt x="208" y="9"/>
                      <a:pt x="208" y="19"/>
                    </a:cubicBezTo>
                    <a:cubicBezTo>
                      <a:pt x="208" y="19"/>
                      <a:pt x="208" y="20"/>
                      <a:pt x="208" y="20"/>
                    </a:cubicBezTo>
                    <a:cubicBezTo>
                      <a:pt x="226" y="22"/>
                      <a:pt x="243" y="27"/>
                      <a:pt x="258" y="34"/>
                    </a:cubicBezTo>
                    <a:cubicBezTo>
                      <a:pt x="259" y="33"/>
                      <a:pt x="259" y="33"/>
                      <a:pt x="259" y="33"/>
                    </a:cubicBezTo>
                    <a:cubicBezTo>
                      <a:pt x="264" y="24"/>
                      <a:pt x="276" y="21"/>
                      <a:pt x="284" y="26"/>
                    </a:cubicBezTo>
                    <a:cubicBezTo>
                      <a:pt x="293" y="31"/>
                      <a:pt x="297" y="42"/>
                      <a:pt x="291" y="51"/>
                    </a:cubicBezTo>
                    <a:cubicBezTo>
                      <a:pt x="291" y="52"/>
                      <a:pt x="291" y="52"/>
                      <a:pt x="291" y="52"/>
                    </a:cubicBezTo>
                    <a:cubicBezTo>
                      <a:pt x="305" y="62"/>
                      <a:pt x="317" y="75"/>
                      <a:pt x="327" y="89"/>
                    </a:cubicBezTo>
                    <a:cubicBezTo>
                      <a:pt x="328" y="89"/>
                      <a:pt x="328" y="88"/>
                      <a:pt x="328" y="88"/>
                    </a:cubicBezTo>
                    <a:cubicBezTo>
                      <a:pt x="337" y="83"/>
                      <a:pt x="349" y="86"/>
                      <a:pt x="354" y="95"/>
                    </a:cubicBezTo>
                    <a:cubicBezTo>
                      <a:pt x="359" y="104"/>
                      <a:pt x="356" y="116"/>
                      <a:pt x="347" y="121"/>
                    </a:cubicBezTo>
                    <a:cubicBezTo>
                      <a:pt x="347" y="121"/>
                      <a:pt x="346" y="121"/>
                      <a:pt x="346" y="121"/>
                    </a:cubicBezTo>
                    <a:cubicBezTo>
                      <a:pt x="353" y="137"/>
                      <a:pt x="358" y="154"/>
                      <a:pt x="360" y="171"/>
                    </a:cubicBezTo>
                    <a:cubicBezTo>
                      <a:pt x="360" y="171"/>
                      <a:pt x="360" y="171"/>
                      <a:pt x="361" y="171"/>
                    </a:cubicBezTo>
                    <a:cubicBezTo>
                      <a:pt x="371" y="171"/>
                      <a:pt x="379" y="180"/>
                      <a:pt x="379" y="190"/>
                    </a:cubicBezTo>
                    <a:cubicBezTo>
                      <a:pt x="379" y="200"/>
                      <a:pt x="371" y="209"/>
                      <a:pt x="361" y="209"/>
                    </a:cubicBezTo>
                    <a:cubicBezTo>
                      <a:pt x="360" y="209"/>
                      <a:pt x="360" y="209"/>
                      <a:pt x="360" y="209"/>
                    </a:cubicBezTo>
                    <a:cubicBezTo>
                      <a:pt x="358" y="226"/>
                      <a:pt x="353" y="243"/>
                      <a:pt x="346" y="259"/>
                    </a:cubicBezTo>
                    <a:cubicBezTo>
                      <a:pt x="346" y="259"/>
                      <a:pt x="347" y="259"/>
                      <a:pt x="347" y="259"/>
                    </a:cubicBezTo>
                    <a:cubicBezTo>
                      <a:pt x="356" y="264"/>
                      <a:pt x="359" y="276"/>
                      <a:pt x="354" y="285"/>
                    </a:cubicBezTo>
                    <a:cubicBezTo>
                      <a:pt x="349" y="294"/>
                      <a:pt x="337" y="297"/>
                      <a:pt x="328" y="292"/>
                    </a:cubicBezTo>
                    <a:cubicBezTo>
                      <a:pt x="328" y="291"/>
                      <a:pt x="328" y="291"/>
                      <a:pt x="327" y="291"/>
                    </a:cubicBezTo>
                    <a:cubicBezTo>
                      <a:pt x="317" y="305"/>
                      <a:pt x="305" y="317"/>
                      <a:pt x="291" y="328"/>
                    </a:cubicBezTo>
                    <a:cubicBezTo>
                      <a:pt x="291" y="328"/>
                      <a:pt x="291" y="328"/>
                      <a:pt x="291" y="329"/>
                    </a:cubicBezTo>
                    <a:cubicBezTo>
                      <a:pt x="297" y="338"/>
                      <a:pt x="293" y="349"/>
                      <a:pt x="284" y="354"/>
                    </a:cubicBezTo>
                    <a:cubicBezTo>
                      <a:pt x="276" y="359"/>
                      <a:pt x="264" y="356"/>
                      <a:pt x="259" y="347"/>
                    </a:cubicBezTo>
                    <a:cubicBezTo>
                      <a:pt x="259" y="347"/>
                      <a:pt x="259" y="347"/>
                      <a:pt x="258" y="346"/>
                    </a:cubicBezTo>
                    <a:cubicBezTo>
                      <a:pt x="243" y="353"/>
                      <a:pt x="226" y="358"/>
                      <a:pt x="208" y="360"/>
                    </a:cubicBezTo>
                    <a:cubicBezTo>
                      <a:pt x="208" y="360"/>
                      <a:pt x="208" y="360"/>
                      <a:pt x="208" y="361"/>
                    </a:cubicBezTo>
                    <a:cubicBezTo>
                      <a:pt x="208" y="371"/>
                      <a:pt x="200" y="380"/>
                      <a:pt x="190" y="380"/>
                    </a:cubicBezTo>
                    <a:cubicBezTo>
                      <a:pt x="179" y="380"/>
                      <a:pt x="171" y="371"/>
                      <a:pt x="171" y="361"/>
                    </a:cubicBezTo>
                    <a:cubicBezTo>
                      <a:pt x="171" y="360"/>
                      <a:pt x="171" y="360"/>
                      <a:pt x="171" y="360"/>
                    </a:cubicBezTo>
                    <a:cubicBezTo>
                      <a:pt x="153" y="358"/>
                      <a:pt x="137" y="353"/>
                      <a:pt x="121" y="346"/>
                    </a:cubicBezTo>
                    <a:cubicBezTo>
                      <a:pt x="121" y="347"/>
                      <a:pt x="121" y="347"/>
                      <a:pt x="120" y="347"/>
                    </a:cubicBezTo>
                    <a:cubicBezTo>
                      <a:pt x="115" y="356"/>
                      <a:pt x="104" y="359"/>
                      <a:pt x="95" y="354"/>
                    </a:cubicBezTo>
                    <a:cubicBezTo>
                      <a:pt x="86" y="349"/>
                      <a:pt x="83" y="338"/>
                      <a:pt x="88" y="329"/>
                    </a:cubicBezTo>
                    <a:cubicBezTo>
                      <a:pt x="88" y="328"/>
                      <a:pt x="88" y="328"/>
                      <a:pt x="89" y="328"/>
                    </a:cubicBezTo>
                    <a:cubicBezTo>
                      <a:pt x="75" y="317"/>
                      <a:pt x="62" y="305"/>
                      <a:pt x="52" y="291"/>
                    </a:cubicBezTo>
                    <a:cubicBezTo>
                      <a:pt x="52" y="291"/>
                      <a:pt x="51" y="291"/>
                      <a:pt x="51" y="292"/>
                    </a:cubicBezTo>
                    <a:cubicBezTo>
                      <a:pt x="42" y="297"/>
                      <a:pt x="31" y="294"/>
                      <a:pt x="25" y="285"/>
                    </a:cubicBezTo>
                    <a:cubicBezTo>
                      <a:pt x="20" y="276"/>
                      <a:pt x="23" y="264"/>
                      <a:pt x="32" y="259"/>
                    </a:cubicBezTo>
                    <a:cubicBezTo>
                      <a:pt x="33" y="259"/>
                      <a:pt x="33" y="259"/>
                      <a:pt x="33" y="259"/>
                    </a:cubicBezTo>
                    <a:cubicBezTo>
                      <a:pt x="26" y="243"/>
                      <a:pt x="22" y="226"/>
                      <a:pt x="20" y="209"/>
                    </a:cubicBezTo>
                    <a:cubicBezTo>
                      <a:pt x="19" y="209"/>
                      <a:pt x="19" y="209"/>
                      <a:pt x="19" y="209"/>
                    </a:cubicBezTo>
                    <a:cubicBezTo>
                      <a:pt x="8" y="209"/>
                      <a:pt x="0" y="200"/>
                      <a:pt x="0" y="190"/>
                    </a:cubicBezTo>
                    <a:cubicBezTo>
                      <a:pt x="0" y="180"/>
                      <a:pt x="8" y="171"/>
                      <a:pt x="19" y="171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Oval 66"/>
              <p:cNvSpPr>
                <a:spLocks noChangeArrowheads="1"/>
              </p:cNvSpPr>
              <p:nvPr/>
            </p:nvSpPr>
            <p:spPr bwMode="auto">
              <a:xfrm>
                <a:off x="8793163" y="4665028"/>
                <a:ext cx="592138" cy="588963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Oval 67"/>
              <p:cNvSpPr>
                <a:spLocks noChangeArrowheads="1"/>
              </p:cNvSpPr>
              <p:nvPr/>
            </p:nvSpPr>
            <p:spPr bwMode="auto">
              <a:xfrm>
                <a:off x="8959850" y="4828540"/>
                <a:ext cx="258763" cy="258763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85" name="Group 84"/>
              <p:cNvGrpSpPr/>
              <p:nvPr/>
            </p:nvGrpSpPr>
            <p:grpSpPr>
              <a:xfrm>
                <a:off x="5873750" y="4309428"/>
                <a:ext cx="2181225" cy="996950"/>
                <a:chOff x="5873750" y="4309428"/>
                <a:chExt cx="2181225" cy="996950"/>
              </a:xfrm>
            </p:grpSpPr>
            <p:sp>
              <p:nvSpPr>
                <p:cNvPr id="70" name="Rectangle 68"/>
                <p:cNvSpPr>
                  <a:spLocks noChangeArrowheads="1"/>
                </p:cNvSpPr>
                <p:nvPr/>
              </p:nvSpPr>
              <p:spPr bwMode="auto">
                <a:xfrm>
                  <a:off x="5873750" y="4309428"/>
                  <a:ext cx="2181225" cy="81915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83" name="Group 82"/>
                <p:cNvGrpSpPr/>
                <p:nvPr/>
              </p:nvGrpSpPr>
              <p:grpSpPr>
                <a:xfrm>
                  <a:off x="5873750" y="4309428"/>
                  <a:ext cx="2181225" cy="819150"/>
                  <a:chOff x="5873750" y="4309428"/>
                  <a:chExt cx="2181225" cy="819150"/>
                </a:xfrm>
                <a:solidFill>
                  <a:schemeClr val="accent2">
                    <a:lumMod val="60000"/>
                    <a:lumOff val="40000"/>
                  </a:schemeClr>
                </a:solidFill>
              </p:grpSpPr>
              <p:sp>
                <p:nvSpPr>
                  <p:cNvPr id="71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5873750" y="4309428"/>
                    <a:ext cx="2181225" cy="12700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2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5873750" y="4541203"/>
                    <a:ext cx="2181225" cy="12382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3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5873750" y="4772978"/>
                    <a:ext cx="2181225" cy="12382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4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5873750" y="5001578"/>
                    <a:ext cx="2181225" cy="12700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75" name="Rectangle 73"/>
                <p:cNvSpPr>
                  <a:spLocks noChangeArrowheads="1"/>
                </p:cNvSpPr>
                <p:nvPr/>
              </p:nvSpPr>
              <p:spPr bwMode="auto">
                <a:xfrm>
                  <a:off x="5873750" y="5128578"/>
                  <a:ext cx="2181225" cy="177800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76" name="Freeform 74"/>
              <p:cNvSpPr>
                <a:spLocks/>
              </p:cNvSpPr>
              <p:nvPr/>
            </p:nvSpPr>
            <p:spPr bwMode="auto">
              <a:xfrm>
                <a:off x="7227888" y="4960303"/>
                <a:ext cx="654050" cy="657225"/>
              </a:xfrm>
              <a:custGeom>
                <a:avLst/>
                <a:gdLst>
                  <a:gd name="T0" fmla="*/ 9 w 189"/>
                  <a:gd name="T1" fmla="*/ 86 h 190"/>
                  <a:gd name="T2" fmla="*/ 9 w 189"/>
                  <a:gd name="T3" fmla="*/ 86 h 190"/>
                  <a:gd name="T4" fmla="*/ 16 w 189"/>
                  <a:gd name="T5" fmla="*/ 61 h 190"/>
                  <a:gd name="T6" fmla="*/ 16 w 189"/>
                  <a:gd name="T7" fmla="*/ 60 h 190"/>
                  <a:gd name="T8" fmla="*/ 12 w 189"/>
                  <a:gd name="T9" fmla="*/ 47 h 190"/>
                  <a:gd name="T10" fmla="*/ 25 w 189"/>
                  <a:gd name="T11" fmla="*/ 44 h 190"/>
                  <a:gd name="T12" fmla="*/ 25 w 189"/>
                  <a:gd name="T13" fmla="*/ 44 h 190"/>
                  <a:gd name="T14" fmla="*/ 44 w 189"/>
                  <a:gd name="T15" fmla="*/ 26 h 190"/>
                  <a:gd name="T16" fmla="*/ 43 w 189"/>
                  <a:gd name="T17" fmla="*/ 26 h 190"/>
                  <a:gd name="T18" fmla="*/ 47 w 189"/>
                  <a:gd name="T19" fmla="*/ 13 h 190"/>
                  <a:gd name="T20" fmla="*/ 60 w 189"/>
                  <a:gd name="T21" fmla="*/ 16 h 190"/>
                  <a:gd name="T22" fmla="*/ 60 w 189"/>
                  <a:gd name="T23" fmla="*/ 17 h 190"/>
                  <a:gd name="T24" fmla="*/ 85 w 189"/>
                  <a:gd name="T25" fmla="*/ 10 h 190"/>
                  <a:gd name="T26" fmla="*/ 85 w 189"/>
                  <a:gd name="T27" fmla="*/ 10 h 190"/>
                  <a:gd name="T28" fmla="*/ 94 w 189"/>
                  <a:gd name="T29" fmla="*/ 0 h 190"/>
                  <a:gd name="T30" fmla="*/ 104 w 189"/>
                  <a:gd name="T31" fmla="*/ 10 h 190"/>
                  <a:gd name="T32" fmla="*/ 104 w 189"/>
                  <a:gd name="T33" fmla="*/ 10 h 190"/>
                  <a:gd name="T34" fmla="*/ 129 w 189"/>
                  <a:gd name="T35" fmla="*/ 17 h 190"/>
                  <a:gd name="T36" fmla="*/ 129 w 189"/>
                  <a:gd name="T37" fmla="*/ 16 h 190"/>
                  <a:gd name="T38" fmla="*/ 142 w 189"/>
                  <a:gd name="T39" fmla="*/ 13 h 190"/>
                  <a:gd name="T40" fmla="*/ 145 w 189"/>
                  <a:gd name="T41" fmla="*/ 26 h 190"/>
                  <a:gd name="T42" fmla="*/ 145 w 189"/>
                  <a:gd name="T43" fmla="*/ 26 h 190"/>
                  <a:gd name="T44" fmla="*/ 163 w 189"/>
                  <a:gd name="T45" fmla="*/ 44 h 190"/>
                  <a:gd name="T46" fmla="*/ 164 w 189"/>
                  <a:gd name="T47" fmla="*/ 44 h 190"/>
                  <a:gd name="T48" fmla="*/ 176 w 189"/>
                  <a:gd name="T49" fmla="*/ 47 h 190"/>
                  <a:gd name="T50" fmla="*/ 173 w 189"/>
                  <a:gd name="T51" fmla="*/ 60 h 190"/>
                  <a:gd name="T52" fmla="*/ 172 w 189"/>
                  <a:gd name="T53" fmla="*/ 61 h 190"/>
                  <a:gd name="T54" fmla="*/ 179 w 189"/>
                  <a:gd name="T55" fmla="*/ 86 h 190"/>
                  <a:gd name="T56" fmla="*/ 180 w 189"/>
                  <a:gd name="T57" fmla="*/ 85 h 190"/>
                  <a:gd name="T58" fmla="*/ 189 w 189"/>
                  <a:gd name="T59" fmla="*/ 95 h 190"/>
                  <a:gd name="T60" fmla="*/ 180 w 189"/>
                  <a:gd name="T61" fmla="*/ 104 h 190"/>
                  <a:gd name="T62" fmla="*/ 179 w 189"/>
                  <a:gd name="T63" fmla="*/ 104 h 190"/>
                  <a:gd name="T64" fmla="*/ 172 w 189"/>
                  <a:gd name="T65" fmla="*/ 129 h 190"/>
                  <a:gd name="T66" fmla="*/ 173 w 189"/>
                  <a:gd name="T67" fmla="*/ 129 h 190"/>
                  <a:gd name="T68" fmla="*/ 176 w 189"/>
                  <a:gd name="T69" fmla="*/ 142 h 190"/>
                  <a:gd name="T70" fmla="*/ 164 w 189"/>
                  <a:gd name="T71" fmla="*/ 146 h 190"/>
                  <a:gd name="T72" fmla="*/ 163 w 189"/>
                  <a:gd name="T73" fmla="*/ 145 h 190"/>
                  <a:gd name="T74" fmla="*/ 145 w 189"/>
                  <a:gd name="T75" fmla="*/ 164 h 190"/>
                  <a:gd name="T76" fmla="*/ 145 w 189"/>
                  <a:gd name="T77" fmla="*/ 164 h 190"/>
                  <a:gd name="T78" fmla="*/ 142 w 189"/>
                  <a:gd name="T79" fmla="*/ 177 h 190"/>
                  <a:gd name="T80" fmla="*/ 129 w 189"/>
                  <a:gd name="T81" fmla="*/ 173 h 190"/>
                  <a:gd name="T82" fmla="*/ 129 w 189"/>
                  <a:gd name="T83" fmla="*/ 173 h 190"/>
                  <a:gd name="T84" fmla="*/ 104 w 189"/>
                  <a:gd name="T85" fmla="*/ 180 h 190"/>
                  <a:gd name="T86" fmla="*/ 104 w 189"/>
                  <a:gd name="T87" fmla="*/ 180 h 190"/>
                  <a:gd name="T88" fmla="*/ 94 w 189"/>
                  <a:gd name="T89" fmla="*/ 190 h 190"/>
                  <a:gd name="T90" fmla="*/ 85 w 189"/>
                  <a:gd name="T91" fmla="*/ 180 h 190"/>
                  <a:gd name="T92" fmla="*/ 85 w 189"/>
                  <a:gd name="T93" fmla="*/ 180 h 190"/>
                  <a:gd name="T94" fmla="*/ 60 w 189"/>
                  <a:gd name="T95" fmla="*/ 173 h 190"/>
                  <a:gd name="T96" fmla="*/ 60 w 189"/>
                  <a:gd name="T97" fmla="*/ 173 h 190"/>
                  <a:gd name="T98" fmla="*/ 47 w 189"/>
                  <a:gd name="T99" fmla="*/ 177 h 190"/>
                  <a:gd name="T100" fmla="*/ 43 w 189"/>
                  <a:gd name="T101" fmla="*/ 164 h 190"/>
                  <a:gd name="T102" fmla="*/ 44 w 189"/>
                  <a:gd name="T103" fmla="*/ 164 h 190"/>
                  <a:gd name="T104" fmla="*/ 25 w 189"/>
                  <a:gd name="T105" fmla="*/ 145 h 190"/>
                  <a:gd name="T106" fmla="*/ 25 w 189"/>
                  <a:gd name="T107" fmla="*/ 146 h 190"/>
                  <a:gd name="T108" fmla="*/ 12 w 189"/>
                  <a:gd name="T109" fmla="*/ 142 h 190"/>
                  <a:gd name="T110" fmla="*/ 16 w 189"/>
                  <a:gd name="T111" fmla="*/ 129 h 190"/>
                  <a:gd name="T112" fmla="*/ 16 w 189"/>
                  <a:gd name="T113" fmla="*/ 129 h 190"/>
                  <a:gd name="T114" fmla="*/ 9 w 189"/>
                  <a:gd name="T115" fmla="*/ 104 h 190"/>
                  <a:gd name="T116" fmla="*/ 9 w 189"/>
                  <a:gd name="T117" fmla="*/ 104 h 190"/>
                  <a:gd name="T118" fmla="*/ 0 w 189"/>
                  <a:gd name="T119" fmla="*/ 95 h 190"/>
                  <a:gd name="T120" fmla="*/ 9 w 189"/>
                  <a:gd name="T121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0">
                    <a:moveTo>
                      <a:pt x="9" y="86"/>
                    </a:moveTo>
                    <a:cubicBezTo>
                      <a:pt x="9" y="86"/>
                      <a:pt x="9" y="86"/>
                      <a:pt x="9" y="86"/>
                    </a:cubicBezTo>
                    <a:cubicBezTo>
                      <a:pt x="10" y="77"/>
                      <a:pt x="13" y="68"/>
                      <a:pt x="16" y="61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1" y="58"/>
                      <a:pt x="10" y="52"/>
                      <a:pt x="12" y="47"/>
                    </a:cubicBezTo>
                    <a:cubicBezTo>
                      <a:pt x="15" y="43"/>
                      <a:pt x="21" y="41"/>
                      <a:pt x="25" y="44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31" y="37"/>
                      <a:pt x="37" y="31"/>
                      <a:pt x="44" y="26"/>
                    </a:cubicBezTo>
                    <a:cubicBezTo>
                      <a:pt x="44" y="26"/>
                      <a:pt x="44" y="26"/>
                      <a:pt x="43" y="26"/>
                    </a:cubicBezTo>
                    <a:cubicBezTo>
                      <a:pt x="41" y="21"/>
                      <a:pt x="42" y="15"/>
                      <a:pt x="47" y="13"/>
                    </a:cubicBezTo>
                    <a:cubicBezTo>
                      <a:pt x="51" y="10"/>
                      <a:pt x="57" y="12"/>
                      <a:pt x="60" y="16"/>
                    </a:cubicBezTo>
                    <a:cubicBezTo>
                      <a:pt x="60" y="16"/>
                      <a:pt x="60" y="17"/>
                      <a:pt x="60" y="17"/>
                    </a:cubicBezTo>
                    <a:cubicBezTo>
                      <a:pt x="68" y="13"/>
                      <a:pt x="76" y="11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4"/>
                      <a:pt x="89" y="0"/>
                      <a:pt x="94" y="0"/>
                    </a:cubicBezTo>
                    <a:cubicBezTo>
                      <a:pt x="99" y="0"/>
                      <a:pt x="104" y="4"/>
                      <a:pt x="104" y="10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12" y="11"/>
                      <a:pt x="121" y="13"/>
                      <a:pt x="129" y="17"/>
                    </a:cubicBezTo>
                    <a:cubicBezTo>
                      <a:pt x="129" y="17"/>
                      <a:pt x="129" y="16"/>
                      <a:pt x="129" y="16"/>
                    </a:cubicBezTo>
                    <a:cubicBezTo>
                      <a:pt x="131" y="12"/>
                      <a:pt x="137" y="10"/>
                      <a:pt x="142" y="13"/>
                    </a:cubicBezTo>
                    <a:cubicBezTo>
                      <a:pt x="146" y="15"/>
                      <a:pt x="148" y="21"/>
                      <a:pt x="145" y="26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52" y="31"/>
                      <a:pt x="158" y="37"/>
                      <a:pt x="163" y="44"/>
                    </a:cubicBezTo>
                    <a:cubicBezTo>
                      <a:pt x="163" y="44"/>
                      <a:pt x="163" y="44"/>
                      <a:pt x="164" y="44"/>
                    </a:cubicBezTo>
                    <a:cubicBezTo>
                      <a:pt x="168" y="41"/>
                      <a:pt x="174" y="43"/>
                      <a:pt x="176" y="47"/>
                    </a:cubicBezTo>
                    <a:cubicBezTo>
                      <a:pt x="179" y="52"/>
                      <a:pt x="177" y="58"/>
                      <a:pt x="173" y="60"/>
                    </a:cubicBezTo>
                    <a:cubicBezTo>
                      <a:pt x="173" y="60"/>
                      <a:pt x="173" y="60"/>
                      <a:pt x="172" y="61"/>
                    </a:cubicBezTo>
                    <a:cubicBezTo>
                      <a:pt x="176" y="68"/>
                      <a:pt x="178" y="77"/>
                      <a:pt x="179" y="86"/>
                    </a:cubicBezTo>
                    <a:cubicBezTo>
                      <a:pt x="179" y="86"/>
                      <a:pt x="179" y="85"/>
                      <a:pt x="180" y="85"/>
                    </a:cubicBezTo>
                    <a:cubicBezTo>
                      <a:pt x="185" y="85"/>
                      <a:pt x="189" y="90"/>
                      <a:pt x="189" y="95"/>
                    </a:cubicBezTo>
                    <a:cubicBezTo>
                      <a:pt x="189" y="100"/>
                      <a:pt x="185" y="104"/>
                      <a:pt x="180" y="104"/>
                    </a:cubicBezTo>
                    <a:cubicBezTo>
                      <a:pt x="179" y="104"/>
                      <a:pt x="179" y="104"/>
                      <a:pt x="179" y="104"/>
                    </a:cubicBezTo>
                    <a:cubicBezTo>
                      <a:pt x="178" y="113"/>
                      <a:pt x="176" y="121"/>
                      <a:pt x="172" y="129"/>
                    </a:cubicBezTo>
                    <a:cubicBezTo>
                      <a:pt x="173" y="129"/>
                      <a:pt x="173" y="129"/>
                      <a:pt x="173" y="129"/>
                    </a:cubicBezTo>
                    <a:cubicBezTo>
                      <a:pt x="177" y="132"/>
                      <a:pt x="179" y="138"/>
                      <a:pt x="176" y="142"/>
                    </a:cubicBezTo>
                    <a:cubicBezTo>
                      <a:pt x="174" y="147"/>
                      <a:pt x="168" y="148"/>
                      <a:pt x="164" y="146"/>
                    </a:cubicBezTo>
                    <a:cubicBezTo>
                      <a:pt x="163" y="146"/>
                      <a:pt x="163" y="145"/>
                      <a:pt x="163" y="145"/>
                    </a:cubicBezTo>
                    <a:cubicBezTo>
                      <a:pt x="158" y="152"/>
                      <a:pt x="152" y="159"/>
                      <a:pt x="145" y="164"/>
                    </a:cubicBezTo>
                    <a:cubicBezTo>
                      <a:pt x="145" y="164"/>
                      <a:pt x="145" y="164"/>
                      <a:pt x="145" y="164"/>
                    </a:cubicBezTo>
                    <a:cubicBezTo>
                      <a:pt x="148" y="169"/>
                      <a:pt x="146" y="174"/>
                      <a:pt x="142" y="177"/>
                    </a:cubicBezTo>
                    <a:cubicBezTo>
                      <a:pt x="137" y="179"/>
                      <a:pt x="131" y="178"/>
                      <a:pt x="129" y="173"/>
                    </a:cubicBezTo>
                    <a:cubicBezTo>
                      <a:pt x="129" y="173"/>
                      <a:pt x="129" y="173"/>
                      <a:pt x="129" y="173"/>
                    </a:cubicBezTo>
                    <a:cubicBezTo>
                      <a:pt x="121" y="176"/>
                      <a:pt x="112" y="179"/>
                      <a:pt x="104" y="180"/>
                    </a:cubicBezTo>
                    <a:cubicBezTo>
                      <a:pt x="104" y="180"/>
                      <a:pt x="104" y="180"/>
                      <a:pt x="104" y="180"/>
                    </a:cubicBezTo>
                    <a:cubicBezTo>
                      <a:pt x="104" y="185"/>
                      <a:pt x="99" y="190"/>
                      <a:pt x="94" y="190"/>
                    </a:cubicBezTo>
                    <a:cubicBezTo>
                      <a:pt x="89" y="190"/>
                      <a:pt x="85" y="185"/>
                      <a:pt x="85" y="180"/>
                    </a:cubicBezTo>
                    <a:cubicBezTo>
                      <a:pt x="85" y="180"/>
                      <a:pt x="85" y="180"/>
                      <a:pt x="85" y="180"/>
                    </a:cubicBezTo>
                    <a:cubicBezTo>
                      <a:pt x="76" y="179"/>
                      <a:pt x="68" y="176"/>
                      <a:pt x="60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57" y="178"/>
                      <a:pt x="51" y="179"/>
                      <a:pt x="47" y="177"/>
                    </a:cubicBezTo>
                    <a:cubicBezTo>
                      <a:pt x="42" y="174"/>
                      <a:pt x="41" y="169"/>
                      <a:pt x="43" y="164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7" y="159"/>
                      <a:pt x="31" y="152"/>
                      <a:pt x="25" y="145"/>
                    </a:cubicBezTo>
                    <a:cubicBezTo>
                      <a:pt x="25" y="145"/>
                      <a:pt x="25" y="146"/>
                      <a:pt x="25" y="146"/>
                    </a:cubicBezTo>
                    <a:cubicBezTo>
                      <a:pt x="21" y="148"/>
                      <a:pt x="15" y="147"/>
                      <a:pt x="12" y="142"/>
                    </a:cubicBezTo>
                    <a:cubicBezTo>
                      <a:pt x="10" y="138"/>
                      <a:pt x="11" y="132"/>
                      <a:pt x="16" y="129"/>
                    </a:cubicBezTo>
                    <a:cubicBezTo>
                      <a:pt x="16" y="129"/>
                      <a:pt x="16" y="129"/>
                      <a:pt x="16" y="129"/>
                    </a:cubicBezTo>
                    <a:cubicBezTo>
                      <a:pt x="13" y="121"/>
                      <a:pt x="10" y="113"/>
                      <a:pt x="9" y="104"/>
                    </a:cubicBezTo>
                    <a:cubicBezTo>
                      <a:pt x="9" y="104"/>
                      <a:pt x="9" y="104"/>
                      <a:pt x="9" y="104"/>
                    </a:cubicBezTo>
                    <a:cubicBezTo>
                      <a:pt x="4" y="104"/>
                      <a:pt x="0" y="100"/>
                      <a:pt x="0" y="95"/>
                    </a:cubicBezTo>
                    <a:cubicBezTo>
                      <a:pt x="0" y="90"/>
                      <a:pt x="4" y="86"/>
                      <a:pt x="9" y="86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Oval 75"/>
              <p:cNvSpPr>
                <a:spLocks noChangeArrowheads="1"/>
              </p:cNvSpPr>
              <p:nvPr/>
            </p:nvSpPr>
            <p:spPr bwMode="auto">
              <a:xfrm>
                <a:off x="7407275" y="5139690"/>
                <a:ext cx="293688" cy="296863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Oval 76"/>
              <p:cNvSpPr>
                <a:spLocks noChangeArrowheads="1"/>
              </p:cNvSpPr>
              <p:nvPr/>
            </p:nvSpPr>
            <p:spPr bwMode="auto">
              <a:xfrm>
                <a:off x="7491413" y="5222240"/>
                <a:ext cx="127000" cy="131763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77"/>
              <p:cNvSpPr>
                <a:spLocks/>
              </p:cNvSpPr>
              <p:nvPr/>
            </p:nvSpPr>
            <p:spPr bwMode="auto">
              <a:xfrm>
                <a:off x="6046788" y="4960303"/>
                <a:ext cx="652463" cy="657225"/>
              </a:xfrm>
              <a:custGeom>
                <a:avLst/>
                <a:gdLst>
                  <a:gd name="T0" fmla="*/ 9 w 189"/>
                  <a:gd name="T1" fmla="*/ 86 h 190"/>
                  <a:gd name="T2" fmla="*/ 10 w 189"/>
                  <a:gd name="T3" fmla="*/ 86 h 190"/>
                  <a:gd name="T4" fmla="*/ 16 w 189"/>
                  <a:gd name="T5" fmla="*/ 61 h 190"/>
                  <a:gd name="T6" fmla="*/ 16 w 189"/>
                  <a:gd name="T7" fmla="*/ 60 h 190"/>
                  <a:gd name="T8" fmla="*/ 13 w 189"/>
                  <a:gd name="T9" fmla="*/ 47 h 190"/>
                  <a:gd name="T10" fmla="*/ 25 w 189"/>
                  <a:gd name="T11" fmla="*/ 44 h 190"/>
                  <a:gd name="T12" fmla="*/ 26 w 189"/>
                  <a:gd name="T13" fmla="*/ 44 h 190"/>
                  <a:gd name="T14" fmla="*/ 44 w 189"/>
                  <a:gd name="T15" fmla="*/ 26 h 190"/>
                  <a:gd name="T16" fmla="*/ 44 w 189"/>
                  <a:gd name="T17" fmla="*/ 26 h 190"/>
                  <a:gd name="T18" fmla="*/ 47 w 189"/>
                  <a:gd name="T19" fmla="*/ 13 h 190"/>
                  <a:gd name="T20" fmla="*/ 60 w 189"/>
                  <a:gd name="T21" fmla="*/ 16 h 190"/>
                  <a:gd name="T22" fmla="*/ 60 w 189"/>
                  <a:gd name="T23" fmla="*/ 17 h 190"/>
                  <a:gd name="T24" fmla="*/ 85 w 189"/>
                  <a:gd name="T25" fmla="*/ 10 h 190"/>
                  <a:gd name="T26" fmla="*/ 85 w 189"/>
                  <a:gd name="T27" fmla="*/ 10 h 190"/>
                  <a:gd name="T28" fmla="*/ 95 w 189"/>
                  <a:gd name="T29" fmla="*/ 0 h 190"/>
                  <a:gd name="T30" fmla="*/ 104 w 189"/>
                  <a:gd name="T31" fmla="*/ 10 h 190"/>
                  <a:gd name="T32" fmla="*/ 104 w 189"/>
                  <a:gd name="T33" fmla="*/ 10 h 190"/>
                  <a:gd name="T34" fmla="*/ 129 w 189"/>
                  <a:gd name="T35" fmla="*/ 17 h 190"/>
                  <a:gd name="T36" fmla="*/ 129 w 189"/>
                  <a:gd name="T37" fmla="*/ 16 h 190"/>
                  <a:gd name="T38" fmla="*/ 142 w 189"/>
                  <a:gd name="T39" fmla="*/ 13 h 190"/>
                  <a:gd name="T40" fmla="*/ 145 w 189"/>
                  <a:gd name="T41" fmla="*/ 26 h 190"/>
                  <a:gd name="T42" fmla="*/ 145 w 189"/>
                  <a:gd name="T43" fmla="*/ 26 h 190"/>
                  <a:gd name="T44" fmla="*/ 163 w 189"/>
                  <a:gd name="T45" fmla="*/ 44 h 190"/>
                  <a:gd name="T46" fmla="*/ 164 w 189"/>
                  <a:gd name="T47" fmla="*/ 44 h 190"/>
                  <a:gd name="T48" fmla="*/ 177 w 189"/>
                  <a:gd name="T49" fmla="*/ 47 h 190"/>
                  <a:gd name="T50" fmla="*/ 173 w 189"/>
                  <a:gd name="T51" fmla="*/ 60 h 190"/>
                  <a:gd name="T52" fmla="*/ 173 w 189"/>
                  <a:gd name="T53" fmla="*/ 61 h 190"/>
                  <a:gd name="T54" fmla="*/ 179 w 189"/>
                  <a:gd name="T55" fmla="*/ 86 h 190"/>
                  <a:gd name="T56" fmla="*/ 180 w 189"/>
                  <a:gd name="T57" fmla="*/ 85 h 190"/>
                  <a:gd name="T58" fmla="*/ 189 w 189"/>
                  <a:gd name="T59" fmla="*/ 95 h 190"/>
                  <a:gd name="T60" fmla="*/ 180 w 189"/>
                  <a:gd name="T61" fmla="*/ 104 h 190"/>
                  <a:gd name="T62" fmla="*/ 179 w 189"/>
                  <a:gd name="T63" fmla="*/ 104 h 190"/>
                  <a:gd name="T64" fmla="*/ 173 w 189"/>
                  <a:gd name="T65" fmla="*/ 129 h 190"/>
                  <a:gd name="T66" fmla="*/ 173 w 189"/>
                  <a:gd name="T67" fmla="*/ 129 h 190"/>
                  <a:gd name="T68" fmla="*/ 177 w 189"/>
                  <a:gd name="T69" fmla="*/ 142 h 190"/>
                  <a:gd name="T70" fmla="*/ 164 w 189"/>
                  <a:gd name="T71" fmla="*/ 146 h 190"/>
                  <a:gd name="T72" fmla="*/ 163 w 189"/>
                  <a:gd name="T73" fmla="*/ 145 h 190"/>
                  <a:gd name="T74" fmla="*/ 145 w 189"/>
                  <a:gd name="T75" fmla="*/ 164 h 190"/>
                  <a:gd name="T76" fmla="*/ 145 w 189"/>
                  <a:gd name="T77" fmla="*/ 164 h 190"/>
                  <a:gd name="T78" fmla="*/ 142 w 189"/>
                  <a:gd name="T79" fmla="*/ 177 h 190"/>
                  <a:gd name="T80" fmla="*/ 129 w 189"/>
                  <a:gd name="T81" fmla="*/ 173 h 190"/>
                  <a:gd name="T82" fmla="*/ 129 w 189"/>
                  <a:gd name="T83" fmla="*/ 173 h 190"/>
                  <a:gd name="T84" fmla="*/ 104 w 189"/>
                  <a:gd name="T85" fmla="*/ 180 h 190"/>
                  <a:gd name="T86" fmla="*/ 104 w 189"/>
                  <a:gd name="T87" fmla="*/ 180 h 190"/>
                  <a:gd name="T88" fmla="*/ 95 w 189"/>
                  <a:gd name="T89" fmla="*/ 190 h 190"/>
                  <a:gd name="T90" fmla="*/ 85 w 189"/>
                  <a:gd name="T91" fmla="*/ 180 h 190"/>
                  <a:gd name="T92" fmla="*/ 85 w 189"/>
                  <a:gd name="T93" fmla="*/ 180 h 190"/>
                  <a:gd name="T94" fmla="*/ 60 w 189"/>
                  <a:gd name="T95" fmla="*/ 173 h 190"/>
                  <a:gd name="T96" fmla="*/ 60 w 189"/>
                  <a:gd name="T97" fmla="*/ 173 h 190"/>
                  <a:gd name="T98" fmla="*/ 47 w 189"/>
                  <a:gd name="T99" fmla="*/ 177 h 190"/>
                  <a:gd name="T100" fmla="*/ 44 w 189"/>
                  <a:gd name="T101" fmla="*/ 164 h 190"/>
                  <a:gd name="T102" fmla="*/ 44 w 189"/>
                  <a:gd name="T103" fmla="*/ 164 h 190"/>
                  <a:gd name="T104" fmla="*/ 26 w 189"/>
                  <a:gd name="T105" fmla="*/ 145 h 190"/>
                  <a:gd name="T106" fmla="*/ 25 w 189"/>
                  <a:gd name="T107" fmla="*/ 146 h 190"/>
                  <a:gd name="T108" fmla="*/ 13 w 189"/>
                  <a:gd name="T109" fmla="*/ 142 h 190"/>
                  <a:gd name="T110" fmla="*/ 16 w 189"/>
                  <a:gd name="T111" fmla="*/ 129 h 190"/>
                  <a:gd name="T112" fmla="*/ 16 w 189"/>
                  <a:gd name="T113" fmla="*/ 129 h 190"/>
                  <a:gd name="T114" fmla="*/ 10 w 189"/>
                  <a:gd name="T115" fmla="*/ 104 h 190"/>
                  <a:gd name="T116" fmla="*/ 9 w 189"/>
                  <a:gd name="T117" fmla="*/ 104 h 190"/>
                  <a:gd name="T118" fmla="*/ 0 w 189"/>
                  <a:gd name="T119" fmla="*/ 95 h 190"/>
                  <a:gd name="T120" fmla="*/ 9 w 189"/>
                  <a:gd name="T121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0">
                    <a:moveTo>
                      <a:pt x="9" y="86"/>
                    </a:moveTo>
                    <a:cubicBezTo>
                      <a:pt x="9" y="86"/>
                      <a:pt x="10" y="86"/>
                      <a:pt x="10" y="86"/>
                    </a:cubicBezTo>
                    <a:cubicBezTo>
                      <a:pt x="11" y="77"/>
                      <a:pt x="13" y="68"/>
                      <a:pt x="16" y="61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2" y="58"/>
                      <a:pt x="10" y="52"/>
                      <a:pt x="13" y="47"/>
                    </a:cubicBezTo>
                    <a:cubicBezTo>
                      <a:pt x="15" y="43"/>
                      <a:pt x="21" y="41"/>
                      <a:pt x="25" y="44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31" y="37"/>
                      <a:pt x="37" y="31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1" y="21"/>
                      <a:pt x="43" y="15"/>
                      <a:pt x="47" y="13"/>
                    </a:cubicBezTo>
                    <a:cubicBezTo>
                      <a:pt x="52" y="10"/>
                      <a:pt x="57" y="12"/>
                      <a:pt x="60" y="16"/>
                    </a:cubicBezTo>
                    <a:cubicBezTo>
                      <a:pt x="60" y="16"/>
                      <a:pt x="60" y="17"/>
                      <a:pt x="60" y="17"/>
                    </a:cubicBezTo>
                    <a:cubicBezTo>
                      <a:pt x="68" y="13"/>
                      <a:pt x="76" y="11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4"/>
                      <a:pt x="89" y="0"/>
                      <a:pt x="95" y="0"/>
                    </a:cubicBezTo>
                    <a:cubicBezTo>
                      <a:pt x="100" y="0"/>
                      <a:pt x="104" y="4"/>
                      <a:pt x="104" y="10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13" y="11"/>
                      <a:pt x="121" y="13"/>
                      <a:pt x="129" y="17"/>
                    </a:cubicBezTo>
                    <a:cubicBezTo>
                      <a:pt x="129" y="17"/>
                      <a:pt x="129" y="16"/>
                      <a:pt x="129" y="16"/>
                    </a:cubicBezTo>
                    <a:cubicBezTo>
                      <a:pt x="132" y="12"/>
                      <a:pt x="137" y="10"/>
                      <a:pt x="142" y="13"/>
                    </a:cubicBezTo>
                    <a:cubicBezTo>
                      <a:pt x="146" y="15"/>
                      <a:pt x="148" y="21"/>
                      <a:pt x="145" y="26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52" y="31"/>
                      <a:pt x="158" y="37"/>
                      <a:pt x="163" y="44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68" y="41"/>
                      <a:pt x="174" y="43"/>
                      <a:pt x="177" y="47"/>
                    </a:cubicBezTo>
                    <a:cubicBezTo>
                      <a:pt x="179" y="52"/>
                      <a:pt x="178" y="58"/>
                      <a:pt x="173" y="60"/>
                    </a:cubicBezTo>
                    <a:cubicBezTo>
                      <a:pt x="173" y="60"/>
                      <a:pt x="173" y="60"/>
                      <a:pt x="173" y="61"/>
                    </a:cubicBezTo>
                    <a:cubicBezTo>
                      <a:pt x="176" y="68"/>
                      <a:pt x="178" y="77"/>
                      <a:pt x="179" y="86"/>
                    </a:cubicBezTo>
                    <a:cubicBezTo>
                      <a:pt x="180" y="86"/>
                      <a:pt x="180" y="85"/>
                      <a:pt x="180" y="85"/>
                    </a:cubicBezTo>
                    <a:cubicBezTo>
                      <a:pt x="185" y="85"/>
                      <a:pt x="189" y="90"/>
                      <a:pt x="189" y="95"/>
                    </a:cubicBezTo>
                    <a:cubicBezTo>
                      <a:pt x="189" y="100"/>
                      <a:pt x="185" y="104"/>
                      <a:pt x="180" y="104"/>
                    </a:cubicBezTo>
                    <a:cubicBezTo>
                      <a:pt x="180" y="104"/>
                      <a:pt x="180" y="104"/>
                      <a:pt x="179" y="104"/>
                    </a:cubicBezTo>
                    <a:cubicBezTo>
                      <a:pt x="178" y="113"/>
                      <a:pt x="176" y="121"/>
                      <a:pt x="173" y="129"/>
                    </a:cubicBezTo>
                    <a:cubicBezTo>
                      <a:pt x="173" y="129"/>
                      <a:pt x="173" y="129"/>
                      <a:pt x="173" y="129"/>
                    </a:cubicBezTo>
                    <a:cubicBezTo>
                      <a:pt x="178" y="132"/>
                      <a:pt x="179" y="138"/>
                      <a:pt x="177" y="142"/>
                    </a:cubicBezTo>
                    <a:cubicBezTo>
                      <a:pt x="174" y="147"/>
                      <a:pt x="168" y="148"/>
                      <a:pt x="164" y="146"/>
                    </a:cubicBezTo>
                    <a:cubicBezTo>
                      <a:pt x="164" y="146"/>
                      <a:pt x="164" y="145"/>
                      <a:pt x="163" y="145"/>
                    </a:cubicBezTo>
                    <a:cubicBezTo>
                      <a:pt x="158" y="152"/>
                      <a:pt x="152" y="159"/>
                      <a:pt x="145" y="164"/>
                    </a:cubicBezTo>
                    <a:cubicBezTo>
                      <a:pt x="145" y="164"/>
                      <a:pt x="145" y="164"/>
                      <a:pt x="145" y="164"/>
                    </a:cubicBezTo>
                    <a:cubicBezTo>
                      <a:pt x="148" y="169"/>
                      <a:pt x="146" y="174"/>
                      <a:pt x="142" y="177"/>
                    </a:cubicBezTo>
                    <a:cubicBezTo>
                      <a:pt x="137" y="179"/>
                      <a:pt x="132" y="178"/>
                      <a:pt x="129" y="173"/>
                    </a:cubicBezTo>
                    <a:cubicBezTo>
                      <a:pt x="129" y="173"/>
                      <a:pt x="129" y="173"/>
                      <a:pt x="129" y="173"/>
                    </a:cubicBezTo>
                    <a:cubicBezTo>
                      <a:pt x="121" y="176"/>
                      <a:pt x="113" y="179"/>
                      <a:pt x="104" y="180"/>
                    </a:cubicBezTo>
                    <a:cubicBezTo>
                      <a:pt x="104" y="180"/>
                      <a:pt x="104" y="180"/>
                      <a:pt x="104" y="180"/>
                    </a:cubicBezTo>
                    <a:cubicBezTo>
                      <a:pt x="104" y="185"/>
                      <a:pt x="100" y="190"/>
                      <a:pt x="95" y="190"/>
                    </a:cubicBezTo>
                    <a:cubicBezTo>
                      <a:pt x="89" y="190"/>
                      <a:pt x="85" y="185"/>
                      <a:pt x="85" y="180"/>
                    </a:cubicBezTo>
                    <a:cubicBezTo>
                      <a:pt x="85" y="180"/>
                      <a:pt x="85" y="180"/>
                      <a:pt x="85" y="180"/>
                    </a:cubicBezTo>
                    <a:cubicBezTo>
                      <a:pt x="76" y="179"/>
                      <a:pt x="68" y="176"/>
                      <a:pt x="60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57" y="178"/>
                      <a:pt x="52" y="179"/>
                      <a:pt x="47" y="177"/>
                    </a:cubicBezTo>
                    <a:cubicBezTo>
                      <a:pt x="43" y="174"/>
                      <a:pt x="41" y="169"/>
                      <a:pt x="44" y="164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7" y="159"/>
                      <a:pt x="31" y="152"/>
                      <a:pt x="26" y="145"/>
                    </a:cubicBezTo>
                    <a:cubicBezTo>
                      <a:pt x="26" y="145"/>
                      <a:pt x="26" y="146"/>
                      <a:pt x="25" y="146"/>
                    </a:cubicBezTo>
                    <a:cubicBezTo>
                      <a:pt x="21" y="148"/>
                      <a:pt x="15" y="147"/>
                      <a:pt x="13" y="142"/>
                    </a:cubicBezTo>
                    <a:cubicBezTo>
                      <a:pt x="10" y="138"/>
                      <a:pt x="12" y="132"/>
                      <a:pt x="16" y="129"/>
                    </a:cubicBezTo>
                    <a:cubicBezTo>
                      <a:pt x="16" y="129"/>
                      <a:pt x="16" y="129"/>
                      <a:pt x="16" y="129"/>
                    </a:cubicBezTo>
                    <a:cubicBezTo>
                      <a:pt x="13" y="121"/>
                      <a:pt x="11" y="113"/>
                      <a:pt x="10" y="104"/>
                    </a:cubicBezTo>
                    <a:cubicBezTo>
                      <a:pt x="10" y="104"/>
                      <a:pt x="9" y="104"/>
                      <a:pt x="9" y="104"/>
                    </a:cubicBezTo>
                    <a:cubicBezTo>
                      <a:pt x="4" y="104"/>
                      <a:pt x="0" y="100"/>
                      <a:pt x="0" y="95"/>
                    </a:cubicBezTo>
                    <a:cubicBezTo>
                      <a:pt x="0" y="90"/>
                      <a:pt x="4" y="86"/>
                      <a:pt x="9" y="86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Oval 78"/>
              <p:cNvSpPr>
                <a:spLocks noChangeArrowheads="1"/>
              </p:cNvSpPr>
              <p:nvPr/>
            </p:nvSpPr>
            <p:spPr bwMode="auto">
              <a:xfrm>
                <a:off x="6226175" y="5139690"/>
                <a:ext cx="293688" cy="296863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Oval 79"/>
              <p:cNvSpPr>
                <a:spLocks noChangeArrowheads="1"/>
              </p:cNvSpPr>
              <p:nvPr/>
            </p:nvSpPr>
            <p:spPr bwMode="auto">
              <a:xfrm>
                <a:off x="6308725" y="5222240"/>
                <a:ext cx="128588" cy="131763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5" name="Group 94"/>
            <p:cNvGrpSpPr/>
            <p:nvPr/>
          </p:nvGrpSpPr>
          <p:grpSpPr>
            <a:xfrm>
              <a:off x="7466012" y="3034665"/>
              <a:ext cx="455613" cy="911225"/>
              <a:chOff x="6005513" y="3031490"/>
              <a:chExt cx="455613" cy="911225"/>
            </a:xfrm>
          </p:grpSpPr>
          <p:sp>
            <p:nvSpPr>
              <p:cNvPr id="96" name="Freeform 11"/>
              <p:cNvSpPr>
                <a:spLocks/>
              </p:cNvSpPr>
              <p:nvPr/>
            </p:nvSpPr>
            <p:spPr bwMode="auto">
              <a:xfrm>
                <a:off x="6005513" y="3031490"/>
                <a:ext cx="455613" cy="911225"/>
              </a:xfrm>
              <a:custGeom>
                <a:avLst/>
                <a:gdLst>
                  <a:gd name="T0" fmla="*/ 119 w 132"/>
                  <a:gd name="T1" fmla="*/ 263 h 263"/>
                  <a:gd name="T2" fmla="*/ 132 w 132"/>
                  <a:gd name="T3" fmla="*/ 250 h 263"/>
                  <a:gd name="T4" fmla="*/ 132 w 132"/>
                  <a:gd name="T5" fmla="*/ 13 h 263"/>
                  <a:gd name="T6" fmla="*/ 119 w 132"/>
                  <a:gd name="T7" fmla="*/ 0 h 263"/>
                  <a:gd name="T8" fmla="*/ 13 w 132"/>
                  <a:gd name="T9" fmla="*/ 0 h 263"/>
                  <a:gd name="T10" fmla="*/ 0 w 132"/>
                  <a:gd name="T11" fmla="*/ 13 h 263"/>
                  <a:gd name="T12" fmla="*/ 0 w 132"/>
                  <a:gd name="T13" fmla="*/ 250 h 263"/>
                  <a:gd name="T14" fmla="*/ 13 w 132"/>
                  <a:gd name="T15" fmla="*/ 263 h 263"/>
                  <a:gd name="T16" fmla="*/ 119 w 132"/>
                  <a:gd name="T17" fmla="*/ 263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" h="263">
                    <a:moveTo>
                      <a:pt x="119" y="263"/>
                    </a:moveTo>
                    <a:cubicBezTo>
                      <a:pt x="126" y="263"/>
                      <a:pt x="132" y="257"/>
                      <a:pt x="132" y="250"/>
                    </a:cubicBezTo>
                    <a:cubicBezTo>
                      <a:pt x="132" y="13"/>
                      <a:pt x="132" y="13"/>
                      <a:pt x="132" y="13"/>
                    </a:cubicBezTo>
                    <a:cubicBezTo>
                      <a:pt x="132" y="6"/>
                      <a:pt x="126" y="0"/>
                      <a:pt x="119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3"/>
                    </a:cubicBezTo>
                    <a:cubicBezTo>
                      <a:pt x="0" y="250"/>
                      <a:pt x="0" y="250"/>
                      <a:pt x="0" y="250"/>
                    </a:cubicBezTo>
                    <a:cubicBezTo>
                      <a:pt x="0" y="257"/>
                      <a:pt x="6" y="263"/>
                      <a:pt x="13" y="263"/>
                    </a:cubicBezTo>
                    <a:lnTo>
                      <a:pt x="119" y="263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Rectangle 12"/>
              <p:cNvSpPr>
                <a:spLocks noChangeArrowheads="1"/>
              </p:cNvSpPr>
              <p:nvPr/>
            </p:nvSpPr>
            <p:spPr bwMode="auto">
              <a:xfrm>
                <a:off x="6005513" y="3456940"/>
                <a:ext cx="455613" cy="55563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>
              <a:off x="6508750" y="2990154"/>
              <a:ext cx="909638" cy="460375"/>
              <a:chOff x="6508750" y="3485515"/>
              <a:chExt cx="909638" cy="460375"/>
            </a:xfrm>
          </p:grpSpPr>
          <p:sp>
            <p:nvSpPr>
              <p:cNvPr id="99" name="Freeform 9"/>
              <p:cNvSpPr>
                <a:spLocks/>
              </p:cNvSpPr>
              <p:nvPr/>
            </p:nvSpPr>
            <p:spPr bwMode="auto">
              <a:xfrm>
                <a:off x="6508750" y="3485515"/>
                <a:ext cx="909638" cy="460375"/>
              </a:xfrm>
              <a:custGeom>
                <a:avLst/>
                <a:gdLst>
                  <a:gd name="T0" fmla="*/ 0 w 263"/>
                  <a:gd name="T1" fmla="*/ 119 h 133"/>
                  <a:gd name="T2" fmla="*/ 13 w 263"/>
                  <a:gd name="T3" fmla="*/ 133 h 133"/>
                  <a:gd name="T4" fmla="*/ 250 w 263"/>
                  <a:gd name="T5" fmla="*/ 133 h 133"/>
                  <a:gd name="T6" fmla="*/ 263 w 263"/>
                  <a:gd name="T7" fmla="*/ 119 h 133"/>
                  <a:gd name="T8" fmla="*/ 263 w 263"/>
                  <a:gd name="T9" fmla="*/ 14 h 133"/>
                  <a:gd name="T10" fmla="*/ 250 w 263"/>
                  <a:gd name="T11" fmla="*/ 0 h 133"/>
                  <a:gd name="T12" fmla="*/ 13 w 263"/>
                  <a:gd name="T13" fmla="*/ 0 h 133"/>
                  <a:gd name="T14" fmla="*/ 0 w 263"/>
                  <a:gd name="T15" fmla="*/ 14 h 133"/>
                  <a:gd name="T16" fmla="*/ 0 w 263"/>
                  <a:gd name="T17" fmla="*/ 11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3" h="133">
                    <a:moveTo>
                      <a:pt x="0" y="119"/>
                    </a:moveTo>
                    <a:cubicBezTo>
                      <a:pt x="0" y="127"/>
                      <a:pt x="6" y="133"/>
                      <a:pt x="13" y="133"/>
                    </a:cubicBezTo>
                    <a:cubicBezTo>
                      <a:pt x="250" y="133"/>
                      <a:pt x="250" y="133"/>
                      <a:pt x="250" y="133"/>
                    </a:cubicBezTo>
                    <a:cubicBezTo>
                      <a:pt x="257" y="133"/>
                      <a:pt x="263" y="127"/>
                      <a:pt x="263" y="119"/>
                    </a:cubicBezTo>
                    <a:cubicBezTo>
                      <a:pt x="263" y="14"/>
                      <a:pt x="263" y="14"/>
                      <a:pt x="263" y="14"/>
                    </a:cubicBezTo>
                    <a:cubicBezTo>
                      <a:pt x="263" y="6"/>
                      <a:pt x="257" y="0"/>
                      <a:pt x="250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Rectangle 10"/>
              <p:cNvSpPr>
                <a:spLocks noChangeArrowheads="1"/>
              </p:cNvSpPr>
              <p:nvPr/>
            </p:nvSpPr>
            <p:spPr bwMode="auto">
              <a:xfrm>
                <a:off x="6934200" y="3485515"/>
                <a:ext cx="58738" cy="460375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2" name="Group 121"/>
            <p:cNvGrpSpPr/>
            <p:nvPr/>
          </p:nvGrpSpPr>
          <p:grpSpPr>
            <a:xfrm>
              <a:off x="6005513" y="2487066"/>
              <a:ext cx="909638" cy="460375"/>
              <a:chOff x="6508750" y="3485515"/>
              <a:chExt cx="909638" cy="460375"/>
            </a:xfrm>
          </p:grpSpPr>
          <p:sp>
            <p:nvSpPr>
              <p:cNvPr id="123" name="Freeform 9"/>
              <p:cNvSpPr>
                <a:spLocks/>
              </p:cNvSpPr>
              <p:nvPr/>
            </p:nvSpPr>
            <p:spPr bwMode="auto">
              <a:xfrm>
                <a:off x="6508750" y="3485515"/>
                <a:ext cx="909638" cy="460375"/>
              </a:xfrm>
              <a:custGeom>
                <a:avLst/>
                <a:gdLst>
                  <a:gd name="T0" fmla="*/ 0 w 263"/>
                  <a:gd name="T1" fmla="*/ 119 h 133"/>
                  <a:gd name="T2" fmla="*/ 13 w 263"/>
                  <a:gd name="T3" fmla="*/ 133 h 133"/>
                  <a:gd name="T4" fmla="*/ 250 w 263"/>
                  <a:gd name="T5" fmla="*/ 133 h 133"/>
                  <a:gd name="T6" fmla="*/ 263 w 263"/>
                  <a:gd name="T7" fmla="*/ 119 h 133"/>
                  <a:gd name="T8" fmla="*/ 263 w 263"/>
                  <a:gd name="T9" fmla="*/ 14 h 133"/>
                  <a:gd name="T10" fmla="*/ 250 w 263"/>
                  <a:gd name="T11" fmla="*/ 0 h 133"/>
                  <a:gd name="T12" fmla="*/ 13 w 263"/>
                  <a:gd name="T13" fmla="*/ 0 h 133"/>
                  <a:gd name="T14" fmla="*/ 0 w 263"/>
                  <a:gd name="T15" fmla="*/ 14 h 133"/>
                  <a:gd name="T16" fmla="*/ 0 w 263"/>
                  <a:gd name="T17" fmla="*/ 11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3" h="133">
                    <a:moveTo>
                      <a:pt x="0" y="119"/>
                    </a:moveTo>
                    <a:cubicBezTo>
                      <a:pt x="0" y="127"/>
                      <a:pt x="6" y="133"/>
                      <a:pt x="13" y="133"/>
                    </a:cubicBezTo>
                    <a:cubicBezTo>
                      <a:pt x="250" y="133"/>
                      <a:pt x="250" y="133"/>
                      <a:pt x="250" y="133"/>
                    </a:cubicBezTo>
                    <a:cubicBezTo>
                      <a:pt x="257" y="133"/>
                      <a:pt x="263" y="127"/>
                      <a:pt x="263" y="119"/>
                    </a:cubicBezTo>
                    <a:cubicBezTo>
                      <a:pt x="263" y="14"/>
                      <a:pt x="263" y="14"/>
                      <a:pt x="263" y="14"/>
                    </a:cubicBezTo>
                    <a:cubicBezTo>
                      <a:pt x="263" y="6"/>
                      <a:pt x="257" y="0"/>
                      <a:pt x="250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Rectangle 10"/>
              <p:cNvSpPr>
                <a:spLocks noChangeArrowheads="1"/>
              </p:cNvSpPr>
              <p:nvPr/>
            </p:nvSpPr>
            <p:spPr bwMode="auto">
              <a:xfrm>
                <a:off x="6934200" y="3485515"/>
                <a:ext cx="58738" cy="460375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5" name="Group 124"/>
            <p:cNvGrpSpPr/>
            <p:nvPr/>
          </p:nvGrpSpPr>
          <p:grpSpPr>
            <a:xfrm>
              <a:off x="6994525" y="2487066"/>
              <a:ext cx="909638" cy="460375"/>
              <a:chOff x="6508750" y="3485515"/>
              <a:chExt cx="909638" cy="460375"/>
            </a:xfrm>
          </p:grpSpPr>
          <p:sp>
            <p:nvSpPr>
              <p:cNvPr id="126" name="Freeform 9"/>
              <p:cNvSpPr>
                <a:spLocks/>
              </p:cNvSpPr>
              <p:nvPr/>
            </p:nvSpPr>
            <p:spPr bwMode="auto">
              <a:xfrm>
                <a:off x="6508750" y="3485515"/>
                <a:ext cx="909638" cy="460375"/>
              </a:xfrm>
              <a:custGeom>
                <a:avLst/>
                <a:gdLst>
                  <a:gd name="T0" fmla="*/ 0 w 263"/>
                  <a:gd name="T1" fmla="*/ 119 h 133"/>
                  <a:gd name="T2" fmla="*/ 13 w 263"/>
                  <a:gd name="T3" fmla="*/ 133 h 133"/>
                  <a:gd name="T4" fmla="*/ 250 w 263"/>
                  <a:gd name="T5" fmla="*/ 133 h 133"/>
                  <a:gd name="T6" fmla="*/ 263 w 263"/>
                  <a:gd name="T7" fmla="*/ 119 h 133"/>
                  <a:gd name="T8" fmla="*/ 263 w 263"/>
                  <a:gd name="T9" fmla="*/ 14 h 133"/>
                  <a:gd name="T10" fmla="*/ 250 w 263"/>
                  <a:gd name="T11" fmla="*/ 0 h 133"/>
                  <a:gd name="T12" fmla="*/ 13 w 263"/>
                  <a:gd name="T13" fmla="*/ 0 h 133"/>
                  <a:gd name="T14" fmla="*/ 0 w 263"/>
                  <a:gd name="T15" fmla="*/ 14 h 133"/>
                  <a:gd name="T16" fmla="*/ 0 w 263"/>
                  <a:gd name="T17" fmla="*/ 11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3" h="133">
                    <a:moveTo>
                      <a:pt x="0" y="119"/>
                    </a:moveTo>
                    <a:cubicBezTo>
                      <a:pt x="0" y="127"/>
                      <a:pt x="6" y="133"/>
                      <a:pt x="13" y="133"/>
                    </a:cubicBezTo>
                    <a:cubicBezTo>
                      <a:pt x="250" y="133"/>
                      <a:pt x="250" y="133"/>
                      <a:pt x="250" y="133"/>
                    </a:cubicBezTo>
                    <a:cubicBezTo>
                      <a:pt x="257" y="133"/>
                      <a:pt x="263" y="127"/>
                      <a:pt x="263" y="119"/>
                    </a:cubicBezTo>
                    <a:cubicBezTo>
                      <a:pt x="263" y="14"/>
                      <a:pt x="263" y="14"/>
                      <a:pt x="263" y="14"/>
                    </a:cubicBezTo>
                    <a:cubicBezTo>
                      <a:pt x="263" y="6"/>
                      <a:pt x="257" y="0"/>
                      <a:pt x="250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6" y="0"/>
                      <a:pt x="0" y="6"/>
                      <a:pt x="0" y="14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CE0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Rectangle 10"/>
              <p:cNvSpPr>
                <a:spLocks noChangeArrowheads="1"/>
              </p:cNvSpPr>
              <p:nvPr/>
            </p:nvSpPr>
            <p:spPr bwMode="auto">
              <a:xfrm>
                <a:off x="6934200" y="3485515"/>
                <a:ext cx="58738" cy="460375"/>
              </a:xfrm>
              <a:prstGeom prst="rect">
                <a:avLst/>
              </a:prstGeom>
              <a:solidFill>
                <a:srgbClr val="F4B5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C2B24A9-AB0F-4D66-A99A-B804F075BB19}"/>
              </a:ext>
            </a:extLst>
          </p:cNvPr>
          <p:cNvGrpSpPr/>
          <p:nvPr/>
        </p:nvGrpSpPr>
        <p:grpSpPr>
          <a:xfrm>
            <a:off x="6134971" y="1372490"/>
            <a:ext cx="1611916" cy="1002567"/>
            <a:chOff x="6134971" y="1372490"/>
            <a:chExt cx="1611916" cy="1002567"/>
          </a:xfrm>
        </p:grpSpPr>
        <p:sp>
          <p:nvSpPr>
            <p:cNvPr id="134" name="TextBox 133"/>
            <p:cNvSpPr txBox="1"/>
            <p:nvPr/>
          </p:nvSpPr>
          <p:spPr>
            <a:xfrm>
              <a:off x="6134971" y="1372490"/>
              <a:ext cx="16119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8,7TON</a:t>
              </a:r>
              <a:endParaRPr lang="id-ID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549637" y="1888287"/>
              <a:ext cx="782587" cy="297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Income</a:t>
              </a:r>
              <a:endParaRPr lang="id-ID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36" name="Isosceles Triangle 135"/>
            <p:cNvSpPr/>
            <p:nvPr/>
          </p:nvSpPr>
          <p:spPr>
            <a:xfrm flipH="1" flipV="1">
              <a:off x="6841398" y="2203457"/>
              <a:ext cx="199056" cy="1716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490DF076-D40C-404B-BD56-12CBCAF323B0}"/>
              </a:ext>
            </a:extLst>
          </p:cNvPr>
          <p:cNvGrpSpPr/>
          <p:nvPr/>
        </p:nvGrpSpPr>
        <p:grpSpPr>
          <a:xfrm>
            <a:off x="3856973" y="2194678"/>
            <a:ext cx="1270476" cy="1002567"/>
            <a:chOff x="3856973" y="2194678"/>
            <a:chExt cx="1270476" cy="1002567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B733C619-8592-43A8-A329-E5580A092F74}"/>
                </a:ext>
              </a:extLst>
            </p:cNvPr>
            <p:cNvGrpSpPr/>
            <p:nvPr/>
          </p:nvGrpSpPr>
          <p:grpSpPr>
            <a:xfrm>
              <a:off x="3856973" y="2194678"/>
              <a:ext cx="1270476" cy="813251"/>
              <a:chOff x="3856973" y="2194678"/>
              <a:chExt cx="1270476" cy="813251"/>
            </a:xfrm>
          </p:grpSpPr>
          <p:sp>
            <p:nvSpPr>
              <p:cNvPr id="131" name="TextBox 130"/>
              <p:cNvSpPr txBox="1"/>
              <p:nvPr/>
            </p:nvSpPr>
            <p:spPr>
              <a:xfrm>
                <a:off x="3856973" y="2194678"/>
                <a:ext cx="127047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accent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4TON</a:t>
                </a:r>
                <a:endParaRPr lang="id-ID" sz="32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4100919" y="2710475"/>
                <a:ext cx="782587" cy="2974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33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Raleway" panose="020B0003030101060003" pitchFamily="2" charset="0"/>
                    <a:cs typeface="Arial" panose="020B0604020202020204" pitchFamily="34" charset="0"/>
                  </a:rPr>
                  <a:t>Income</a:t>
                </a:r>
                <a:endParaRPr lang="id-ID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8" name="Isosceles Triangle 137">
              <a:extLst>
                <a:ext uri="{FF2B5EF4-FFF2-40B4-BE49-F238E27FC236}">
                  <a16:creationId xmlns:a16="http://schemas.microsoft.com/office/drawing/2014/main" id="{2EA85959-CD9B-4B5B-9540-8C2AD61CD85C}"/>
                </a:ext>
              </a:extLst>
            </p:cNvPr>
            <p:cNvSpPr/>
            <p:nvPr/>
          </p:nvSpPr>
          <p:spPr>
            <a:xfrm flipH="1" flipV="1">
              <a:off x="4392680" y="3025645"/>
              <a:ext cx="199056" cy="1716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CC20DE15-9D2F-4A4C-ADC8-6F0F00EBD9A4}"/>
              </a:ext>
            </a:extLst>
          </p:cNvPr>
          <p:cNvGrpSpPr/>
          <p:nvPr/>
        </p:nvGrpSpPr>
        <p:grpSpPr>
          <a:xfrm>
            <a:off x="1201020" y="2347864"/>
            <a:ext cx="1611916" cy="1002567"/>
            <a:chOff x="1201020" y="2347864"/>
            <a:chExt cx="1611916" cy="1002567"/>
          </a:xfrm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28AC6793-53DA-49E2-A184-35AF9AC04FAD}"/>
                </a:ext>
              </a:extLst>
            </p:cNvPr>
            <p:cNvGrpSpPr/>
            <p:nvPr/>
          </p:nvGrpSpPr>
          <p:grpSpPr>
            <a:xfrm>
              <a:off x="1201020" y="2347864"/>
              <a:ext cx="1611916" cy="813251"/>
              <a:chOff x="1201020" y="2347864"/>
              <a:chExt cx="1611916" cy="813251"/>
            </a:xfrm>
          </p:grpSpPr>
          <p:sp>
            <p:nvSpPr>
              <p:cNvPr id="128" name="TextBox 127"/>
              <p:cNvSpPr txBox="1"/>
              <p:nvPr/>
            </p:nvSpPr>
            <p:spPr>
              <a:xfrm>
                <a:off x="1201020" y="2347864"/>
                <a:ext cx="161191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chemeClr val="accent4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1,5TON</a:t>
                </a:r>
                <a:endParaRPr lang="id-ID" sz="3200" b="1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TextBox 128"/>
              <p:cNvSpPr txBox="1"/>
              <p:nvPr/>
            </p:nvSpPr>
            <p:spPr>
              <a:xfrm>
                <a:off x="1615686" y="2863661"/>
                <a:ext cx="782587" cy="2974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333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Raleway" panose="020B0003030101060003" pitchFamily="2" charset="0"/>
                    <a:cs typeface="Arial" panose="020B0604020202020204" pitchFamily="34" charset="0"/>
                  </a:rPr>
                  <a:t>Income</a:t>
                </a:r>
                <a:endParaRPr lang="id-ID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81DA2D03-11F5-4702-ADFA-EA9C3C595A3F}"/>
                </a:ext>
              </a:extLst>
            </p:cNvPr>
            <p:cNvSpPr/>
            <p:nvPr/>
          </p:nvSpPr>
          <p:spPr>
            <a:xfrm flipH="1" flipV="1">
              <a:off x="1907447" y="3178831"/>
              <a:ext cx="199056" cy="1716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0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Farming 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Infographic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b="1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655F169-2ABB-4FCF-99DD-6D0E75C6E714}"/>
              </a:ext>
            </a:extLst>
          </p:cNvPr>
          <p:cNvGrpSpPr/>
          <p:nvPr/>
        </p:nvGrpSpPr>
        <p:grpSpPr>
          <a:xfrm>
            <a:off x="-209550" y="4626928"/>
            <a:ext cx="12646025" cy="2284412"/>
            <a:chOff x="-209550" y="4626928"/>
            <a:chExt cx="12646025" cy="2284412"/>
          </a:xfrm>
        </p:grpSpPr>
        <p:grpSp>
          <p:nvGrpSpPr>
            <p:cNvPr id="82" name="Group 81"/>
            <p:cNvGrpSpPr/>
            <p:nvPr/>
          </p:nvGrpSpPr>
          <p:grpSpPr>
            <a:xfrm>
              <a:off x="-60325" y="5573540"/>
              <a:ext cx="12379325" cy="1337800"/>
              <a:chOff x="-60325" y="5573540"/>
              <a:chExt cx="12379325" cy="1337800"/>
            </a:xfrm>
            <a:solidFill>
              <a:schemeClr val="bg2">
                <a:lumMod val="40000"/>
                <a:lumOff val="60000"/>
              </a:schemeClr>
            </a:solidFill>
          </p:grpSpPr>
          <p:sp>
            <p:nvSpPr>
              <p:cNvPr id="16" name="Rectangle 14"/>
              <p:cNvSpPr>
                <a:spLocks noChangeArrowheads="1"/>
              </p:cNvSpPr>
              <p:nvPr/>
            </p:nvSpPr>
            <p:spPr bwMode="auto">
              <a:xfrm>
                <a:off x="-60325" y="5682615"/>
                <a:ext cx="12379325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/>
            </p:nvSpPr>
            <p:spPr bwMode="auto">
              <a:xfrm>
                <a:off x="115888" y="5682615"/>
                <a:ext cx="442913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Rectangle 16"/>
              <p:cNvSpPr>
                <a:spLocks noChangeArrowheads="1"/>
              </p:cNvSpPr>
              <p:nvPr/>
            </p:nvSpPr>
            <p:spPr bwMode="auto">
              <a:xfrm>
                <a:off x="890588" y="5682615"/>
                <a:ext cx="441325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Rectangle 17"/>
              <p:cNvSpPr>
                <a:spLocks noChangeArrowheads="1"/>
              </p:cNvSpPr>
              <p:nvPr/>
            </p:nvSpPr>
            <p:spPr bwMode="auto">
              <a:xfrm>
                <a:off x="1663700" y="5682615"/>
                <a:ext cx="442913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Rectangle 18"/>
              <p:cNvSpPr>
                <a:spLocks noChangeArrowheads="1"/>
              </p:cNvSpPr>
              <p:nvPr/>
            </p:nvSpPr>
            <p:spPr bwMode="auto">
              <a:xfrm>
                <a:off x="2435225" y="5682615"/>
                <a:ext cx="446088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Rectangle 19"/>
              <p:cNvSpPr>
                <a:spLocks noChangeArrowheads="1"/>
              </p:cNvSpPr>
              <p:nvPr/>
            </p:nvSpPr>
            <p:spPr bwMode="auto">
              <a:xfrm>
                <a:off x="3208338" y="5682615"/>
                <a:ext cx="446088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Rectangle 20"/>
              <p:cNvSpPr>
                <a:spLocks noChangeArrowheads="1"/>
              </p:cNvSpPr>
              <p:nvPr/>
            </p:nvSpPr>
            <p:spPr bwMode="auto">
              <a:xfrm>
                <a:off x="3983038" y="5682615"/>
                <a:ext cx="446088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Rectangle 21"/>
              <p:cNvSpPr>
                <a:spLocks noChangeArrowheads="1"/>
              </p:cNvSpPr>
              <p:nvPr/>
            </p:nvSpPr>
            <p:spPr bwMode="auto">
              <a:xfrm>
                <a:off x="4757738" y="5682615"/>
                <a:ext cx="446088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Rectangle 22"/>
              <p:cNvSpPr>
                <a:spLocks noChangeArrowheads="1"/>
              </p:cNvSpPr>
              <p:nvPr/>
            </p:nvSpPr>
            <p:spPr bwMode="auto">
              <a:xfrm>
                <a:off x="5530850" y="5682615"/>
                <a:ext cx="442913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Rectangle 23"/>
              <p:cNvSpPr>
                <a:spLocks noChangeArrowheads="1"/>
              </p:cNvSpPr>
              <p:nvPr/>
            </p:nvSpPr>
            <p:spPr bwMode="auto">
              <a:xfrm>
                <a:off x="6305550" y="5682615"/>
                <a:ext cx="442913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Rectangle 24"/>
              <p:cNvSpPr>
                <a:spLocks noChangeArrowheads="1"/>
              </p:cNvSpPr>
              <p:nvPr/>
            </p:nvSpPr>
            <p:spPr bwMode="auto">
              <a:xfrm>
                <a:off x="7080250" y="5682615"/>
                <a:ext cx="441325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Rectangle 25"/>
              <p:cNvSpPr>
                <a:spLocks noChangeArrowheads="1"/>
              </p:cNvSpPr>
              <p:nvPr/>
            </p:nvSpPr>
            <p:spPr bwMode="auto">
              <a:xfrm>
                <a:off x="7853363" y="5682615"/>
                <a:ext cx="442913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Rectangle 26"/>
              <p:cNvSpPr>
                <a:spLocks noChangeArrowheads="1"/>
              </p:cNvSpPr>
              <p:nvPr/>
            </p:nvSpPr>
            <p:spPr bwMode="auto">
              <a:xfrm>
                <a:off x="8624888" y="5682615"/>
                <a:ext cx="446088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ctangle 27"/>
              <p:cNvSpPr>
                <a:spLocks noChangeArrowheads="1"/>
              </p:cNvSpPr>
              <p:nvPr/>
            </p:nvSpPr>
            <p:spPr bwMode="auto">
              <a:xfrm>
                <a:off x="9398000" y="5682615"/>
                <a:ext cx="446088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Rectangle 28"/>
              <p:cNvSpPr>
                <a:spLocks noChangeArrowheads="1"/>
              </p:cNvSpPr>
              <p:nvPr/>
            </p:nvSpPr>
            <p:spPr bwMode="auto">
              <a:xfrm>
                <a:off x="10172700" y="5682615"/>
                <a:ext cx="446088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Rectangle 29"/>
              <p:cNvSpPr>
                <a:spLocks noChangeArrowheads="1"/>
              </p:cNvSpPr>
              <p:nvPr/>
            </p:nvSpPr>
            <p:spPr bwMode="auto">
              <a:xfrm>
                <a:off x="10947400" y="5682615"/>
                <a:ext cx="446088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Rectangle 30"/>
              <p:cNvSpPr>
                <a:spLocks noChangeArrowheads="1"/>
              </p:cNvSpPr>
              <p:nvPr/>
            </p:nvSpPr>
            <p:spPr bwMode="auto">
              <a:xfrm>
                <a:off x="11720513" y="5682615"/>
                <a:ext cx="442913" cy="12287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Rectangle 31"/>
              <p:cNvSpPr>
                <a:spLocks noChangeArrowheads="1"/>
              </p:cNvSpPr>
              <p:nvPr/>
            </p:nvSpPr>
            <p:spPr bwMode="auto">
              <a:xfrm>
                <a:off x="-60325" y="5573540"/>
                <a:ext cx="12379325" cy="120650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-209550" y="4626928"/>
              <a:ext cx="12646025" cy="990600"/>
            </a:xfrm>
            <a:custGeom>
              <a:avLst/>
              <a:gdLst>
                <a:gd name="T0" fmla="*/ 3571 w 3659"/>
                <a:gd name="T1" fmla="*/ 67 h 286"/>
                <a:gd name="T2" fmla="*/ 3426 w 3659"/>
                <a:gd name="T3" fmla="*/ 0 h 286"/>
                <a:gd name="T4" fmla="*/ 3281 w 3659"/>
                <a:gd name="T5" fmla="*/ 67 h 286"/>
                <a:gd name="T6" fmla="*/ 3047 w 3659"/>
                <a:gd name="T7" fmla="*/ 13 h 286"/>
                <a:gd name="T8" fmla="*/ 2887 w 3659"/>
                <a:gd name="T9" fmla="*/ 13 h 286"/>
                <a:gd name="T10" fmla="*/ 2653 w 3659"/>
                <a:gd name="T11" fmla="*/ 67 h 286"/>
                <a:gd name="T12" fmla="*/ 2508 w 3659"/>
                <a:gd name="T13" fmla="*/ 0 h 286"/>
                <a:gd name="T14" fmla="*/ 2353 w 3659"/>
                <a:gd name="T15" fmla="*/ 0 h 286"/>
                <a:gd name="T16" fmla="*/ 2207 w 3659"/>
                <a:gd name="T17" fmla="*/ 67 h 286"/>
                <a:gd name="T18" fmla="*/ 1973 w 3659"/>
                <a:gd name="T19" fmla="*/ 13 h 286"/>
                <a:gd name="T20" fmla="*/ 1814 w 3659"/>
                <a:gd name="T21" fmla="*/ 13 h 286"/>
                <a:gd name="T22" fmla="*/ 1580 w 3659"/>
                <a:gd name="T23" fmla="*/ 67 h 286"/>
                <a:gd name="T24" fmla="*/ 1435 w 3659"/>
                <a:gd name="T25" fmla="*/ 0 h 286"/>
                <a:gd name="T26" fmla="*/ 1290 w 3659"/>
                <a:gd name="T27" fmla="*/ 67 h 286"/>
                <a:gd name="T28" fmla="*/ 1137 w 3659"/>
                <a:gd name="T29" fmla="*/ 67 h 286"/>
                <a:gd name="T30" fmla="*/ 903 w 3659"/>
                <a:gd name="T31" fmla="*/ 13 h 286"/>
                <a:gd name="T32" fmla="*/ 744 w 3659"/>
                <a:gd name="T33" fmla="*/ 13 h 286"/>
                <a:gd name="T34" fmla="*/ 509 w 3659"/>
                <a:gd name="T35" fmla="*/ 67 h 286"/>
                <a:gd name="T36" fmla="*/ 364 w 3659"/>
                <a:gd name="T37" fmla="*/ 0 h 286"/>
                <a:gd name="T38" fmla="*/ 219 w 3659"/>
                <a:gd name="T39" fmla="*/ 67 h 286"/>
                <a:gd name="T40" fmla="*/ 0 w 3659"/>
                <a:gd name="T41" fmla="*/ 80 h 286"/>
                <a:gd name="T42" fmla="*/ 88 w 3659"/>
                <a:gd name="T43" fmla="*/ 241 h 286"/>
                <a:gd name="T44" fmla="*/ 233 w 3659"/>
                <a:gd name="T45" fmla="*/ 286 h 286"/>
                <a:gd name="T46" fmla="*/ 378 w 3659"/>
                <a:gd name="T47" fmla="*/ 241 h 286"/>
                <a:gd name="T48" fmla="*/ 612 w 3659"/>
                <a:gd name="T49" fmla="*/ 273 h 286"/>
                <a:gd name="T50" fmla="*/ 772 w 3659"/>
                <a:gd name="T51" fmla="*/ 273 h 286"/>
                <a:gd name="T52" fmla="*/ 1006 w 3659"/>
                <a:gd name="T53" fmla="*/ 241 h 286"/>
                <a:gd name="T54" fmla="*/ 1151 w 3659"/>
                <a:gd name="T55" fmla="*/ 286 h 286"/>
                <a:gd name="T56" fmla="*/ 1304 w 3659"/>
                <a:gd name="T57" fmla="*/ 286 h 286"/>
                <a:gd name="T58" fmla="*/ 1449 w 3659"/>
                <a:gd name="T59" fmla="*/ 241 h 286"/>
                <a:gd name="T60" fmla="*/ 1683 w 3659"/>
                <a:gd name="T61" fmla="*/ 273 h 286"/>
                <a:gd name="T62" fmla="*/ 1842 w 3659"/>
                <a:gd name="T63" fmla="*/ 273 h 286"/>
                <a:gd name="T64" fmla="*/ 2076 w 3659"/>
                <a:gd name="T65" fmla="*/ 241 h 286"/>
                <a:gd name="T66" fmla="*/ 2222 w 3659"/>
                <a:gd name="T67" fmla="*/ 286 h 286"/>
                <a:gd name="T68" fmla="*/ 2367 w 3659"/>
                <a:gd name="T69" fmla="*/ 241 h 286"/>
                <a:gd name="T70" fmla="*/ 2522 w 3659"/>
                <a:gd name="T71" fmla="*/ 241 h 286"/>
                <a:gd name="T72" fmla="*/ 2756 w 3659"/>
                <a:gd name="T73" fmla="*/ 273 h 286"/>
                <a:gd name="T74" fmla="*/ 2915 w 3659"/>
                <a:gd name="T75" fmla="*/ 273 h 286"/>
                <a:gd name="T76" fmla="*/ 3150 w 3659"/>
                <a:gd name="T77" fmla="*/ 241 h 286"/>
                <a:gd name="T78" fmla="*/ 3295 w 3659"/>
                <a:gd name="T79" fmla="*/ 286 h 286"/>
                <a:gd name="T80" fmla="*/ 3440 w 3659"/>
                <a:gd name="T81" fmla="*/ 241 h 286"/>
                <a:gd name="T82" fmla="*/ 3659 w 3659"/>
                <a:gd name="T83" fmla="*/ 227 h 286"/>
                <a:gd name="T84" fmla="*/ 247 w 3659"/>
                <a:gd name="T85" fmla="*/ 214 h 286"/>
                <a:gd name="T86" fmla="*/ 481 w 3659"/>
                <a:gd name="T87" fmla="*/ 94 h 286"/>
                <a:gd name="T88" fmla="*/ 509 w 3659"/>
                <a:gd name="T89" fmla="*/ 214 h 286"/>
                <a:gd name="T90" fmla="*/ 772 w 3659"/>
                <a:gd name="T91" fmla="*/ 94 h 286"/>
                <a:gd name="T92" fmla="*/ 1006 w 3659"/>
                <a:gd name="T93" fmla="*/ 214 h 286"/>
                <a:gd name="T94" fmla="*/ 1239 w 3659"/>
                <a:gd name="T95" fmla="*/ 214 h 286"/>
                <a:gd name="T96" fmla="*/ 1290 w 3659"/>
                <a:gd name="T97" fmla="*/ 214 h 286"/>
                <a:gd name="T98" fmla="*/ 1449 w 3659"/>
                <a:gd name="T99" fmla="*/ 214 h 286"/>
                <a:gd name="T100" fmla="*/ 1683 w 3659"/>
                <a:gd name="T101" fmla="*/ 94 h 286"/>
                <a:gd name="T102" fmla="*/ 1711 w 3659"/>
                <a:gd name="T103" fmla="*/ 214 h 286"/>
                <a:gd name="T104" fmla="*/ 1973 w 3659"/>
                <a:gd name="T105" fmla="*/ 94 h 286"/>
                <a:gd name="T106" fmla="*/ 2207 w 3659"/>
                <a:gd name="T107" fmla="*/ 214 h 286"/>
                <a:gd name="T108" fmla="*/ 2441 w 3659"/>
                <a:gd name="T109" fmla="*/ 214 h 286"/>
                <a:gd name="T110" fmla="*/ 2494 w 3659"/>
                <a:gd name="T111" fmla="*/ 214 h 286"/>
                <a:gd name="T112" fmla="*/ 2653 w 3659"/>
                <a:gd name="T113" fmla="*/ 214 h 286"/>
                <a:gd name="T114" fmla="*/ 2887 w 3659"/>
                <a:gd name="T115" fmla="*/ 94 h 286"/>
                <a:gd name="T116" fmla="*/ 2915 w 3659"/>
                <a:gd name="T117" fmla="*/ 214 h 286"/>
                <a:gd name="T118" fmla="*/ 3178 w 3659"/>
                <a:gd name="T119" fmla="*/ 94 h 286"/>
                <a:gd name="T120" fmla="*/ 3412 w 3659"/>
                <a:gd name="T121" fmla="*/ 214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659" h="286">
                  <a:moveTo>
                    <a:pt x="3645" y="214"/>
                  </a:moveTo>
                  <a:cubicBezTo>
                    <a:pt x="3571" y="214"/>
                    <a:pt x="3571" y="214"/>
                    <a:pt x="3571" y="214"/>
                  </a:cubicBezTo>
                  <a:cubicBezTo>
                    <a:pt x="3571" y="94"/>
                    <a:pt x="3571" y="94"/>
                    <a:pt x="3571" y="94"/>
                  </a:cubicBezTo>
                  <a:cubicBezTo>
                    <a:pt x="3645" y="94"/>
                    <a:pt x="3645" y="94"/>
                    <a:pt x="3645" y="94"/>
                  </a:cubicBezTo>
                  <a:cubicBezTo>
                    <a:pt x="3653" y="94"/>
                    <a:pt x="3659" y="88"/>
                    <a:pt x="3659" y="80"/>
                  </a:cubicBezTo>
                  <a:cubicBezTo>
                    <a:pt x="3659" y="73"/>
                    <a:pt x="3653" y="67"/>
                    <a:pt x="3645" y="67"/>
                  </a:cubicBezTo>
                  <a:cubicBezTo>
                    <a:pt x="3571" y="67"/>
                    <a:pt x="3571" y="67"/>
                    <a:pt x="3571" y="67"/>
                  </a:cubicBezTo>
                  <a:cubicBezTo>
                    <a:pt x="3571" y="13"/>
                    <a:pt x="3571" y="13"/>
                    <a:pt x="3571" y="13"/>
                  </a:cubicBezTo>
                  <a:cubicBezTo>
                    <a:pt x="3571" y="6"/>
                    <a:pt x="3565" y="0"/>
                    <a:pt x="3557" y="0"/>
                  </a:cubicBezTo>
                  <a:cubicBezTo>
                    <a:pt x="3549" y="0"/>
                    <a:pt x="3543" y="6"/>
                    <a:pt x="3543" y="13"/>
                  </a:cubicBezTo>
                  <a:cubicBezTo>
                    <a:pt x="3543" y="67"/>
                    <a:pt x="3543" y="67"/>
                    <a:pt x="3543" y="67"/>
                  </a:cubicBezTo>
                  <a:cubicBezTo>
                    <a:pt x="3440" y="67"/>
                    <a:pt x="3440" y="67"/>
                    <a:pt x="3440" y="67"/>
                  </a:cubicBezTo>
                  <a:cubicBezTo>
                    <a:pt x="3440" y="13"/>
                    <a:pt x="3440" y="13"/>
                    <a:pt x="3440" y="13"/>
                  </a:cubicBezTo>
                  <a:cubicBezTo>
                    <a:pt x="3440" y="6"/>
                    <a:pt x="3434" y="0"/>
                    <a:pt x="3426" y="0"/>
                  </a:cubicBezTo>
                  <a:cubicBezTo>
                    <a:pt x="3418" y="0"/>
                    <a:pt x="3412" y="6"/>
                    <a:pt x="3412" y="13"/>
                  </a:cubicBezTo>
                  <a:cubicBezTo>
                    <a:pt x="3412" y="67"/>
                    <a:pt x="3412" y="67"/>
                    <a:pt x="3412" y="67"/>
                  </a:cubicBezTo>
                  <a:cubicBezTo>
                    <a:pt x="3309" y="67"/>
                    <a:pt x="3309" y="67"/>
                    <a:pt x="3309" y="67"/>
                  </a:cubicBezTo>
                  <a:cubicBezTo>
                    <a:pt x="3309" y="13"/>
                    <a:pt x="3309" y="13"/>
                    <a:pt x="3309" y="13"/>
                  </a:cubicBezTo>
                  <a:cubicBezTo>
                    <a:pt x="3309" y="6"/>
                    <a:pt x="3303" y="0"/>
                    <a:pt x="3295" y="0"/>
                  </a:cubicBezTo>
                  <a:cubicBezTo>
                    <a:pt x="3287" y="0"/>
                    <a:pt x="3281" y="6"/>
                    <a:pt x="3281" y="13"/>
                  </a:cubicBezTo>
                  <a:cubicBezTo>
                    <a:pt x="3281" y="67"/>
                    <a:pt x="3281" y="67"/>
                    <a:pt x="3281" y="67"/>
                  </a:cubicBezTo>
                  <a:cubicBezTo>
                    <a:pt x="3178" y="67"/>
                    <a:pt x="3178" y="67"/>
                    <a:pt x="3178" y="67"/>
                  </a:cubicBezTo>
                  <a:cubicBezTo>
                    <a:pt x="3178" y="13"/>
                    <a:pt x="3178" y="13"/>
                    <a:pt x="3178" y="13"/>
                  </a:cubicBezTo>
                  <a:cubicBezTo>
                    <a:pt x="3178" y="6"/>
                    <a:pt x="3171" y="0"/>
                    <a:pt x="3164" y="0"/>
                  </a:cubicBezTo>
                  <a:cubicBezTo>
                    <a:pt x="3156" y="0"/>
                    <a:pt x="3150" y="6"/>
                    <a:pt x="3150" y="13"/>
                  </a:cubicBezTo>
                  <a:cubicBezTo>
                    <a:pt x="3150" y="67"/>
                    <a:pt x="3150" y="67"/>
                    <a:pt x="3150" y="67"/>
                  </a:cubicBezTo>
                  <a:cubicBezTo>
                    <a:pt x="3047" y="67"/>
                    <a:pt x="3047" y="67"/>
                    <a:pt x="3047" y="67"/>
                  </a:cubicBezTo>
                  <a:cubicBezTo>
                    <a:pt x="3047" y="13"/>
                    <a:pt x="3047" y="13"/>
                    <a:pt x="3047" y="13"/>
                  </a:cubicBezTo>
                  <a:cubicBezTo>
                    <a:pt x="3047" y="6"/>
                    <a:pt x="3040" y="0"/>
                    <a:pt x="3033" y="0"/>
                  </a:cubicBezTo>
                  <a:cubicBezTo>
                    <a:pt x="3025" y="0"/>
                    <a:pt x="3018" y="6"/>
                    <a:pt x="3018" y="13"/>
                  </a:cubicBezTo>
                  <a:cubicBezTo>
                    <a:pt x="3018" y="67"/>
                    <a:pt x="3018" y="67"/>
                    <a:pt x="3018" y="67"/>
                  </a:cubicBezTo>
                  <a:cubicBezTo>
                    <a:pt x="2915" y="67"/>
                    <a:pt x="2915" y="67"/>
                    <a:pt x="2915" y="67"/>
                  </a:cubicBezTo>
                  <a:cubicBezTo>
                    <a:pt x="2915" y="13"/>
                    <a:pt x="2915" y="13"/>
                    <a:pt x="2915" y="13"/>
                  </a:cubicBezTo>
                  <a:cubicBezTo>
                    <a:pt x="2915" y="6"/>
                    <a:pt x="2909" y="0"/>
                    <a:pt x="2901" y="0"/>
                  </a:cubicBezTo>
                  <a:cubicBezTo>
                    <a:pt x="2894" y="0"/>
                    <a:pt x="2887" y="6"/>
                    <a:pt x="2887" y="13"/>
                  </a:cubicBezTo>
                  <a:cubicBezTo>
                    <a:pt x="2887" y="67"/>
                    <a:pt x="2887" y="67"/>
                    <a:pt x="2887" y="67"/>
                  </a:cubicBezTo>
                  <a:cubicBezTo>
                    <a:pt x="2784" y="67"/>
                    <a:pt x="2784" y="67"/>
                    <a:pt x="2784" y="67"/>
                  </a:cubicBezTo>
                  <a:cubicBezTo>
                    <a:pt x="2784" y="13"/>
                    <a:pt x="2784" y="13"/>
                    <a:pt x="2784" y="13"/>
                  </a:cubicBezTo>
                  <a:cubicBezTo>
                    <a:pt x="2784" y="6"/>
                    <a:pt x="2778" y="0"/>
                    <a:pt x="2770" y="0"/>
                  </a:cubicBezTo>
                  <a:cubicBezTo>
                    <a:pt x="2763" y="0"/>
                    <a:pt x="2756" y="6"/>
                    <a:pt x="2756" y="13"/>
                  </a:cubicBezTo>
                  <a:cubicBezTo>
                    <a:pt x="2756" y="67"/>
                    <a:pt x="2756" y="67"/>
                    <a:pt x="2756" y="67"/>
                  </a:cubicBezTo>
                  <a:cubicBezTo>
                    <a:pt x="2653" y="67"/>
                    <a:pt x="2653" y="67"/>
                    <a:pt x="2653" y="67"/>
                  </a:cubicBezTo>
                  <a:cubicBezTo>
                    <a:pt x="2653" y="13"/>
                    <a:pt x="2653" y="13"/>
                    <a:pt x="2653" y="13"/>
                  </a:cubicBezTo>
                  <a:cubicBezTo>
                    <a:pt x="2653" y="6"/>
                    <a:pt x="2647" y="0"/>
                    <a:pt x="2639" y="0"/>
                  </a:cubicBezTo>
                  <a:cubicBezTo>
                    <a:pt x="2631" y="0"/>
                    <a:pt x="2625" y="6"/>
                    <a:pt x="2625" y="13"/>
                  </a:cubicBezTo>
                  <a:cubicBezTo>
                    <a:pt x="2625" y="67"/>
                    <a:pt x="2625" y="67"/>
                    <a:pt x="2625" y="67"/>
                  </a:cubicBezTo>
                  <a:cubicBezTo>
                    <a:pt x="2522" y="67"/>
                    <a:pt x="2522" y="67"/>
                    <a:pt x="2522" y="67"/>
                  </a:cubicBezTo>
                  <a:cubicBezTo>
                    <a:pt x="2522" y="13"/>
                    <a:pt x="2522" y="13"/>
                    <a:pt x="2522" y="13"/>
                  </a:cubicBezTo>
                  <a:cubicBezTo>
                    <a:pt x="2522" y="6"/>
                    <a:pt x="2516" y="0"/>
                    <a:pt x="2508" y="0"/>
                  </a:cubicBezTo>
                  <a:cubicBezTo>
                    <a:pt x="2500" y="0"/>
                    <a:pt x="2494" y="6"/>
                    <a:pt x="2494" y="13"/>
                  </a:cubicBezTo>
                  <a:cubicBezTo>
                    <a:pt x="2494" y="67"/>
                    <a:pt x="2494" y="67"/>
                    <a:pt x="2494" y="67"/>
                  </a:cubicBezTo>
                  <a:cubicBezTo>
                    <a:pt x="2441" y="67"/>
                    <a:pt x="2441" y="67"/>
                    <a:pt x="2441" y="67"/>
                  </a:cubicBezTo>
                  <a:cubicBezTo>
                    <a:pt x="2420" y="67"/>
                    <a:pt x="2420" y="67"/>
                    <a:pt x="2420" y="67"/>
                  </a:cubicBezTo>
                  <a:cubicBezTo>
                    <a:pt x="2367" y="67"/>
                    <a:pt x="2367" y="67"/>
                    <a:pt x="2367" y="67"/>
                  </a:cubicBezTo>
                  <a:cubicBezTo>
                    <a:pt x="2367" y="13"/>
                    <a:pt x="2367" y="13"/>
                    <a:pt x="2367" y="13"/>
                  </a:cubicBezTo>
                  <a:cubicBezTo>
                    <a:pt x="2367" y="6"/>
                    <a:pt x="2360" y="0"/>
                    <a:pt x="2353" y="0"/>
                  </a:cubicBezTo>
                  <a:cubicBezTo>
                    <a:pt x="2345" y="0"/>
                    <a:pt x="2339" y="6"/>
                    <a:pt x="2339" y="13"/>
                  </a:cubicBezTo>
                  <a:cubicBezTo>
                    <a:pt x="2339" y="67"/>
                    <a:pt x="2339" y="67"/>
                    <a:pt x="2339" y="67"/>
                  </a:cubicBezTo>
                  <a:cubicBezTo>
                    <a:pt x="2236" y="67"/>
                    <a:pt x="2236" y="67"/>
                    <a:pt x="2236" y="67"/>
                  </a:cubicBezTo>
                  <a:cubicBezTo>
                    <a:pt x="2236" y="13"/>
                    <a:pt x="2236" y="13"/>
                    <a:pt x="2236" y="13"/>
                  </a:cubicBezTo>
                  <a:cubicBezTo>
                    <a:pt x="2236" y="6"/>
                    <a:pt x="2229" y="0"/>
                    <a:pt x="2222" y="0"/>
                  </a:cubicBezTo>
                  <a:cubicBezTo>
                    <a:pt x="2214" y="0"/>
                    <a:pt x="2207" y="6"/>
                    <a:pt x="2207" y="13"/>
                  </a:cubicBezTo>
                  <a:cubicBezTo>
                    <a:pt x="2207" y="67"/>
                    <a:pt x="2207" y="67"/>
                    <a:pt x="2207" y="67"/>
                  </a:cubicBezTo>
                  <a:cubicBezTo>
                    <a:pt x="2104" y="67"/>
                    <a:pt x="2104" y="67"/>
                    <a:pt x="2104" y="67"/>
                  </a:cubicBezTo>
                  <a:cubicBezTo>
                    <a:pt x="2104" y="13"/>
                    <a:pt x="2104" y="13"/>
                    <a:pt x="2104" y="13"/>
                  </a:cubicBezTo>
                  <a:cubicBezTo>
                    <a:pt x="2104" y="6"/>
                    <a:pt x="2098" y="0"/>
                    <a:pt x="2090" y="0"/>
                  </a:cubicBezTo>
                  <a:cubicBezTo>
                    <a:pt x="2083" y="0"/>
                    <a:pt x="2076" y="6"/>
                    <a:pt x="2076" y="13"/>
                  </a:cubicBezTo>
                  <a:cubicBezTo>
                    <a:pt x="2076" y="67"/>
                    <a:pt x="2076" y="67"/>
                    <a:pt x="2076" y="67"/>
                  </a:cubicBezTo>
                  <a:cubicBezTo>
                    <a:pt x="1973" y="67"/>
                    <a:pt x="1973" y="67"/>
                    <a:pt x="1973" y="67"/>
                  </a:cubicBezTo>
                  <a:cubicBezTo>
                    <a:pt x="1973" y="13"/>
                    <a:pt x="1973" y="13"/>
                    <a:pt x="1973" y="13"/>
                  </a:cubicBezTo>
                  <a:cubicBezTo>
                    <a:pt x="1973" y="6"/>
                    <a:pt x="1967" y="0"/>
                    <a:pt x="1959" y="0"/>
                  </a:cubicBezTo>
                  <a:cubicBezTo>
                    <a:pt x="1952" y="0"/>
                    <a:pt x="1945" y="6"/>
                    <a:pt x="1945" y="13"/>
                  </a:cubicBezTo>
                  <a:cubicBezTo>
                    <a:pt x="1945" y="67"/>
                    <a:pt x="1945" y="67"/>
                    <a:pt x="1945" y="67"/>
                  </a:cubicBezTo>
                  <a:cubicBezTo>
                    <a:pt x="1842" y="67"/>
                    <a:pt x="1842" y="67"/>
                    <a:pt x="1842" y="67"/>
                  </a:cubicBezTo>
                  <a:cubicBezTo>
                    <a:pt x="1842" y="13"/>
                    <a:pt x="1842" y="13"/>
                    <a:pt x="1842" y="13"/>
                  </a:cubicBezTo>
                  <a:cubicBezTo>
                    <a:pt x="1842" y="6"/>
                    <a:pt x="1836" y="0"/>
                    <a:pt x="1828" y="0"/>
                  </a:cubicBezTo>
                  <a:cubicBezTo>
                    <a:pt x="1820" y="0"/>
                    <a:pt x="1814" y="6"/>
                    <a:pt x="1814" y="13"/>
                  </a:cubicBezTo>
                  <a:cubicBezTo>
                    <a:pt x="1814" y="67"/>
                    <a:pt x="1814" y="67"/>
                    <a:pt x="1814" y="67"/>
                  </a:cubicBezTo>
                  <a:cubicBezTo>
                    <a:pt x="1711" y="67"/>
                    <a:pt x="1711" y="67"/>
                    <a:pt x="1711" y="67"/>
                  </a:cubicBezTo>
                  <a:cubicBezTo>
                    <a:pt x="1711" y="13"/>
                    <a:pt x="1711" y="13"/>
                    <a:pt x="1711" y="13"/>
                  </a:cubicBezTo>
                  <a:cubicBezTo>
                    <a:pt x="1711" y="6"/>
                    <a:pt x="1705" y="0"/>
                    <a:pt x="1697" y="0"/>
                  </a:cubicBezTo>
                  <a:cubicBezTo>
                    <a:pt x="1689" y="0"/>
                    <a:pt x="1683" y="6"/>
                    <a:pt x="1683" y="13"/>
                  </a:cubicBezTo>
                  <a:cubicBezTo>
                    <a:pt x="1683" y="67"/>
                    <a:pt x="1683" y="67"/>
                    <a:pt x="1683" y="67"/>
                  </a:cubicBezTo>
                  <a:cubicBezTo>
                    <a:pt x="1580" y="67"/>
                    <a:pt x="1580" y="67"/>
                    <a:pt x="1580" y="67"/>
                  </a:cubicBezTo>
                  <a:cubicBezTo>
                    <a:pt x="1580" y="13"/>
                    <a:pt x="1580" y="13"/>
                    <a:pt x="1580" y="13"/>
                  </a:cubicBezTo>
                  <a:cubicBezTo>
                    <a:pt x="1580" y="6"/>
                    <a:pt x="1574" y="0"/>
                    <a:pt x="1566" y="0"/>
                  </a:cubicBezTo>
                  <a:cubicBezTo>
                    <a:pt x="1558" y="0"/>
                    <a:pt x="1552" y="6"/>
                    <a:pt x="1552" y="13"/>
                  </a:cubicBezTo>
                  <a:cubicBezTo>
                    <a:pt x="1552" y="67"/>
                    <a:pt x="1552" y="67"/>
                    <a:pt x="1552" y="67"/>
                  </a:cubicBezTo>
                  <a:cubicBezTo>
                    <a:pt x="1449" y="67"/>
                    <a:pt x="1449" y="67"/>
                    <a:pt x="1449" y="67"/>
                  </a:cubicBezTo>
                  <a:cubicBezTo>
                    <a:pt x="1449" y="13"/>
                    <a:pt x="1449" y="13"/>
                    <a:pt x="1449" y="13"/>
                  </a:cubicBezTo>
                  <a:cubicBezTo>
                    <a:pt x="1449" y="6"/>
                    <a:pt x="1443" y="0"/>
                    <a:pt x="1435" y="0"/>
                  </a:cubicBezTo>
                  <a:cubicBezTo>
                    <a:pt x="1427" y="0"/>
                    <a:pt x="1421" y="6"/>
                    <a:pt x="1421" y="13"/>
                  </a:cubicBezTo>
                  <a:cubicBezTo>
                    <a:pt x="1421" y="67"/>
                    <a:pt x="1421" y="67"/>
                    <a:pt x="1421" y="67"/>
                  </a:cubicBezTo>
                  <a:cubicBezTo>
                    <a:pt x="1318" y="67"/>
                    <a:pt x="1318" y="67"/>
                    <a:pt x="1318" y="67"/>
                  </a:cubicBezTo>
                  <a:cubicBezTo>
                    <a:pt x="1318" y="13"/>
                    <a:pt x="1318" y="13"/>
                    <a:pt x="1318" y="13"/>
                  </a:cubicBezTo>
                  <a:cubicBezTo>
                    <a:pt x="1318" y="6"/>
                    <a:pt x="1311" y="0"/>
                    <a:pt x="1304" y="0"/>
                  </a:cubicBezTo>
                  <a:cubicBezTo>
                    <a:pt x="1296" y="0"/>
                    <a:pt x="1290" y="6"/>
                    <a:pt x="1290" y="13"/>
                  </a:cubicBezTo>
                  <a:cubicBezTo>
                    <a:pt x="1290" y="67"/>
                    <a:pt x="1290" y="67"/>
                    <a:pt x="1290" y="67"/>
                  </a:cubicBezTo>
                  <a:cubicBezTo>
                    <a:pt x="1239" y="67"/>
                    <a:pt x="1239" y="67"/>
                    <a:pt x="1239" y="67"/>
                  </a:cubicBezTo>
                  <a:cubicBezTo>
                    <a:pt x="1215" y="67"/>
                    <a:pt x="1215" y="67"/>
                    <a:pt x="1215" y="67"/>
                  </a:cubicBezTo>
                  <a:cubicBezTo>
                    <a:pt x="1165" y="67"/>
                    <a:pt x="1165" y="67"/>
                    <a:pt x="1165" y="67"/>
                  </a:cubicBezTo>
                  <a:cubicBezTo>
                    <a:pt x="1165" y="13"/>
                    <a:pt x="1165" y="13"/>
                    <a:pt x="1165" y="13"/>
                  </a:cubicBezTo>
                  <a:cubicBezTo>
                    <a:pt x="1165" y="6"/>
                    <a:pt x="1159" y="0"/>
                    <a:pt x="1151" y="0"/>
                  </a:cubicBezTo>
                  <a:cubicBezTo>
                    <a:pt x="1143" y="0"/>
                    <a:pt x="1137" y="6"/>
                    <a:pt x="1137" y="13"/>
                  </a:cubicBezTo>
                  <a:cubicBezTo>
                    <a:pt x="1137" y="67"/>
                    <a:pt x="1137" y="67"/>
                    <a:pt x="1137" y="67"/>
                  </a:cubicBezTo>
                  <a:cubicBezTo>
                    <a:pt x="1034" y="67"/>
                    <a:pt x="1034" y="67"/>
                    <a:pt x="1034" y="67"/>
                  </a:cubicBezTo>
                  <a:cubicBezTo>
                    <a:pt x="1034" y="13"/>
                    <a:pt x="1034" y="13"/>
                    <a:pt x="1034" y="13"/>
                  </a:cubicBezTo>
                  <a:cubicBezTo>
                    <a:pt x="1034" y="6"/>
                    <a:pt x="1028" y="0"/>
                    <a:pt x="1020" y="0"/>
                  </a:cubicBezTo>
                  <a:cubicBezTo>
                    <a:pt x="1012" y="0"/>
                    <a:pt x="1006" y="6"/>
                    <a:pt x="1006" y="13"/>
                  </a:cubicBezTo>
                  <a:cubicBezTo>
                    <a:pt x="1006" y="67"/>
                    <a:pt x="1006" y="67"/>
                    <a:pt x="1006" y="67"/>
                  </a:cubicBezTo>
                  <a:cubicBezTo>
                    <a:pt x="903" y="67"/>
                    <a:pt x="903" y="67"/>
                    <a:pt x="903" y="67"/>
                  </a:cubicBezTo>
                  <a:cubicBezTo>
                    <a:pt x="903" y="13"/>
                    <a:pt x="903" y="13"/>
                    <a:pt x="903" y="13"/>
                  </a:cubicBezTo>
                  <a:cubicBezTo>
                    <a:pt x="903" y="6"/>
                    <a:pt x="897" y="0"/>
                    <a:pt x="889" y="0"/>
                  </a:cubicBezTo>
                  <a:cubicBezTo>
                    <a:pt x="881" y="0"/>
                    <a:pt x="875" y="6"/>
                    <a:pt x="875" y="13"/>
                  </a:cubicBezTo>
                  <a:cubicBezTo>
                    <a:pt x="875" y="67"/>
                    <a:pt x="875" y="67"/>
                    <a:pt x="875" y="67"/>
                  </a:cubicBezTo>
                  <a:cubicBezTo>
                    <a:pt x="772" y="67"/>
                    <a:pt x="772" y="67"/>
                    <a:pt x="772" y="67"/>
                  </a:cubicBezTo>
                  <a:cubicBezTo>
                    <a:pt x="772" y="13"/>
                    <a:pt x="772" y="13"/>
                    <a:pt x="772" y="13"/>
                  </a:cubicBezTo>
                  <a:cubicBezTo>
                    <a:pt x="772" y="6"/>
                    <a:pt x="765" y="0"/>
                    <a:pt x="758" y="0"/>
                  </a:cubicBezTo>
                  <a:cubicBezTo>
                    <a:pt x="750" y="0"/>
                    <a:pt x="744" y="6"/>
                    <a:pt x="744" y="13"/>
                  </a:cubicBezTo>
                  <a:cubicBezTo>
                    <a:pt x="744" y="67"/>
                    <a:pt x="744" y="67"/>
                    <a:pt x="744" y="67"/>
                  </a:cubicBezTo>
                  <a:cubicBezTo>
                    <a:pt x="641" y="67"/>
                    <a:pt x="641" y="67"/>
                    <a:pt x="641" y="67"/>
                  </a:cubicBezTo>
                  <a:cubicBezTo>
                    <a:pt x="641" y="13"/>
                    <a:pt x="641" y="13"/>
                    <a:pt x="641" y="13"/>
                  </a:cubicBezTo>
                  <a:cubicBezTo>
                    <a:pt x="641" y="6"/>
                    <a:pt x="634" y="0"/>
                    <a:pt x="627" y="0"/>
                  </a:cubicBezTo>
                  <a:cubicBezTo>
                    <a:pt x="619" y="0"/>
                    <a:pt x="612" y="6"/>
                    <a:pt x="612" y="13"/>
                  </a:cubicBezTo>
                  <a:cubicBezTo>
                    <a:pt x="612" y="67"/>
                    <a:pt x="612" y="67"/>
                    <a:pt x="612" y="67"/>
                  </a:cubicBezTo>
                  <a:cubicBezTo>
                    <a:pt x="509" y="67"/>
                    <a:pt x="509" y="67"/>
                    <a:pt x="509" y="67"/>
                  </a:cubicBezTo>
                  <a:cubicBezTo>
                    <a:pt x="509" y="13"/>
                    <a:pt x="509" y="13"/>
                    <a:pt x="509" y="13"/>
                  </a:cubicBezTo>
                  <a:cubicBezTo>
                    <a:pt x="509" y="6"/>
                    <a:pt x="503" y="0"/>
                    <a:pt x="495" y="0"/>
                  </a:cubicBezTo>
                  <a:cubicBezTo>
                    <a:pt x="488" y="0"/>
                    <a:pt x="481" y="6"/>
                    <a:pt x="481" y="13"/>
                  </a:cubicBezTo>
                  <a:cubicBezTo>
                    <a:pt x="481" y="67"/>
                    <a:pt x="481" y="67"/>
                    <a:pt x="481" y="67"/>
                  </a:cubicBezTo>
                  <a:cubicBezTo>
                    <a:pt x="378" y="67"/>
                    <a:pt x="378" y="67"/>
                    <a:pt x="378" y="67"/>
                  </a:cubicBezTo>
                  <a:cubicBezTo>
                    <a:pt x="378" y="13"/>
                    <a:pt x="378" y="13"/>
                    <a:pt x="378" y="13"/>
                  </a:cubicBezTo>
                  <a:cubicBezTo>
                    <a:pt x="378" y="6"/>
                    <a:pt x="372" y="0"/>
                    <a:pt x="364" y="0"/>
                  </a:cubicBezTo>
                  <a:cubicBezTo>
                    <a:pt x="357" y="0"/>
                    <a:pt x="350" y="6"/>
                    <a:pt x="350" y="13"/>
                  </a:cubicBezTo>
                  <a:cubicBezTo>
                    <a:pt x="350" y="67"/>
                    <a:pt x="350" y="67"/>
                    <a:pt x="350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13"/>
                    <a:pt x="247" y="13"/>
                    <a:pt x="247" y="13"/>
                  </a:cubicBezTo>
                  <a:cubicBezTo>
                    <a:pt x="247" y="6"/>
                    <a:pt x="241" y="0"/>
                    <a:pt x="233" y="0"/>
                  </a:cubicBezTo>
                  <a:cubicBezTo>
                    <a:pt x="225" y="0"/>
                    <a:pt x="219" y="6"/>
                    <a:pt x="219" y="13"/>
                  </a:cubicBezTo>
                  <a:cubicBezTo>
                    <a:pt x="219" y="67"/>
                    <a:pt x="219" y="67"/>
                    <a:pt x="219" y="67"/>
                  </a:cubicBezTo>
                  <a:cubicBezTo>
                    <a:pt x="116" y="67"/>
                    <a:pt x="116" y="67"/>
                    <a:pt x="116" y="67"/>
                  </a:cubicBezTo>
                  <a:cubicBezTo>
                    <a:pt x="116" y="13"/>
                    <a:pt x="116" y="13"/>
                    <a:pt x="116" y="13"/>
                  </a:cubicBezTo>
                  <a:cubicBezTo>
                    <a:pt x="116" y="6"/>
                    <a:pt x="110" y="0"/>
                    <a:pt x="102" y="0"/>
                  </a:cubicBezTo>
                  <a:cubicBezTo>
                    <a:pt x="94" y="0"/>
                    <a:pt x="88" y="6"/>
                    <a:pt x="88" y="13"/>
                  </a:cubicBezTo>
                  <a:cubicBezTo>
                    <a:pt x="88" y="67"/>
                    <a:pt x="88" y="67"/>
                    <a:pt x="88" y="67"/>
                  </a:cubicBezTo>
                  <a:cubicBezTo>
                    <a:pt x="14" y="67"/>
                    <a:pt x="14" y="67"/>
                    <a:pt x="14" y="67"/>
                  </a:cubicBezTo>
                  <a:cubicBezTo>
                    <a:pt x="6" y="67"/>
                    <a:pt x="0" y="73"/>
                    <a:pt x="0" y="80"/>
                  </a:cubicBezTo>
                  <a:cubicBezTo>
                    <a:pt x="0" y="88"/>
                    <a:pt x="6" y="94"/>
                    <a:pt x="14" y="94"/>
                  </a:cubicBezTo>
                  <a:cubicBezTo>
                    <a:pt x="88" y="94"/>
                    <a:pt x="88" y="94"/>
                    <a:pt x="88" y="94"/>
                  </a:cubicBezTo>
                  <a:cubicBezTo>
                    <a:pt x="88" y="214"/>
                    <a:pt x="88" y="214"/>
                    <a:pt x="88" y="214"/>
                  </a:cubicBezTo>
                  <a:cubicBezTo>
                    <a:pt x="14" y="214"/>
                    <a:pt x="14" y="214"/>
                    <a:pt x="14" y="214"/>
                  </a:cubicBezTo>
                  <a:cubicBezTo>
                    <a:pt x="6" y="214"/>
                    <a:pt x="0" y="220"/>
                    <a:pt x="0" y="227"/>
                  </a:cubicBezTo>
                  <a:cubicBezTo>
                    <a:pt x="0" y="235"/>
                    <a:pt x="6" y="241"/>
                    <a:pt x="14" y="241"/>
                  </a:cubicBezTo>
                  <a:cubicBezTo>
                    <a:pt x="88" y="241"/>
                    <a:pt x="88" y="241"/>
                    <a:pt x="88" y="241"/>
                  </a:cubicBezTo>
                  <a:cubicBezTo>
                    <a:pt x="88" y="273"/>
                    <a:pt x="88" y="273"/>
                    <a:pt x="88" y="273"/>
                  </a:cubicBezTo>
                  <a:cubicBezTo>
                    <a:pt x="88" y="280"/>
                    <a:pt x="94" y="286"/>
                    <a:pt x="102" y="286"/>
                  </a:cubicBezTo>
                  <a:cubicBezTo>
                    <a:pt x="110" y="286"/>
                    <a:pt x="116" y="280"/>
                    <a:pt x="116" y="273"/>
                  </a:cubicBezTo>
                  <a:cubicBezTo>
                    <a:pt x="116" y="241"/>
                    <a:pt x="116" y="241"/>
                    <a:pt x="116" y="241"/>
                  </a:cubicBezTo>
                  <a:cubicBezTo>
                    <a:pt x="219" y="241"/>
                    <a:pt x="219" y="241"/>
                    <a:pt x="219" y="241"/>
                  </a:cubicBezTo>
                  <a:cubicBezTo>
                    <a:pt x="219" y="273"/>
                    <a:pt x="219" y="273"/>
                    <a:pt x="219" y="273"/>
                  </a:cubicBezTo>
                  <a:cubicBezTo>
                    <a:pt x="219" y="280"/>
                    <a:pt x="225" y="286"/>
                    <a:pt x="233" y="286"/>
                  </a:cubicBezTo>
                  <a:cubicBezTo>
                    <a:pt x="241" y="286"/>
                    <a:pt x="247" y="280"/>
                    <a:pt x="247" y="273"/>
                  </a:cubicBezTo>
                  <a:cubicBezTo>
                    <a:pt x="247" y="241"/>
                    <a:pt x="247" y="241"/>
                    <a:pt x="247" y="241"/>
                  </a:cubicBezTo>
                  <a:cubicBezTo>
                    <a:pt x="350" y="241"/>
                    <a:pt x="350" y="241"/>
                    <a:pt x="350" y="241"/>
                  </a:cubicBezTo>
                  <a:cubicBezTo>
                    <a:pt x="350" y="273"/>
                    <a:pt x="350" y="273"/>
                    <a:pt x="350" y="273"/>
                  </a:cubicBezTo>
                  <a:cubicBezTo>
                    <a:pt x="350" y="280"/>
                    <a:pt x="357" y="286"/>
                    <a:pt x="364" y="286"/>
                  </a:cubicBezTo>
                  <a:cubicBezTo>
                    <a:pt x="372" y="286"/>
                    <a:pt x="378" y="280"/>
                    <a:pt x="378" y="273"/>
                  </a:cubicBezTo>
                  <a:cubicBezTo>
                    <a:pt x="378" y="241"/>
                    <a:pt x="378" y="241"/>
                    <a:pt x="378" y="241"/>
                  </a:cubicBezTo>
                  <a:cubicBezTo>
                    <a:pt x="481" y="241"/>
                    <a:pt x="481" y="241"/>
                    <a:pt x="481" y="241"/>
                  </a:cubicBezTo>
                  <a:cubicBezTo>
                    <a:pt x="481" y="273"/>
                    <a:pt x="481" y="273"/>
                    <a:pt x="481" y="273"/>
                  </a:cubicBezTo>
                  <a:cubicBezTo>
                    <a:pt x="481" y="280"/>
                    <a:pt x="488" y="286"/>
                    <a:pt x="495" y="286"/>
                  </a:cubicBezTo>
                  <a:cubicBezTo>
                    <a:pt x="503" y="286"/>
                    <a:pt x="509" y="280"/>
                    <a:pt x="509" y="273"/>
                  </a:cubicBezTo>
                  <a:cubicBezTo>
                    <a:pt x="509" y="241"/>
                    <a:pt x="509" y="241"/>
                    <a:pt x="509" y="241"/>
                  </a:cubicBezTo>
                  <a:cubicBezTo>
                    <a:pt x="612" y="241"/>
                    <a:pt x="612" y="241"/>
                    <a:pt x="612" y="241"/>
                  </a:cubicBezTo>
                  <a:cubicBezTo>
                    <a:pt x="612" y="273"/>
                    <a:pt x="612" y="273"/>
                    <a:pt x="612" y="273"/>
                  </a:cubicBezTo>
                  <a:cubicBezTo>
                    <a:pt x="612" y="280"/>
                    <a:pt x="619" y="286"/>
                    <a:pt x="627" y="286"/>
                  </a:cubicBezTo>
                  <a:cubicBezTo>
                    <a:pt x="634" y="286"/>
                    <a:pt x="641" y="280"/>
                    <a:pt x="641" y="273"/>
                  </a:cubicBezTo>
                  <a:cubicBezTo>
                    <a:pt x="641" y="241"/>
                    <a:pt x="641" y="241"/>
                    <a:pt x="641" y="241"/>
                  </a:cubicBezTo>
                  <a:cubicBezTo>
                    <a:pt x="744" y="241"/>
                    <a:pt x="744" y="241"/>
                    <a:pt x="744" y="241"/>
                  </a:cubicBezTo>
                  <a:cubicBezTo>
                    <a:pt x="744" y="273"/>
                    <a:pt x="744" y="273"/>
                    <a:pt x="744" y="273"/>
                  </a:cubicBezTo>
                  <a:cubicBezTo>
                    <a:pt x="744" y="280"/>
                    <a:pt x="750" y="286"/>
                    <a:pt x="758" y="286"/>
                  </a:cubicBezTo>
                  <a:cubicBezTo>
                    <a:pt x="765" y="286"/>
                    <a:pt x="772" y="280"/>
                    <a:pt x="772" y="273"/>
                  </a:cubicBezTo>
                  <a:cubicBezTo>
                    <a:pt x="772" y="241"/>
                    <a:pt x="772" y="241"/>
                    <a:pt x="772" y="241"/>
                  </a:cubicBezTo>
                  <a:cubicBezTo>
                    <a:pt x="875" y="241"/>
                    <a:pt x="875" y="241"/>
                    <a:pt x="875" y="241"/>
                  </a:cubicBezTo>
                  <a:cubicBezTo>
                    <a:pt x="875" y="273"/>
                    <a:pt x="875" y="273"/>
                    <a:pt x="875" y="273"/>
                  </a:cubicBezTo>
                  <a:cubicBezTo>
                    <a:pt x="875" y="280"/>
                    <a:pt x="881" y="286"/>
                    <a:pt x="889" y="286"/>
                  </a:cubicBezTo>
                  <a:cubicBezTo>
                    <a:pt x="897" y="286"/>
                    <a:pt x="903" y="280"/>
                    <a:pt x="903" y="273"/>
                  </a:cubicBezTo>
                  <a:cubicBezTo>
                    <a:pt x="903" y="241"/>
                    <a:pt x="903" y="241"/>
                    <a:pt x="903" y="241"/>
                  </a:cubicBezTo>
                  <a:cubicBezTo>
                    <a:pt x="1006" y="241"/>
                    <a:pt x="1006" y="241"/>
                    <a:pt x="1006" y="241"/>
                  </a:cubicBezTo>
                  <a:cubicBezTo>
                    <a:pt x="1006" y="273"/>
                    <a:pt x="1006" y="273"/>
                    <a:pt x="1006" y="273"/>
                  </a:cubicBezTo>
                  <a:cubicBezTo>
                    <a:pt x="1006" y="280"/>
                    <a:pt x="1012" y="286"/>
                    <a:pt x="1020" y="286"/>
                  </a:cubicBezTo>
                  <a:cubicBezTo>
                    <a:pt x="1028" y="286"/>
                    <a:pt x="1034" y="280"/>
                    <a:pt x="1034" y="273"/>
                  </a:cubicBezTo>
                  <a:cubicBezTo>
                    <a:pt x="1034" y="241"/>
                    <a:pt x="1034" y="241"/>
                    <a:pt x="1034" y="241"/>
                  </a:cubicBezTo>
                  <a:cubicBezTo>
                    <a:pt x="1137" y="241"/>
                    <a:pt x="1137" y="241"/>
                    <a:pt x="1137" y="241"/>
                  </a:cubicBezTo>
                  <a:cubicBezTo>
                    <a:pt x="1137" y="273"/>
                    <a:pt x="1137" y="273"/>
                    <a:pt x="1137" y="273"/>
                  </a:cubicBezTo>
                  <a:cubicBezTo>
                    <a:pt x="1137" y="280"/>
                    <a:pt x="1143" y="286"/>
                    <a:pt x="1151" y="286"/>
                  </a:cubicBezTo>
                  <a:cubicBezTo>
                    <a:pt x="1159" y="286"/>
                    <a:pt x="1165" y="280"/>
                    <a:pt x="1165" y="273"/>
                  </a:cubicBezTo>
                  <a:cubicBezTo>
                    <a:pt x="1165" y="241"/>
                    <a:pt x="1165" y="241"/>
                    <a:pt x="1165" y="241"/>
                  </a:cubicBezTo>
                  <a:cubicBezTo>
                    <a:pt x="1215" y="241"/>
                    <a:pt x="1215" y="241"/>
                    <a:pt x="1215" y="241"/>
                  </a:cubicBezTo>
                  <a:cubicBezTo>
                    <a:pt x="1239" y="241"/>
                    <a:pt x="1239" y="241"/>
                    <a:pt x="1239" y="241"/>
                  </a:cubicBezTo>
                  <a:cubicBezTo>
                    <a:pt x="1290" y="241"/>
                    <a:pt x="1290" y="241"/>
                    <a:pt x="1290" y="241"/>
                  </a:cubicBezTo>
                  <a:cubicBezTo>
                    <a:pt x="1290" y="273"/>
                    <a:pt x="1290" y="273"/>
                    <a:pt x="1290" y="273"/>
                  </a:cubicBezTo>
                  <a:cubicBezTo>
                    <a:pt x="1290" y="280"/>
                    <a:pt x="1296" y="286"/>
                    <a:pt x="1304" y="286"/>
                  </a:cubicBezTo>
                  <a:cubicBezTo>
                    <a:pt x="1311" y="286"/>
                    <a:pt x="1318" y="280"/>
                    <a:pt x="1318" y="273"/>
                  </a:cubicBezTo>
                  <a:cubicBezTo>
                    <a:pt x="1318" y="241"/>
                    <a:pt x="1318" y="241"/>
                    <a:pt x="1318" y="241"/>
                  </a:cubicBezTo>
                  <a:cubicBezTo>
                    <a:pt x="1421" y="241"/>
                    <a:pt x="1421" y="241"/>
                    <a:pt x="1421" y="241"/>
                  </a:cubicBezTo>
                  <a:cubicBezTo>
                    <a:pt x="1421" y="273"/>
                    <a:pt x="1421" y="273"/>
                    <a:pt x="1421" y="273"/>
                  </a:cubicBezTo>
                  <a:cubicBezTo>
                    <a:pt x="1421" y="280"/>
                    <a:pt x="1427" y="286"/>
                    <a:pt x="1435" y="286"/>
                  </a:cubicBezTo>
                  <a:cubicBezTo>
                    <a:pt x="1443" y="286"/>
                    <a:pt x="1449" y="280"/>
                    <a:pt x="1449" y="273"/>
                  </a:cubicBezTo>
                  <a:cubicBezTo>
                    <a:pt x="1449" y="241"/>
                    <a:pt x="1449" y="241"/>
                    <a:pt x="1449" y="241"/>
                  </a:cubicBezTo>
                  <a:cubicBezTo>
                    <a:pt x="1552" y="241"/>
                    <a:pt x="1552" y="241"/>
                    <a:pt x="1552" y="241"/>
                  </a:cubicBezTo>
                  <a:cubicBezTo>
                    <a:pt x="1552" y="273"/>
                    <a:pt x="1552" y="273"/>
                    <a:pt x="1552" y="273"/>
                  </a:cubicBezTo>
                  <a:cubicBezTo>
                    <a:pt x="1552" y="280"/>
                    <a:pt x="1558" y="286"/>
                    <a:pt x="1566" y="286"/>
                  </a:cubicBezTo>
                  <a:cubicBezTo>
                    <a:pt x="1574" y="286"/>
                    <a:pt x="1580" y="280"/>
                    <a:pt x="1580" y="273"/>
                  </a:cubicBezTo>
                  <a:cubicBezTo>
                    <a:pt x="1580" y="241"/>
                    <a:pt x="1580" y="241"/>
                    <a:pt x="1580" y="241"/>
                  </a:cubicBezTo>
                  <a:cubicBezTo>
                    <a:pt x="1683" y="241"/>
                    <a:pt x="1683" y="241"/>
                    <a:pt x="1683" y="241"/>
                  </a:cubicBezTo>
                  <a:cubicBezTo>
                    <a:pt x="1683" y="273"/>
                    <a:pt x="1683" y="273"/>
                    <a:pt x="1683" y="273"/>
                  </a:cubicBezTo>
                  <a:cubicBezTo>
                    <a:pt x="1683" y="280"/>
                    <a:pt x="1689" y="286"/>
                    <a:pt x="1697" y="286"/>
                  </a:cubicBezTo>
                  <a:cubicBezTo>
                    <a:pt x="1705" y="286"/>
                    <a:pt x="1711" y="280"/>
                    <a:pt x="1711" y="273"/>
                  </a:cubicBezTo>
                  <a:cubicBezTo>
                    <a:pt x="1711" y="241"/>
                    <a:pt x="1711" y="241"/>
                    <a:pt x="1711" y="241"/>
                  </a:cubicBezTo>
                  <a:cubicBezTo>
                    <a:pt x="1814" y="241"/>
                    <a:pt x="1814" y="241"/>
                    <a:pt x="1814" y="241"/>
                  </a:cubicBezTo>
                  <a:cubicBezTo>
                    <a:pt x="1814" y="273"/>
                    <a:pt x="1814" y="273"/>
                    <a:pt x="1814" y="273"/>
                  </a:cubicBezTo>
                  <a:cubicBezTo>
                    <a:pt x="1814" y="280"/>
                    <a:pt x="1820" y="286"/>
                    <a:pt x="1828" y="286"/>
                  </a:cubicBezTo>
                  <a:cubicBezTo>
                    <a:pt x="1836" y="286"/>
                    <a:pt x="1842" y="280"/>
                    <a:pt x="1842" y="273"/>
                  </a:cubicBezTo>
                  <a:cubicBezTo>
                    <a:pt x="1842" y="241"/>
                    <a:pt x="1842" y="241"/>
                    <a:pt x="1842" y="241"/>
                  </a:cubicBezTo>
                  <a:cubicBezTo>
                    <a:pt x="1945" y="241"/>
                    <a:pt x="1945" y="241"/>
                    <a:pt x="1945" y="241"/>
                  </a:cubicBezTo>
                  <a:cubicBezTo>
                    <a:pt x="1945" y="273"/>
                    <a:pt x="1945" y="273"/>
                    <a:pt x="1945" y="273"/>
                  </a:cubicBezTo>
                  <a:cubicBezTo>
                    <a:pt x="1945" y="280"/>
                    <a:pt x="1952" y="286"/>
                    <a:pt x="1959" y="286"/>
                  </a:cubicBezTo>
                  <a:cubicBezTo>
                    <a:pt x="1967" y="286"/>
                    <a:pt x="1973" y="280"/>
                    <a:pt x="1973" y="273"/>
                  </a:cubicBezTo>
                  <a:cubicBezTo>
                    <a:pt x="1973" y="241"/>
                    <a:pt x="1973" y="241"/>
                    <a:pt x="1973" y="241"/>
                  </a:cubicBezTo>
                  <a:cubicBezTo>
                    <a:pt x="2076" y="241"/>
                    <a:pt x="2076" y="241"/>
                    <a:pt x="2076" y="241"/>
                  </a:cubicBezTo>
                  <a:cubicBezTo>
                    <a:pt x="2076" y="273"/>
                    <a:pt x="2076" y="273"/>
                    <a:pt x="2076" y="273"/>
                  </a:cubicBezTo>
                  <a:cubicBezTo>
                    <a:pt x="2076" y="280"/>
                    <a:pt x="2083" y="286"/>
                    <a:pt x="2090" y="286"/>
                  </a:cubicBezTo>
                  <a:cubicBezTo>
                    <a:pt x="2098" y="286"/>
                    <a:pt x="2104" y="280"/>
                    <a:pt x="2104" y="273"/>
                  </a:cubicBezTo>
                  <a:cubicBezTo>
                    <a:pt x="2104" y="241"/>
                    <a:pt x="2104" y="241"/>
                    <a:pt x="2104" y="241"/>
                  </a:cubicBezTo>
                  <a:cubicBezTo>
                    <a:pt x="2207" y="241"/>
                    <a:pt x="2207" y="241"/>
                    <a:pt x="2207" y="241"/>
                  </a:cubicBezTo>
                  <a:cubicBezTo>
                    <a:pt x="2207" y="273"/>
                    <a:pt x="2207" y="273"/>
                    <a:pt x="2207" y="273"/>
                  </a:cubicBezTo>
                  <a:cubicBezTo>
                    <a:pt x="2207" y="280"/>
                    <a:pt x="2214" y="286"/>
                    <a:pt x="2222" y="286"/>
                  </a:cubicBezTo>
                  <a:cubicBezTo>
                    <a:pt x="2229" y="286"/>
                    <a:pt x="2236" y="280"/>
                    <a:pt x="2236" y="273"/>
                  </a:cubicBezTo>
                  <a:cubicBezTo>
                    <a:pt x="2236" y="241"/>
                    <a:pt x="2236" y="241"/>
                    <a:pt x="2236" y="241"/>
                  </a:cubicBezTo>
                  <a:cubicBezTo>
                    <a:pt x="2339" y="241"/>
                    <a:pt x="2339" y="241"/>
                    <a:pt x="2339" y="241"/>
                  </a:cubicBezTo>
                  <a:cubicBezTo>
                    <a:pt x="2339" y="273"/>
                    <a:pt x="2339" y="273"/>
                    <a:pt x="2339" y="273"/>
                  </a:cubicBezTo>
                  <a:cubicBezTo>
                    <a:pt x="2339" y="280"/>
                    <a:pt x="2345" y="286"/>
                    <a:pt x="2353" y="286"/>
                  </a:cubicBezTo>
                  <a:cubicBezTo>
                    <a:pt x="2360" y="286"/>
                    <a:pt x="2367" y="280"/>
                    <a:pt x="2367" y="273"/>
                  </a:cubicBezTo>
                  <a:cubicBezTo>
                    <a:pt x="2367" y="241"/>
                    <a:pt x="2367" y="241"/>
                    <a:pt x="2367" y="241"/>
                  </a:cubicBezTo>
                  <a:cubicBezTo>
                    <a:pt x="2420" y="241"/>
                    <a:pt x="2420" y="241"/>
                    <a:pt x="2420" y="241"/>
                  </a:cubicBezTo>
                  <a:cubicBezTo>
                    <a:pt x="2441" y="241"/>
                    <a:pt x="2441" y="241"/>
                    <a:pt x="2441" y="241"/>
                  </a:cubicBezTo>
                  <a:cubicBezTo>
                    <a:pt x="2494" y="241"/>
                    <a:pt x="2494" y="241"/>
                    <a:pt x="2494" y="241"/>
                  </a:cubicBezTo>
                  <a:cubicBezTo>
                    <a:pt x="2494" y="273"/>
                    <a:pt x="2494" y="273"/>
                    <a:pt x="2494" y="273"/>
                  </a:cubicBezTo>
                  <a:cubicBezTo>
                    <a:pt x="2494" y="280"/>
                    <a:pt x="2500" y="286"/>
                    <a:pt x="2508" y="286"/>
                  </a:cubicBezTo>
                  <a:cubicBezTo>
                    <a:pt x="2516" y="286"/>
                    <a:pt x="2522" y="280"/>
                    <a:pt x="2522" y="273"/>
                  </a:cubicBezTo>
                  <a:cubicBezTo>
                    <a:pt x="2522" y="241"/>
                    <a:pt x="2522" y="241"/>
                    <a:pt x="2522" y="241"/>
                  </a:cubicBezTo>
                  <a:cubicBezTo>
                    <a:pt x="2625" y="241"/>
                    <a:pt x="2625" y="241"/>
                    <a:pt x="2625" y="241"/>
                  </a:cubicBezTo>
                  <a:cubicBezTo>
                    <a:pt x="2625" y="273"/>
                    <a:pt x="2625" y="273"/>
                    <a:pt x="2625" y="273"/>
                  </a:cubicBezTo>
                  <a:cubicBezTo>
                    <a:pt x="2625" y="280"/>
                    <a:pt x="2631" y="286"/>
                    <a:pt x="2639" y="286"/>
                  </a:cubicBezTo>
                  <a:cubicBezTo>
                    <a:pt x="2647" y="286"/>
                    <a:pt x="2653" y="280"/>
                    <a:pt x="2653" y="273"/>
                  </a:cubicBezTo>
                  <a:cubicBezTo>
                    <a:pt x="2653" y="241"/>
                    <a:pt x="2653" y="241"/>
                    <a:pt x="2653" y="241"/>
                  </a:cubicBezTo>
                  <a:cubicBezTo>
                    <a:pt x="2756" y="241"/>
                    <a:pt x="2756" y="241"/>
                    <a:pt x="2756" y="241"/>
                  </a:cubicBezTo>
                  <a:cubicBezTo>
                    <a:pt x="2756" y="273"/>
                    <a:pt x="2756" y="273"/>
                    <a:pt x="2756" y="273"/>
                  </a:cubicBezTo>
                  <a:cubicBezTo>
                    <a:pt x="2756" y="280"/>
                    <a:pt x="2763" y="286"/>
                    <a:pt x="2770" y="286"/>
                  </a:cubicBezTo>
                  <a:cubicBezTo>
                    <a:pt x="2778" y="286"/>
                    <a:pt x="2784" y="280"/>
                    <a:pt x="2784" y="273"/>
                  </a:cubicBezTo>
                  <a:cubicBezTo>
                    <a:pt x="2784" y="241"/>
                    <a:pt x="2784" y="241"/>
                    <a:pt x="2784" y="241"/>
                  </a:cubicBezTo>
                  <a:cubicBezTo>
                    <a:pt x="2887" y="241"/>
                    <a:pt x="2887" y="241"/>
                    <a:pt x="2887" y="241"/>
                  </a:cubicBezTo>
                  <a:cubicBezTo>
                    <a:pt x="2887" y="273"/>
                    <a:pt x="2887" y="273"/>
                    <a:pt x="2887" y="273"/>
                  </a:cubicBezTo>
                  <a:cubicBezTo>
                    <a:pt x="2887" y="280"/>
                    <a:pt x="2894" y="286"/>
                    <a:pt x="2901" y="286"/>
                  </a:cubicBezTo>
                  <a:cubicBezTo>
                    <a:pt x="2909" y="286"/>
                    <a:pt x="2915" y="280"/>
                    <a:pt x="2915" y="273"/>
                  </a:cubicBezTo>
                  <a:cubicBezTo>
                    <a:pt x="2915" y="241"/>
                    <a:pt x="2915" y="241"/>
                    <a:pt x="2915" y="241"/>
                  </a:cubicBezTo>
                  <a:cubicBezTo>
                    <a:pt x="3018" y="241"/>
                    <a:pt x="3018" y="241"/>
                    <a:pt x="3018" y="241"/>
                  </a:cubicBezTo>
                  <a:cubicBezTo>
                    <a:pt x="3018" y="273"/>
                    <a:pt x="3018" y="273"/>
                    <a:pt x="3018" y="273"/>
                  </a:cubicBezTo>
                  <a:cubicBezTo>
                    <a:pt x="3018" y="280"/>
                    <a:pt x="3025" y="286"/>
                    <a:pt x="3033" y="286"/>
                  </a:cubicBezTo>
                  <a:cubicBezTo>
                    <a:pt x="3040" y="286"/>
                    <a:pt x="3047" y="280"/>
                    <a:pt x="3047" y="273"/>
                  </a:cubicBezTo>
                  <a:cubicBezTo>
                    <a:pt x="3047" y="241"/>
                    <a:pt x="3047" y="241"/>
                    <a:pt x="3047" y="241"/>
                  </a:cubicBezTo>
                  <a:cubicBezTo>
                    <a:pt x="3150" y="241"/>
                    <a:pt x="3150" y="241"/>
                    <a:pt x="3150" y="241"/>
                  </a:cubicBezTo>
                  <a:cubicBezTo>
                    <a:pt x="3150" y="273"/>
                    <a:pt x="3150" y="273"/>
                    <a:pt x="3150" y="273"/>
                  </a:cubicBezTo>
                  <a:cubicBezTo>
                    <a:pt x="3150" y="280"/>
                    <a:pt x="3156" y="286"/>
                    <a:pt x="3164" y="286"/>
                  </a:cubicBezTo>
                  <a:cubicBezTo>
                    <a:pt x="3171" y="286"/>
                    <a:pt x="3178" y="280"/>
                    <a:pt x="3178" y="273"/>
                  </a:cubicBezTo>
                  <a:cubicBezTo>
                    <a:pt x="3178" y="241"/>
                    <a:pt x="3178" y="241"/>
                    <a:pt x="3178" y="241"/>
                  </a:cubicBezTo>
                  <a:cubicBezTo>
                    <a:pt x="3281" y="241"/>
                    <a:pt x="3281" y="241"/>
                    <a:pt x="3281" y="241"/>
                  </a:cubicBezTo>
                  <a:cubicBezTo>
                    <a:pt x="3281" y="273"/>
                    <a:pt x="3281" y="273"/>
                    <a:pt x="3281" y="273"/>
                  </a:cubicBezTo>
                  <a:cubicBezTo>
                    <a:pt x="3281" y="280"/>
                    <a:pt x="3287" y="286"/>
                    <a:pt x="3295" y="286"/>
                  </a:cubicBezTo>
                  <a:cubicBezTo>
                    <a:pt x="3303" y="286"/>
                    <a:pt x="3309" y="280"/>
                    <a:pt x="3309" y="273"/>
                  </a:cubicBezTo>
                  <a:cubicBezTo>
                    <a:pt x="3309" y="241"/>
                    <a:pt x="3309" y="241"/>
                    <a:pt x="3309" y="241"/>
                  </a:cubicBezTo>
                  <a:cubicBezTo>
                    <a:pt x="3412" y="241"/>
                    <a:pt x="3412" y="241"/>
                    <a:pt x="3412" y="241"/>
                  </a:cubicBezTo>
                  <a:cubicBezTo>
                    <a:pt x="3412" y="273"/>
                    <a:pt x="3412" y="273"/>
                    <a:pt x="3412" y="273"/>
                  </a:cubicBezTo>
                  <a:cubicBezTo>
                    <a:pt x="3412" y="280"/>
                    <a:pt x="3418" y="286"/>
                    <a:pt x="3426" y="286"/>
                  </a:cubicBezTo>
                  <a:cubicBezTo>
                    <a:pt x="3434" y="286"/>
                    <a:pt x="3440" y="280"/>
                    <a:pt x="3440" y="273"/>
                  </a:cubicBezTo>
                  <a:cubicBezTo>
                    <a:pt x="3440" y="241"/>
                    <a:pt x="3440" y="241"/>
                    <a:pt x="3440" y="241"/>
                  </a:cubicBezTo>
                  <a:cubicBezTo>
                    <a:pt x="3543" y="241"/>
                    <a:pt x="3543" y="241"/>
                    <a:pt x="3543" y="241"/>
                  </a:cubicBezTo>
                  <a:cubicBezTo>
                    <a:pt x="3543" y="273"/>
                    <a:pt x="3543" y="273"/>
                    <a:pt x="3543" y="273"/>
                  </a:cubicBezTo>
                  <a:cubicBezTo>
                    <a:pt x="3543" y="280"/>
                    <a:pt x="3549" y="286"/>
                    <a:pt x="3557" y="286"/>
                  </a:cubicBezTo>
                  <a:cubicBezTo>
                    <a:pt x="3565" y="286"/>
                    <a:pt x="3571" y="280"/>
                    <a:pt x="3571" y="273"/>
                  </a:cubicBezTo>
                  <a:cubicBezTo>
                    <a:pt x="3571" y="241"/>
                    <a:pt x="3571" y="241"/>
                    <a:pt x="3571" y="241"/>
                  </a:cubicBezTo>
                  <a:cubicBezTo>
                    <a:pt x="3645" y="241"/>
                    <a:pt x="3645" y="241"/>
                    <a:pt x="3645" y="241"/>
                  </a:cubicBezTo>
                  <a:cubicBezTo>
                    <a:pt x="3653" y="241"/>
                    <a:pt x="3659" y="235"/>
                    <a:pt x="3659" y="227"/>
                  </a:cubicBezTo>
                  <a:cubicBezTo>
                    <a:pt x="3659" y="220"/>
                    <a:pt x="3653" y="214"/>
                    <a:pt x="3645" y="214"/>
                  </a:cubicBezTo>
                  <a:close/>
                  <a:moveTo>
                    <a:pt x="116" y="214"/>
                  </a:moveTo>
                  <a:cubicBezTo>
                    <a:pt x="116" y="94"/>
                    <a:pt x="116" y="94"/>
                    <a:pt x="116" y="94"/>
                  </a:cubicBezTo>
                  <a:cubicBezTo>
                    <a:pt x="219" y="94"/>
                    <a:pt x="219" y="94"/>
                    <a:pt x="219" y="94"/>
                  </a:cubicBezTo>
                  <a:cubicBezTo>
                    <a:pt x="219" y="214"/>
                    <a:pt x="219" y="214"/>
                    <a:pt x="219" y="214"/>
                  </a:cubicBezTo>
                  <a:lnTo>
                    <a:pt x="116" y="214"/>
                  </a:lnTo>
                  <a:close/>
                  <a:moveTo>
                    <a:pt x="247" y="214"/>
                  </a:moveTo>
                  <a:cubicBezTo>
                    <a:pt x="247" y="94"/>
                    <a:pt x="247" y="94"/>
                    <a:pt x="247" y="94"/>
                  </a:cubicBezTo>
                  <a:cubicBezTo>
                    <a:pt x="350" y="94"/>
                    <a:pt x="350" y="94"/>
                    <a:pt x="350" y="94"/>
                  </a:cubicBezTo>
                  <a:cubicBezTo>
                    <a:pt x="350" y="214"/>
                    <a:pt x="350" y="214"/>
                    <a:pt x="350" y="214"/>
                  </a:cubicBezTo>
                  <a:lnTo>
                    <a:pt x="247" y="214"/>
                  </a:lnTo>
                  <a:close/>
                  <a:moveTo>
                    <a:pt x="378" y="214"/>
                  </a:moveTo>
                  <a:cubicBezTo>
                    <a:pt x="378" y="94"/>
                    <a:pt x="378" y="94"/>
                    <a:pt x="378" y="94"/>
                  </a:cubicBezTo>
                  <a:cubicBezTo>
                    <a:pt x="481" y="94"/>
                    <a:pt x="481" y="94"/>
                    <a:pt x="481" y="94"/>
                  </a:cubicBezTo>
                  <a:cubicBezTo>
                    <a:pt x="481" y="214"/>
                    <a:pt x="481" y="214"/>
                    <a:pt x="481" y="214"/>
                  </a:cubicBezTo>
                  <a:lnTo>
                    <a:pt x="378" y="214"/>
                  </a:lnTo>
                  <a:close/>
                  <a:moveTo>
                    <a:pt x="509" y="214"/>
                  </a:moveTo>
                  <a:cubicBezTo>
                    <a:pt x="509" y="94"/>
                    <a:pt x="509" y="94"/>
                    <a:pt x="509" y="94"/>
                  </a:cubicBezTo>
                  <a:cubicBezTo>
                    <a:pt x="612" y="94"/>
                    <a:pt x="612" y="94"/>
                    <a:pt x="612" y="94"/>
                  </a:cubicBezTo>
                  <a:cubicBezTo>
                    <a:pt x="612" y="214"/>
                    <a:pt x="612" y="214"/>
                    <a:pt x="612" y="214"/>
                  </a:cubicBezTo>
                  <a:lnTo>
                    <a:pt x="509" y="214"/>
                  </a:lnTo>
                  <a:close/>
                  <a:moveTo>
                    <a:pt x="641" y="214"/>
                  </a:moveTo>
                  <a:cubicBezTo>
                    <a:pt x="641" y="94"/>
                    <a:pt x="641" y="94"/>
                    <a:pt x="641" y="94"/>
                  </a:cubicBezTo>
                  <a:cubicBezTo>
                    <a:pt x="744" y="94"/>
                    <a:pt x="744" y="94"/>
                    <a:pt x="744" y="94"/>
                  </a:cubicBezTo>
                  <a:cubicBezTo>
                    <a:pt x="744" y="214"/>
                    <a:pt x="744" y="214"/>
                    <a:pt x="744" y="214"/>
                  </a:cubicBezTo>
                  <a:lnTo>
                    <a:pt x="641" y="214"/>
                  </a:lnTo>
                  <a:close/>
                  <a:moveTo>
                    <a:pt x="772" y="214"/>
                  </a:moveTo>
                  <a:cubicBezTo>
                    <a:pt x="772" y="94"/>
                    <a:pt x="772" y="94"/>
                    <a:pt x="772" y="94"/>
                  </a:cubicBezTo>
                  <a:cubicBezTo>
                    <a:pt x="875" y="94"/>
                    <a:pt x="875" y="94"/>
                    <a:pt x="875" y="94"/>
                  </a:cubicBezTo>
                  <a:cubicBezTo>
                    <a:pt x="875" y="214"/>
                    <a:pt x="875" y="214"/>
                    <a:pt x="875" y="214"/>
                  </a:cubicBezTo>
                  <a:lnTo>
                    <a:pt x="772" y="214"/>
                  </a:lnTo>
                  <a:close/>
                  <a:moveTo>
                    <a:pt x="903" y="214"/>
                  </a:moveTo>
                  <a:cubicBezTo>
                    <a:pt x="903" y="94"/>
                    <a:pt x="903" y="94"/>
                    <a:pt x="903" y="94"/>
                  </a:cubicBezTo>
                  <a:cubicBezTo>
                    <a:pt x="1006" y="94"/>
                    <a:pt x="1006" y="94"/>
                    <a:pt x="1006" y="94"/>
                  </a:cubicBezTo>
                  <a:cubicBezTo>
                    <a:pt x="1006" y="214"/>
                    <a:pt x="1006" y="214"/>
                    <a:pt x="1006" y="214"/>
                  </a:cubicBezTo>
                  <a:lnTo>
                    <a:pt x="903" y="214"/>
                  </a:lnTo>
                  <a:close/>
                  <a:moveTo>
                    <a:pt x="1034" y="214"/>
                  </a:moveTo>
                  <a:cubicBezTo>
                    <a:pt x="1034" y="94"/>
                    <a:pt x="1034" y="94"/>
                    <a:pt x="1034" y="94"/>
                  </a:cubicBezTo>
                  <a:cubicBezTo>
                    <a:pt x="1137" y="94"/>
                    <a:pt x="1137" y="94"/>
                    <a:pt x="1137" y="94"/>
                  </a:cubicBezTo>
                  <a:cubicBezTo>
                    <a:pt x="1137" y="214"/>
                    <a:pt x="1137" y="214"/>
                    <a:pt x="1137" y="214"/>
                  </a:cubicBezTo>
                  <a:lnTo>
                    <a:pt x="1034" y="214"/>
                  </a:lnTo>
                  <a:close/>
                  <a:moveTo>
                    <a:pt x="1239" y="214"/>
                  </a:moveTo>
                  <a:cubicBezTo>
                    <a:pt x="1215" y="214"/>
                    <a:pt x="1215" y="214"/>
                    <a:pt x="1215" y="214"/>
                  </a:cubicBezTo>
                  <a:cubicBezTo>
                    <a:pt x="1165" y="214"/>
                    <a:pt x="1165" y="214"/>
                    <a:pt x="1165" y="214"/>
                  </a:cubicBezTo>
                  <a:cubicBezTo>
                    <a:pt x="1165" y="94"/>
                    <a:pt x="1165" y="94"/>
                    <a:pt x="1165" y="94"/>
                  </a:cubicBezTo>
                  <a:cubicBezTo>
                    <a:pt x="1215" y="94"/>
                    <a:pt x="1215" y="94"/>
                    <a:pt x="1215" y="94"/>
                  </a:cubicBezTo>
                  <a:cubicBezTo>
                    <a:pt x="1239" y="94"/>
                    <a:pt x="1239" y="94"/>
                    <a:pt x="1239" y="94"/>
                  </a:cubicBezTo>
                  <a:cubicBezTo>
                    <a:pt x="1290" y="94"/>
                    <a:pt x="1290" y="94"/>
                    <a:pt x="1290" y="94"/>
                  </a:cubicBezTo>
                  <a:cubicBezTo>
                    <a:pt x="1290" y="214"/>
                    <a:pt x="1290" y="214"/>
                    <a:pt x="1290" y="214"/>
                  </a:cubicBezTo>
                  <a:lnTo>
                    <a:pt x="1239" y="214"/>
                  </a:lnTo>
                  <a:close/>
                  <a:moveTo>
                    <a:pt x="1318" y="214"/>
                  </a:moveTo>
                  <a:cubicBezTo>
                    <a:pt x="1318" y="94"/>
                    <a:pt x="1318" y="94"/>
                    <a:pt x="1318" y="94"/>
                  </a:cubicBezTo>
                  <a:cubicBezTo>
                    <a:pt x="1421" y="94"/>
                    <a:pt x="1421" y="94"/>
                    <a:pt x="1421" y="94"/>
                  </a:cubicBezTo>
                  <a:cubicBezTo>
                    <a:pt x="1421" y="214"/>
                    <a:pt x="1421" y="214"/>
                    <a:pt x="1421" y="214"/>
                  </a:cubicBezTo>
                  <a:lnTo>
                    <a:pt x="1318" y="214"/>
                  </a:lnTo>
                  <a:close/>
                  <a:moveTo>
                    <a:pt x="1449" y="214"/>
                  </a:moveTo>
                  <a:cubicBezTo>
                    <a:pt x="1449" y="94"/>
                    <a:pt x="1449" y="94"/>
                    <a:pt x="1449" y="94"/>
                  </a:cubicBezTo>
                  <a:cubicBezTo>
                    <a:pt x="1552" y="94"/>
                    <a:pt x="1552" y="94"/>
                    <a:pt x="1552" y="94"/>
                  </a:cubicBezTo>
                  <a:cubicBezTo>
                    <a:pt x="1552" y="214"/>
                    <a:pt x="1552" y="214"/>
                    <a:pt x="1552" y="214"/>
                  </a:cubicBezTo>
                  <a:lnTo>
                    <a:pt x="1449" y="214"/>
                  </a:lnTo>
                  <a:close/>
                  <a:moveTo>
                    <a:pt x="1580" y="214"/>
                  </a:moveTo>
                  <a:cubicBezTo>
                    <a:pt x="1580" y="94"/>
                    <a:pt x="1580" y="94"/>
                    <a:pt x="1580" y="94"/>
                  </a:cubicBezTo>
                  <a:cubicBezTo>
                    <a:pt x="1683" y="94"/>
                    <a:pt x="1683" y="94"/>
                    <a:pt x="1683" y="94"/>
                  </a:cubicBezTo>
                  <a:cubicBezTo>
                    <a:pt x="1683" y="214"/>
                    <a:pt x="1683" y="214"/>
                    <a:pt x="1683" y="214"/>
                  </a:cubicBezTo>
                  <a:lnTo>
                    <a:pt x="1580" y="214"/>
                  </a:lnTo>
                  <a:close/>
                  <a:moveTo>
                    <a:pt x="1711" y="214"/>
                  </a:moveTo>
                  <a:cubicBezTo>
                    <a:pt x="1711" y="94"/>
                    <a:pt x="1711" y="94"/>
                    <a:pt x="1711" y="94"/>
                  </a:cubicBezTo>
                  <a:cubicBezTo>
                    <a:pt x="1814" y="94"/>
                    <a:pt x="1814" y="94"/>
                    <a:pt x="1814" y="94"/>
                  </a:cubicBezTo>
                  <a:cubicBezTo>
                    <a:pt x="1814" y="214"/>
                    <a:pt x="1814" y="214"/>
                    <a:pt x="1814" y="214"/>
                  </a:cubicBezTo>
                  <a:lnTo>
                    <a:pt x="1711" y="214"/>
                  </a:lnTo>
                  <a:close/>
                  <a:moveTo>
                    <a:pt x="1842" y="214"/>
                  </a:moveTo>
                  <a:cubicBezTo>
                    <a:pt x="1842" y="94"/>
                    <a:pt x="1842" y="94"/>
                    <a:pt x="1842" y="94"/>
                  </a:cubicBezTo>
                  <a:cubicBezTo>
                    <a:pt x="1945" y="94"/>
                    <a:pt x="1945" y="94"/>
                    <a:pt x="1945" y="94"/>
                  </a:cubicBezTo>
                  <a:cubicBezTo>
                    <a:pt x="1945" y="214"/>
                    <a:pt x="1945" y="214"/>
                    <a:pt x="1945" y="214"/>
                  </a:cubicBezTo>
                  <a:lnTo>
                    <a:pt x="1842" y="214"/>
                  </a:lnTo>
                  <a:close/>
                  <a:moveTo>
                    <a:pt x="1973" y="214"/>
                  </a:moveTo>
                  <a:cubicBezTo>
                    <a:pt x="1973" y="94"/>
                    <a:pt x="1973" y="94"/>
                    <a:pt x="1973" y="94"/>
                  </a:cubicBezTo>
                  <a:cubicBezTo>
                    <a:pt x="2076" y="94"/>
                    <a:pt x="2076" y="94"/>
                    <a:pt x="2076" y="94"/>
                  </a:cubicBezTo>
                  <a:cubicBezTo>
                    <a:pt x="2076" y="214"/>
                    <a:pt x="2076" y="214"/>
                    <a:pt x="2076" y="214"/>
                  </a:cubicBezTo>
                  <a:lnTo>
                    <a:pt x="1973" y="214"/>
                  </a:lnTo>
                  <a:close/>
                  <a:moveTo>
                    <a:pt x="2104" y="214"/>
                  </a:moveTo>
                  <a:cubicBezTo>
                    <a:pt x="2104" y="94"/>
                    <a:pt x="2104" y="94"/>
                    <a:pt x="2104" y="94"/>
                  </a:cubicBezTo>
                  <a:cubicBezTo>
                    <a:pt x="2207" y="94"/>
                    <a:pt x="2207" y="94"/>
                    <a:pt x="2207" y="94"/>
                  </a:cubicBezTo>
                  <a:cubicBezTo>
                    <a:pt x="2207" y="214"/>
                    <a:pt x="2207" y="214"/>
                    <a:pt x="2207" y="214"/>
                  </a:cubicBezTo>
                  <a:lnTo>
                    <a:pt x="2104" y="214"/>
                  </a:lnTo>
                  <a:close/>
                  <a:moveTo>
                    <a:pt x="2236" y="214"/>
                  </a:moveTo>
                  <a:cubicBezTo>
                    <a:pt x="2236" y="94"/>
                    <a:pt x="2236" y="94"/>
                    <a:pt x="2236" y="94"/>
                  </a:cubicBezTo>
                  <a:cubicBezTo>
                    <a:pt x="2339" y="94"/>
                    <a:pt x="2339" y="94"/>
                    <a:pt x="2339" y="94"/>
                  </a:cubicBezTo>
                  <a:cubicBezTo>
                    <a:pt x="2339" y="214"/>
                    <a:pt x="2339" y="214"/>
                    <a:pt x="2339" y="214"/>
                  </a:cubicBezTo>
                  <a:lnTo>
                    <a:pt x="2236" y="214"/>
                  </a:lnTo>
                  <a:close/>
                  <a:moveTo>
                    <a:pt x="2441" y="214"/>
                  </a:moveTo>
                  <a:cubicBezTo>
                    <a:pt x="2420" y="214"/>
                    <a:pt x="2420" y="214"/>
                    <a:pt x="2420" y="214"/>
                  </a:cubicBezTo>
                  <a:cubicBezTo>
                    <a:pt x="2367" y="214"/>
                    <a:pt x="2367" y="214"/>
                    <a:pt x="2367" y="214"/>
                  </a:cubicBezTo>
                  <a:cubicBezTo>
                    <a:pt x="2367" y="94"/>
                    <a:pt x="2367" y="94"/>
                    <a:pt x="2367" y="94"/>
                  </a:cubicBezTo>
                  <a:cubicBezTo>
                    <a:pt x="2420" y="94"/>
                    <a:pt x="2420" y="94"/>
                    <a:pt x="2420" y="94"/>
                  </a:cubicBezTo>
                  <a:cubicBezTo>
                    <a:pt x="2441" y="94"/>
                    <a:pt x="2441" y="94"/>
                    <a:pt x="2441" y="94"/>
                  </a:cubicBezTo>
                  <a:cubicBezTo>
                    <a:pt x="2494" y="94"/>
                    <a:pt x="2494" y="94"/>
                    <a:pt x="2494" y="94"/>
                  </a:cubicBezTo>
                  <a:cubicBezTo>
                    <a:pt x="2494" y="214"/>
                    <a:pt x="2494" y="214"/>
                    <a:pt x="2494" y="214"/>
                  </a:cubicBezTo>
                  <a:lnTo>
                    <a:pt x="2441" y="214"/>
                  </a:lnTo>
                  <a:close/>
                  <a:moveTo>
                    <a:pt x="2522" y="214"/>
                  </a:moveTo>
                  <a:cubicBezTo>
                    <a:pt x="2522" y="94"/>
                    <a:pt x="2522" y="94"/>
                    <a:pt x="2522" y="94"/>
                  </a:cubicBezTo>
                  <a:cubicBezTo>
                    <a:pt x="2625" y="94"/>
                    <a:pt x="2625" y="94"/>
                    <a:pt x="2625" y="94"/>
                  </a:cubicBezTo>
                  <a:cubicBezTo>
                    <a:pt x="2625" y="214"/>
                    <a:pt x="2625" y="214"/>
                    <a:pt x="2625" y="214"/>
                  </a:cubicBezTo>
                  <a:lnTo>
                    <a:pt x="2522" y="214"/>
                  </a:lnTo>
                  <a:close/>
                  <a:moveTo>
                    <a:pt x="2653" y="214"/>
                  </a:moveTo>
                  <a:cubicBezTo>
                    <a:pt x="2653" y="94"/>
                    <a:pt x="2653" y="94"/>
                    <a:pt x="2653" y="94"/>
                  </a:cubicBezTo>
                  <a:cubicBezTo>
                    <a:pt x="2756" y="94"/>
                    <a:pt x="2756" y="94"/>
                    <a:pt x="2756" y="94"/>
                  </a:cubicBezTo>
                  <a:cubicBezTo>
                    <a:pt x="2756" y="214"/>
                    <a:pt x="2756" y="214"/>
                    <a:pt x="2756" y="214"/>
                  </a:cubicBezTo>
                  <a:lnTo>
                    <a:pt x="2653" y="214"/>
                  </a:lnTo>
                  <a:close/>
                  <a:moveTo>
                    <a:pt x="2784" y="214"/>
                  </a:moveTo>
                  <a:cubicBezTo>
                    <a:pt x="2784" y="94"/>
                    <a:pt x="2784" y="94"/>
                    <a:pt x="2784" y="94"/>
                  </a:cubicBezTo>
                  <a:cubicBezTo>
                    <a:pt x="2887" y="94"/>
                    <a:pt x="2887" y="94"/>
                    <a:pt x="2887" y="94"/>
                  </a:cubicBezTo>
                  <a:cubicBezTo>
                    <a:pt x="2887" y="214"/>
                    <a:pt x="2887" y="214"/>
                    <a:pt x="2887" y="214"/>
                  </a:cubicBezTo>
                  <a:lnTo>
                    <a:pt x="2784" y="214"/>
                  </a:lnTo>
                  <a:close/>
                  <a:moveTo>
                    <a:pt x="2915" y="214"/>
                  </a:moveTo>
                  <a:cubicBezTo>
                    <a:pt x="2915" y="94"/>
                    <a:pt x="2915" y="94"/>
                    <a:pt x="2915" y="94"/>
                  </a:cubicBezTo>
                  <a:cubicBezTo>
                    <a:pt x="3018" y="94"/>
                    <a:pt x="3018" y="94"/>
                    <a:pt x="3018" y="94"/>
                  </a:cubicBezTo>
                  <a:cubicBezTo>
                    <a:pt x="3018" y="214"/>
                    <a:pt x="3018" y="214"/>
                    <a:pt x="3018" y="214"/>
                  </a:cubicBezTo>
                  <a:lnTo>
                    <a:pt x="2915" y="214"/>
                  </a:lnTo>
                  <a:close/>
                  <a:moveTo>
                    <a:pt x="3047" y="214"/>
                  </a:moveTo>
                  <a:cubicBezTo>
                    <a:pt x="3047" y="94"/>
                    <a:pt x="3047" y="94"/>
                    <a:pt x="3047" y="94"/>
                  </a:cubicBezTo>
                  <a:cubicBezTo>
                    <a:pt x="3150" y="94"/>
                    <a:pt x="3150" y="94"/>
                    <a:pt x="3150" y="94"/>
                  </a:cubicBezTo>
                  <a:cubicBezTo>
                    <a:pt x="3150" y="214"/>
                    <a:pt x="3150" y="214"/>
                    <a:pt x="3150" y="214"/>
                  </a:cubicBezTo>
                  <a:lnTo>
                    <a:pt x="3047" y="214"/>
                  </a:lnTo>
                  <a:close/>
                  <a:moveTo>
                    <a:pt x="3178" y="214"/>
                  </a:moveTo>
                  <a:cubicBezTo>
                    <a:pt x="3178" y="94"/>
                    <a:pt x="3178" y="94"/>
                    <a:pt x="3178" y="94"/>
                  </a:cubicBezTo>
                  <a:cubicBezTo>
                    <a:pt x="3281" y="94"/>
                    <a:pt x="3281" y="94"/>
                    <a:pt x="3281" y="94"/>
                  </a:cubicBezTo>
                  <a:cubicBezTo>
                    <a:pt x="3281" y="214"/>
                    <a:pt x="3281" y="214"/>
                    <a:pt x="3281" y="214"/>
                  </a:cubicBezTo>
                  <a:lnTo>
                    <a:pt x="3178" y="214"/>
                  </a:lnTo>
                  <a:close/>
                  <a:moveTo>
                    <a:pt x="3309" y="214"/>
                  </a:moveTo>
                  <a:cubicBezTo>
                    <a:pt x="3309" y="94"/>
                    <a:pt x="3309" y="94"/>
                    <a:pt x="3309" y="94"/>
                  </a:cubicBezTo>
                  <a:cubicBezTo>
                    <a:pt x="3412" y="94"/>
                    <a:pt x="3412" y="94"/>
                    <a:pt x="3412" y="94"/>
                  </a:cubicBezTo>
                  <a:cubicBezTo>
                    <a:pt x="3412" y="214"/>
                    <a:pt x="3412" y="214"/>
                    <a:pt x="3412" y="214"/>
                  </a:cubicBezTo>
                  <a:lnTo>
                    <a:pt x="3309" y="214"/>
                  </a:lnTo>
                  <a:close/>
                  <a:moveTo>
                    <a:pt x="3440" y="214"/>
                  </a:moveTo>
                  <a:cubicBezTo>
                    <a:pt x="3440" y="94"/>
                    <a:pt x="3440" y="94"/>
                    <a:pt x="3440" y="94"/>
                  </a:cubicBezTo>
                  <a:cubicBezTo>
                    <a:pt x="3543" y="94"/>
                    <a:pt x="3543" y="94"/>
                    <a:pt x="3543" y="94"/>
                  </a:cubicBezTo>
                  <a:cubicBezTo>
                    <a:pt x="3543" y="214"/>
                    <a:pt x="3543" y="214"/>
                    <a:pt x="3543" y="214"/>
                  </a:cubicBezTo>
                  <a:lnTo>
                    <a:pt x="3440" y="214"/>
                  </a:lnTo>
                  <a:close/>
                </a:path>
              </a:pathLst>
            </a:custGeom>
            <a:solidFill>
              <a:srgbClr val="BAA7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9758A515-A315-48F8-B430-B744AF659DA3}"/>
              </a:ext>
            </a:extLst>
          </p:cNvPr>
          <p:cNvGrpSpPr/>
          <p:nvPr/>
        </p:nvGrpSpPr>
        <p:grpSpPr>
          <a:xfrm>
            <a:off x="890304" y="3322320"/>
            <a:ext cx="10510615" cy="2371870"/>
            <a:chOff x="890304" y="3322320"/>
            <a:chExt cx="10510615" cy="2371870"/>
          </a:xfrm>
        </p:grpSpPr>
        <p:grpSp>
          <p:nvGrpSpPr>
            <p:cNvPr id="73" name="Group 72"/>
            <p:cNvGrpSpPr/>
            <p:nvPr/>
          </p:nvGrpSpPr>
          <p:grpSpPr>
            <a:xfrm>
              <a:off x="5889563" y="3849053"/>
              <a:ext cx="2091330" cy="673100"/>
              <a:chOff x="5889563" y="3849053"/>
              <a:chExt cx="2091330" cy="673100"/>
            </a:xfrm>
          </p:grpSpPr>
          <p:grpSp>
            <p:nvGrpSpPr>
              <p:cNvPr id="370" name="Group 369"/>
              <p:cNvGrpSpPr/>
              <p:nvPr/>
            </p:nvGrpSpPr>
            <p:grpSpPr>
              <a:xfrm>
                <a:off x="7642756" y="3849053"/>
                <a:ext cx="338137" cy="673100"/>
                <a:chOff x="2520950" y="2005013"/>
                <a:chExt cx="338137" cy="673100"/>
              </a:xfrm>
            </p:grpSpPr>
            <p:sp>
              <p:nvSpPr>
                <p:cNvPr id="371" name="Freeform 5"/>
                <p:cNvSpPr>
                  <a:spLocks/>
                </p:cNvSpPr>
                <p:nvPr/>
              </p:nvSpPr>
              <p:spPr bwMode="auto">
                <a:xfrm>
                  <a:off x="2562225" y="2005013"/>
                  <a:ext cx="258762" cy="633413"/>
                </a:xfrm>
                <a:custGeom>
                  <a:avLst/>
                  <a:gdLst>
                    <a:gd name="T0" fmla="*/ 98 w 99"/>
                    <a:gd name="T1" fmla="*/ 121 h 243"/>
                    <a:gd name="T2" fmla="*/ 52 w 99"/>
                    <a:gd name="T3" fmla="*/ 243 h 243"/>
                    <a:gd name="T4" fmla="*/ 2 w 99"/>
                    <a:gd name="T5" fmla="*/ 123 h 243"/>
                    <a:gd name="T6" fmla="*/ 47 w 99"/>
                    <a:gd name="T7" fmla="*/ 0 h 243"/>
                    <a:gd name="T8" fmla="*/ 98 w 99"/>
                    <a:gd name="T9" fmla="*/ 121 h 2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9" h="243">
                      <a:moveTo>
                        <a:pt x="98" y="121"/>
                      </a:moveTo>
                      <a:cubicBezTo>
                        <a:pt x="99" y="188"/>
                        <a:pt x="79" y="242"/>
                        <a:pt x="52" y="243"/>
                      </a:cubicBezTo>
                      <a:cubicBezTo>
                        <a:pt x="26" y="243"/>
                        <a:pt x="3" y="190"/>
                        <a:pt x="2" y="123"/>
                      </a:cubicBezTo>
                      <a:cubicBezTo>
                        <a:pt x="0" y="56"/>
                        <a:pt x="20" y="1"/>
                        <a:pt x="47" y="0"/>
                      </a:cubicBezTo>
                      <a:cubicBezTo>
                        <a:pt x="73" y="0"/>
                        <a:pt x="96" y="54"/>
                        <a:pt x="98" y="121"/>
                      </a:cubicBezTo>
                      <a:close/>
                    </a:path>
                  </a:pathLst>
                </a:custGeom>
                <a:solidFill>
                  <a:srgbClr val="FDEE5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2" name="Freeform 6"/>
                <p:cNvSpPr>
                  <a:spLocks/>
                </p:cNvSpPr>
                <p:nvPr/>
              </p:nvSpPr>
              <p:spPr bwMode="auto">
                <a:xfrm>
                  <a:off x="2716213" y="2589213"/>
                  <a:ext cx="31750" cy="17463"/>
                </a:xfrm>
                <a:custGeom>
                  <a:avLst/>
                  <a:gdLst>
                    <a:gd name="T0" fmla="*/ 0 w 12"/>
                    <a:gd name="T1" fmla="*/ 4 h 7"/>
                    <a:gd name="T2" fmla="*/ 4 w 12"/>
                    <a:gd name="T3" fmla="*/ 0 h 7"/>
                    <a:gd name="T4" fmla="*/ 8 w 12"/>
                    <a:gd name="T5" fmla="*/ 0 h 7"/>
                    <a:gd name="T6" fmla="*/ 12 w 12"/>
                    <a:gd name="T7" fmla="*/ 3 h 7"/>
                    <a:gd name="T8" fmla="*/ 12 w 12"/>
                    <a:gd name="T9" fmla="*/ 3 h 7"/>
                    <a:gd name="T10" fmla="*/ 8 w 12"/>
                    <a:gd name="T11" fmla="*/ 7 h 7"/>
                    <a:gd name="T12" fmla="*/ 4 w 12"/>
                    <a:gd name="T13" fmla="*/ 7 h 7"/>
                    <a:gd name="T14" fmla="*/ 0 w 12"/>
                    <a:gd name="T15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7">
                      <a:moveTo>
                        <a:pt x="0" y="4"/>
                      </a:move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2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5"/>
                        <a:pt x="10" y="7"/>
                        <a:pt x="8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1" y="5"/>
                        <a:pt x="0" y="4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3" name="Freeform 7"/>
                <p:cNvSpPr>
                  <a:spLocks/>
                </p:cNvSpPr>
                <p:nvPr/>
              </p:nvSpPr>
              <p:spPr bwMode="auto">
                <a:xfrm>
                  <a:off x="2684463" y="2589213"/>
                  <a:ext cx="28575" cy="17463"/>
                </a:xfrm>
                <a:custGeom>
                  <a:avLst/>
                  <a:gdLst>
                    <a:gd name="T0" fmla="*/ 0 w 11"/>
                    <a:gd name="T1" fmla="*/ 4 h 7"/>
                    <a:gd name="T2" fmla="*/ 4 w 11"/>
                    <a:gd name="T3" fmla="*/ 0 h 7"/>
                    <a:gd name="T4" fmla="*/ 7 w 11"/>
                    <a:gd name="T5" fmla="*/ 0 h 7"/>
                    <a:gd name="T6" fmla="*/ 11 w 11"/>
                    <a:gd name="T7" fmla="*/ 4 h 7"/>
                    <a:gd name="T8" fmla="*/ 11 w 11"/>
                    <a:gd name="T9" fmla="*/ 4 h 7"/>
                    <a:gd name="T10" fmla="*/ 7 w 11"/>
                    <a:gd name="T11" fmla="*/ 7 h 7"/>
                    <a:gd name="T12" fmla="*/ 4 w 11"/>
                    <a:gd name="T13" fmla="*/ 7 h 7"/>
                    <a:gd name="T14" fmla="*/ 0 w 11"/>
                    <a:gd name="T15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7">
                      <a:moveTo>
                        <a:pt x="0" y="4"/>
                      </a:moveTo>
                      <a:cubicBezTo>
                        <a:pt x="0" y="2"/>
                        <a:pt x="1" y="0"/>
                        <a:pt x="4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2"/>
                        <a:pt x="11" y="4"/>
                      </a:cubicBezTo>
                      <a:cubicBezTo>
                        <a:pt x="11" y="4"/>
                        <a:pt x="11" y="4"/>
                        <a:pt x="11" y="4"/>
                      </a:cubicBezTo>
                      <a:cubicBezTo>
                        <a:pt x="11" y="5"/>
                        <a:pt x="9" y="7"/>
                        <a:pt x="7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0" y="6"/>
                        <a:pt x="0" y="4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4" name="Freeform 8"/>
                <p:cNvSpPr>
                  <a:spLocks/>
                </p:cNvSpPr>
                <p:nvPr/>
              </p:nvSpPr>
              <p:spPr bwMode="auto">
                <a:xfrm>
                  <a:off x="2651125" y="2590800"/>
                  <a:ext cx="31750" cy="15875"/>
                </a:xfrm>
                <a:custGeom>
                  <a:avLst/>
                  <a:gdLst>
                    <a:gd name="T0" fmla="*/ 0 w 12"/>
                    <a:gd name="T1" fmla="*/ 3 h 6"/>
                    <a:gd name="T2" fmla="*/ 4 w 12"/>
                    <a:gd name="T3" fmla="*/ 0 h 6"/>
                    <a:gd name="T4" fmla="*/ 8 w 12"/>
                    <a:gd name="T5" fmla="*/ 0 h 6"/>
                    <a:gd name="T6" fmla="*/ 12 w 12"/>
                    <a:gd name="T7" fmla="*/ 3 h 6"/>
                    <a:gd name="T8" fmla="*/ 12 w 12"/>
                    <a:gd name="T9" fmla="*/ 3 h 6"/>
                    <a:gd name="T10" fmla="*/ 8 w 12"/>
                    <a:gd name="T11" fmla="*/ 6 h 6"/>
                    <a:gd name="T12" fmla="*/ 4 w 12"/>
                    <a:gd name="T13" fmla="*/ 6 h 6"/>
                    <a:gd name="T14" fmla="*/ 0 w 12"/>
                    <a:gd name="T15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6">
                      <a:moveTo>
                        <a:pt x="0" y="3"/>
                      </a:move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1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5"/>
                        <a:pt x="10" y="6"/>
                        <a:pt x="8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5" name="Freeform 9"/>
                <p:cNvSpPr>
                  <a:spLocks/>
                </p:cNvSpPr>
                <p:nvPr/>
              </p:nvSpPr>
              <p:spPr bwMode="auto">
                <a:xfrm>
                  <a:off x="2720975" y="2560638"/>
                  <a:ext cx="42862" cy="28575"/>
                </a:xfrm>
                <a:custGeom>
                  <a:avLst/>
                  <a:gdLst>
                    <a:gd name="T0" fmla="*/ 0 w 16"/>
                    <a:gd name="T1" fmla="*/ 5 h 11"/>
                    <a:gd name="T2" fmla="*/ 5 w 16"/>
                    <a:gd name="T3" fmla="*/ 0 h 11"/>
                    <a:gd name="T4" fmla="*/ 11 w 16"/>
                    <a:gd name="T5" fmla="*/ 0 h 11"/>
                    <a:gd name="T6" fmla="*/ 16 w 16"/>
                    <a:gd name="T7" fmla="*/ 5 h 11"/>
                    <a:gd name="T8" fmla="*/ 16 w 16"/>
                    <a:gd name="T9" fmla="*/ 5 h 11"/>
                    <a:gd name="T10" fmla="*/ 11 w 16"/>
                    <a:gd name="T11" fmla="*/ 10 h 11"/>
                    <a:gd name="T12" fmla="*/ 5 w 16"/>
                    <a:gd name="T13" fmla="*/ 10 h 11"/>
                    <a:gd name="T14" fmla="*/ 0 w 16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0" y="5"/>
                      </a:moveTo>
                      <a:cubicBezTo>
                        <a:pt x="0" y="2"/>
                        <a:pt x="2" y="0"/>
                        <a:pt x="5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6" y="2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8"/>
                        <a:pt x="14" y="10"/>
                        <a:pt x="11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2" y="11"/>
                        <a:pt x="0" y="8"/>
                        <a:pt x="0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6" name="Freeform 10"/>
                <p:cNvSpPr>
                  <a:spLocks/>
                </p:cNvSpPr>
                <p:nvPr/>
              </p:nvSpPr>
              <p:spPr bwMode="auto">
                <a:xfrm>
                  <a:off x="2676525" y="2560638"/>
                  <a:ext cx="42862" cy="28575"/>
                </a:xfrm>
                <a:custGeom>
                  <a:avLst/>
                  <a:gdLst>
                    <a:gd name="T0" fmla="*/ 0 w 16"/>
                    <a:gd name="T1" fmla="*/ 6 h 11"/>
                    <a:gd name="T2" fmla="*/ 6 w 16"/>
                    <a:gd name="T3" fmla="*/ 0 h 11"/>
                    <a:gd name="T4" fmla="*/ 11 w 16"/>
                    <a:gd name="T5" fmla="*/ 0 h 11"/>
                    <a:gd name="T6" fmla="*/ 16 w 16"/>
                    <a:gd name="T7" fmla="*/ 5 h 11"/>
                    <a:gd name="T8" fmla="*/ 16 w 16"/>
                    <a:gd name="T9" fmla="*/ 5 h 11"/>
                    <a:gd name="T10" fmla="*/ 11 w 16"/>
                    <a:gd name="T11" fmla="*/ 11 h 11"/>
                    <a:gd name="T12" fmla="*/ 6 w 16"/>
                    <a:gd name="T13" fmla="*/ 11 h 11"/>
                    <a:gd name="T14" fmla="*/ 0 w 16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0" y="6"/>
                      </a:move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6" y="2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8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7" name="Freeform 11"/>
                <p:cNvSpPr>
                  <a:spLocks/>
                </p:cNvSpPr>
                <p:nvPr/>
              </p:nvSpPr>
              <p:spPr bwMode="auto">
                <a:xfrm>
                  <a:off x="2630488" y="2560638"/>
                  <a:ext cx="44450" cy="28575"/>
                </a:xfrm>
                <a:custGeom>
                  <a:avLst/>
                  <a:gdLst>
                    <a:gd name="T0" fmla="*/ 0 w 17"/>
                    <a:gd name="T1" fmla="*/ 6 h 11"/>
                    <a:gd name="T2" fmla="*/ 6 w 17"/>
                    <a:gd name="T3" fmla="*/ 1 h 11"/>
                    <a:gd name="T4" fmla="*/ 11 w 17"/>
                    <a:gd name="T5" fmla="*/ 0 h 11"/>
                    <a:gd name="T6" fmla="*/ 17 w 17"/>
                    <a:gd name="T7" fmla="*/ 6 h 11"/>
                    <a:gd name="T8" fmla="*/ 17 w 17"/>
                    <a:gd name="T9" fmla="*/ 6 h 11"/>
                    <a:gd name="T10" fmla="*/ 12 w 17"/>
                    <a:gd name="T11" fmla="*/ 11 h 11"/>
                    <a:gd name="T12" fmla="*/ 6 w 17"/>
                    <a:gd name="T13" fmla="*/ 11 h 11"/>
                    <a:gd name="T14" fmla="*/ 0 w 17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0" y="6"/>
                      </a:moveTo>
                      <a:cubicBezTo>
                        <a:pt x="0" y="3"/>
                        <a:pt x="3" y="1"/>
                        <a:pt x="6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5" y="0"/>
                        <a:pt x="17" y="3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9"/>
                        <a:pt x="15" y="11"/>
                        <a:pt x="12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8" name="Freeform 12"/>
                <p:cNvSpPr>
                  <a:spLocks/>
                </p:cNvSpPr>
                <p:nvPr/>
              </p:nvSpPr>
              <p:spPr bwMode="auto">
                <a:xfrm>
                  <a:off x="2724150" y="2520950"/>
                  <a:ext cx="57150" cy="36513"/>
                </a:xfrm>
                <a:custGeom>
                  <a:avLst/>
                  <a:gdLst>
                    <a:gd name="T0" fmla="*/ 0 w 22"/>
                    <a:gd name="T1" fmla="*/ 7 h 14"/>
                    <a:gd name="T2" fmla="*/ 8 w 22"/>
                    <a:gd name="T3" fmla="*/ 0 h 14"/>
                    <a:gd name="T4" fmla="*/ 14 w 22"/>
                    <a:gd name="T5" fmla="*/ 0 h 14"/>
                    <a:gd name="T6" fmla="*/ 22 w 22"/>
                    <a:gd name="T7" fmla="*/ 7 h 14"/>
                    <a:gd name="T8" fmla="*/ 22 w 22"/>
                    <a:gd name="T9" fmla="*/ 7 h 14"/>
                    <a:gd name="T10" fmla="*/ 15 w 22"/>
                    <a:gd name="T11" fmla="*/ 14 h 14"/>
                    <a:gd name="T12" fmla="*/ 8 w 22"/>
                    <a:gd name="T13" fmla="*/ 14 h 14"/>
                    <a:gd name="T14" fmla="*/ 0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0" y="7"/>
                      </a:moveTo>
                      <a:cubicBezTo>
                        <a:pt x="0" y="3"/>
                        <a:pt x="3" y="0"/>
                        <a:pt x="8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2" y="3"/>
                        <a:pt x="22" y="7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22" y="10"/>
                        <a:pt x="19" y="14"/>
                        <a:pt x="15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4" y="14"/>
                        <a:pt x="0" y="11"/>
                        <a:pt x="0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9" name="Freeform 13"/>
                <p:cNvSpPr>
                  <a:spLocks/>
                </p:cNvSpPr>
                <p:nvPr/>
              </p:nvSpPr>
              <p:spPr bwMode="auto">
                <a:xfrm>
                  <a:off x="2671763" y="2520950"/>
                  <a:ext cx="52387" cy="36513"/>
                </a:xfrm>
                <a:custGeom>
                  <a:avLst/>
                  <a:gdLst>
                    <a:gd name="T0" fmla="*/ 0 w 20"/>
                    <a:gd name="T1" fmla="*/ 8 h 14"/>
                    <a:gd name="T2" fmla="*/ 7 w 20"/>
                    <a:gd name="T3" fmla="*/ 1 h 14"/>
                    <a:gd name="T4" fmla="*/ 13 w 20"/>
                    <a:gd name="T5" fmla="*/ 1 h 14"/>
                    <a:gd name="T6" fmla="*/ 20 w 20"/>
                    <a:gd name="T7" fmla="*/ 7 h 14"/>
                    <a:gd name="T8" fmla="*/ 20 w 20"/>
                    <a:gd name="T9" fmla="*/ 7 h 14"/>
                    <a:gd name="T10" fmla="*/ 13 w 20"/>
                    <a:gd name="T11" fmla="*/ 14 h 14"/>
                    <a:gd name="T12" fmla="*/ 7 w 20"/>
                    <a:gd name="T13" fmla="*/ 14 h 14"/>
                    <a:gd name="T14" fmla="*/ 0 w 20"/>
                    <a:gd name="T15" fmla="*/ 8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" h="14">
                      <a:moveTo>
                        <a:pt x="0" y="8"/>
                      </a:moveTo>
                      <a:cubicBezTo>
                        <a:pt x="0" y="4"/>
                        <a:pt x="3" y="1"/>
                        <a:pt x="7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7" y="0"/>
                        <a:pt x="20" y="3"/>
                        <a:pt x="20" y="7"/>
                      </a:cubicBezTo>
                      <a:cubicBezTo>
                        <a:pt x="20" y="7"/>
                        <a:pt x="20" y="7"/>
                        <a:pt x="20" y="7"/>
                      </a:cubicBezTo>
                      <a:cubicBezTo>
                        <a:pt x="20" y="11"/>
                        <a:pt x="17" y="14"/>
                        <a:pt x="13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0" name="Freeform 14"/>
                <p:cNvSpPr>
                  <a:spLocks/>
                </p:cNvSpPr>
                <p:nvPr/>
              </p:nvSpPr>
              <p:spPr bwMode="auto">
                <a:xfrm>
                  <a:off x="2614613" y="2524125"/>
                  <a:ext cx="55562" cy="36513"/>
                </a:xfrm>
                <a:custGeom>
                  <a:avLst/>
                  <a:gdLst>
                    <a:gd name="T0" fmla="*/ 0 w 21"/>
                    <a:gd name="T1" fmla="*/ 7 h 14"/>
                    <a:gd name="T2" fmla="*/ 7 w 21"/>
                    <a:gd name="T3" fmla="*/ 0 h 14"/>
                    <a:gd name="T4" fmla="*/ 14 w 21"/>
                    <a:gd name="T5" fmla="*/ 0 h 14"/>
                    <a:gd name="T6" fmla="*/ 21 w 21"/>
                    <a:gd name="T7" fmla="*/ 7 h 14"/>
                    <a:gd name="T8" fmla="*/ 21 w 21"/>
                    <a:gd name="T9" fmla="*/ 7 h 14"/>
                    <a:gd name="T10" fmla="*/ 14 w 21"/>
                    <a:gd name="T11" fmla="*/ 14 h 14"/>
                    <a:gd name="T12" fmla="*/ 7 w 21"/>
                    <a:gd name="T13" fmla="*/ 14 h 14"/>
                    <a:gd name="T14" fmla="*/ 0 w 21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1" h="14">
                      <a:moveTo>
                        <a:pt x="0" y="7"/>
                      </a:move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1" y="3"/>
                        <a:pt x="21" y="7"/>
                      </a:cubicBez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21" y="10"/>
                        <a:pt x="18" y="13"/>
                        <a:pt x="14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1" name="Freeform 15"/>
                <p:cNvSpPr>
                  <a:spLocks/>
                </p:cNvSpPr>
                <p:nvPr/>
              </p:nvSpPr>
              <p:spPr bwMode="auto">
                <a:xfrm>
                  <a:off x="2728913" y="2476500"/>
                  <a:ext cx="60325" cy="41275"/>
                </a:xfrm>
                <a:custGeom>
                  <a:avLst/>
                  <a:gdLst>
                    <a:gd name="T0" fmla="*/ 0 w 23"/>
                    <a:gd name="T1" fmla="*/ 9 h 16"/>
                    <a:gd name="T2" fmla="*/ 8 w 23"/>
                    <a:gd name="T3" fmla="*/ 1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6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9"/>
                      </a:moveTo>
                      <a:cubicBezTo>
                        <a:pt x="0" y="4"/>
                        <a:pt x="4" y="1"/>
                        <a:pt x="8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3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2" name="Freeform 16"/>
                <p:cNvSpPr>
                  <a:spLocks/>
                </p:cNvSpPr>
                <p:nvPr/>
              </p:nvSpPr>
              <p:spPr bwMode="auto">
                <a:xfrm>
                  <a:off x="2667000" y="2479675"/>
                  <a:ext cx="60325" cy="41275"/>
                </a:xfrm>
                <a:custGeom>
                  <a:avLst/>
                  <a:gdLst>
                    <a:gd name="T0" fmla="*/ 0 w 23"/>
                    <a:gd name="T1" fmla="*/ 8 h 16"/>
                    <a:gd name="T2" fmla="*/ 8 w 23"/>
                    <a:gd name="T3" fmla="*/ 0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5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8"/>
                      </a:move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5"/>
                        <a:pt x="15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3" name="Freeform 17"/>
                <p:cNvSpPr>
                  <a:spLocks/>
                </p:cNvSpPr>
                <p:nvPr/>
              </p:nvSpPr>
              <p:spPr bwMode="auto">
                <a:xfrm>
                  <a:off x="2601913" y="2479675"/>
                  <a:ext cx="60325" cy="41275"/>
                </a:xfrm>
                <a:custGeom>
                  <a:avLst/>
                  <a:gdLst>
                    <a:gd name="T0" fmla="*/ 0 w 23"/>
                    <a:gd name="T1" fmla="*/ 9 h 16"/>
                    <a:gd name="T2" fmla="*/ 8 w 23"/>
                    <a:gd name="T3" fmla="*/ 1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6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9"/>
                      </a:moveTo>
                      <a:cubicBezTo>
                        <a:pt x="0" y="4"/>
                        <a:pt x="4" y="1"/>
                        <a:pt x="8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1" y="13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4" name="Freeform 18"/>
                <p:cNvSpPr>
                  <a:spLocks/>
                </p:cNvSpPr>
                <p:nvPr/>
              </p:nvSpPr>
              <p:spPr bwMode="auto">
                <a:xfrm>
                  <a:off x="2732088" y="2430463"/>
                  <a:ext cx="65087" cy="46038"/>
                </a:xfrm>
                <a:custGeom>
                  <a:avLst/>
                  <a:gdLst>
                    <a:gd name="T0" fmla="*/ 0 w 25"/>
                    <a:gd name="T1" fmla="*/ 9 h 18"/>
                    <a:gd name="T2" fmla="*/ 8 w 25"/>
                    <a:gd name="T3" fmla="*/ 0 h 18"/>
                    <a:gd name="T4" fmla="*/ 16 w 25"/>
                    <a:gd name="T5" fmla="*/ 0 h 18"/>
                    <a:gd name="T6" fmla="*/ 25 w 25"/>
                    <a:gd name="T7" fmla="*/ 9 h 18"/>
                    <a:gd name="T8" fmla="*/ 25 w 25"/>
                    <a:gd name="T9" fmla="*/ 9 h 18"/>
                    <a:gd name="T10" fmla="*/ 17 w 25"/>
                    <a:gd name="T11" fmla="*/ 17 h 18"/>
                    <a:gd name="T12" fmla="*/ 9 w 25"/>
                    <a:gd name="T13" fmla="*/ 17 h 18"/>
                    <a:gd name="T14" fmla="*/ 0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0" y="9"/>
                      </a:moveTo>
                      <a:cubicBezTo>
                        <a:pt x="0" y="4"/>
                        <a:pt x="4" y="1"/>
                        <a:pt x="8" y="0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8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5" name="Freeform 19"/>
                <p:cNvSpPr>
                  <a:spLocks/>
                </p:cNvSpPr>
                <p:nvPr/>
              </p:nvSpPr>
              <p:spPr bwMode="auto">
                <a:xfrm>
                  <a:off x="2662238" y="2432050"/>
                  <a:ext cx="66675" cy="44450"/>
                </a:xfrm>
                <a:custGeom>
                  <a:avLst/>
                  <a:gdLst>
                    <a:gd name="T0" fmla="*/ 0 w 26"/>
                    <a:gd name="T1" fmla="*/ 9 h 17"/>
                    <a:gd name="T2" fmla="*/ 9 w 26"/>
                    <a:gd name="T3" fmla="*/ 0 h 17"/>
                    <a:gd name="T4" fmla="*/ 17 w 26"/>
                    <a:gd name="T5" fmla="*/ 0 h 17"/>
                    <a:gd name="T6" fmla="*/ 26 w 26"/>
                    <a:gd name="T7" fmla="*/ 8 h 17"/>
                    <a:gd name="T8" fmla="*/ 26 w 26"/>
                    <a:gd name="T9" fmla="*/ 8 h 17"/>
                    <a:gd name="T10" fmla="*/ 17 w 26"/>
                    <a:gd name="T11" fmla="*/ 17 h 17"/>
                    <a:gd name="T12" fmla="*/ 9 w 26"/>
                    <a:gd name="T13" fmla="*/ 17 h 17"/>
                    <a:gd name="T14" fmla="*/ 0 w 26"/>
                    <a:gd name="T15" fmla="*/ 9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7">
                      <a:moveTo>
                        <a:pt x="0" y="9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2" y="0"/>
                        <a:pt x="26" y="3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7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6" name="Freeform 20"/>
                <p:cNvSpPr>
                  <a:spLocks/>
                </p:cNvSpPr>
                <p:nvPr/>
              </p:nvSpPr>
              <p:spPr bwMode="auto">
                <a:xfrm>
                  <a:off x="2593975" y="2432050"/>
                  <a:ext cx="65087" cy="47625"/>
                </a:xfrm>
                <a:custGeom>
                  <a:avLst/>
                  <a:gdLst>
                    <a:gd name="T0" fmla="*/ 0 w 25"/>
                    <a:gd name="T1" fmla="*/ 9 h 18"/>
                    <a:gd name="T2" fmla="*/ 8 w 25"/>
                    <a:gd name="T3" fmla="*/ 1 h 18"/>
                    <a:gd name="T4" fmla="*/ 16 w 25"/>
                    <a:gd name="T5" fmla="*/ 0 h 18"/>
                    <a:gd name="T6" fmla="*/ 25 w 25"/>
                    <a:gd name="T7" fmla="*/ 9 h 18"/>
                    <a:gd name="T8" fmla="*/ 25 w 25"/>
                    <a:gd name="T9" fmla="*/ 9 h 18"/>
                    <a:gd name="T10" fmla="*/ 17 w 25"/>
                    <a:gd name="T11" fmla="*/ 17 h 18"/>
                    <a:gd name="T12" fmla="*/ 9 w 25"/>
                    <a:gd name="T13" fmla="*/ 18 h 18"/>
                    <a:gd name="T14" fmla="*/ 0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0" y="9"/>
                      </a:moveTo>
                      <a:cubicBezTo>
                        <a:pt x="0" y="5"/>
                        <a:pt x="3" y="1"/>
                        <a:pt x="8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13"/>
                        <a:pt x="21" y="17"/>
                        <a:pt x="17" y="17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7" name="Freeform 21"/>
                <p:cNvSpPr>
                  <a:spLocks/>
                </p:cNvSpPr>
                <p:nvPr/>
              </p:nvSpPr>
              <p:spPr bwMode="auto">
                <a:xfrm>
                  <a:off x="2735263" y="2379663"/>
                  <a:ext cx="71437" cy="50800"/>
                </a:xfrm>
                <a:custGeom>
                  <a:avLst/>
                  <a:gdLst>
                    <a:gd name="T0" fmla="*/ 0 w 28"/>
                    <a:gd name="T1" fmla="*/ 10 h 19"/>
                    <a:gd name="T2" fmla="*/ 9 w 28"/>
                    <a:gd name="T3" fmla="*/ 0 h 19"/>
                    <a:gd name="T4" fmla="*/ 18 w 28"/>
                    <a:gd name="T5" fmla="*/ 0 h 19"/>
                    <a:gd name="T6" fmla="*/ 27 w 28"/>
                    <a:gd name="T7" fmla="*/ 9 h 19"/>
                    <a:gd name="T8" fmla="*/ 27 w 28"/>
                    <a:gd name="T9" fmla="*/ 9 h 19"/>
                    <a:gd name="T10" fmla="*/ 18 w 28"/>
                    <a:gd name="T11" fmla="*/ 18 h 19"/>
                    <a:gd name="T12" fmla="*/ 10 w 28"/>
                    <a:gd name="T13" fmla="*/ 19 h 19"/>
                    <a:gd name="T14" fmla="*/ 0 w 28"/>
                    <a:gd name="T1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8" h="19">
                      <a:moveTo>
                        <a:pt x="0" y="10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8" y="14"/>
                        <a:pt x="23" y="18"/>
                        <a:pt x="18" y="18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5" y="19"/>
                        <a:pt x="0" y="15"/>
                        <a:pt x="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8" name="Freeform 22"/>
                <p:cNvSpPr>
                  <a:spLocks/>
                </p:cNvSpPr>
                <p:nvPr/>
              </p:nvSpPr>
              <p:spPr bwMode="auto">
                <a:xfrm>
                  <a:off x="2659063" y="2382838"/>
                  <a:ext cx="69850" cy="47625"/>
                </a:xfrm>
                <a:custGeom>
                  <a:avLst/>
                  <a:gdLst>
                    <a:gd name="T0" fmla="*/ 0 w 27"/>
                    <a:gd name="T1" fmla="*/ 9 h 18"/>
                    <a:gd name="T2" fmla="*/ 9 w 27"/>
                    <a:gd name="T3" fmla="*/ 0 h 18"/>
                    <a:gd name="T4" fmla="*/ 18 w 27"/>
                    <a:gd name="T5" fmla="*/ 0 h 18"/>
                    <a:gd name="T6" fmla="*/ 27 w 27"/>
                    <a:gd name="T7" fmla="*/ 9 h 18"/>
                    <a:gd name="T8" fmla="*/ 27 w 27"/>
                    <a:gd name="T9" fmla="*/ 9 h 18"/>
                    <a:gd name="T10" fmla="*/ 18 w 27"/>
                    <a:gd name="T11" fmla="*/ 18 h 18"/>
                    <a:gd name="T12" fmla="*/ 10 w 27"/>
                    <a:gd name="T13" fmla="*/ 18 h 18"/>
                    <a:gd name="T14" fmla="*/ 0 w 27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8">
                      <a:moveTo>
                        <a:pt x="0" y="9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14"/>
                        <a:pt x="23" y="18"/>
                        <a:pt x="18" y="18"/>
                      </a:cubicBezTo>
                      <a:cubicBezTo>
                        <a:pt x="10" y="18"/>
                        <a:pt x="10" y="18"/>
                        <a:pt x="10" y="18"/>
                      </a:cubicBezTo>
                      <a:cubicBezTo>
                        <a:pt x="5" y="18"/>
                        <a:pt x="1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9" name="Freeform 23"/>
                <p:cNvSpPr>
                  <a:spLocks/>
                </p:cNvSpPr>
                <p:nvPr/>
              </p:nvSpPr>
              <p:spPr bwMode="auto">
                <a:xfrm>
                  <a:off x="2582863" y="2382838"/>
                  <a:ext cx="71437" cy="49213"/>
                </a:xfrm>
                <a:custGeom>
                  <a:avLst/>
                  <a:gdLst>
                    <a:gd name="T0" fmla="*/ 0 w 27"/>
                    <a:gd name="T1" fmla="*/ 10 h 19"/>
                    <a:gd name="T2" fmla="*/ 9 w 27"/>
                    <a:gd name="T3" fmla="*/ 0 h 19"/>
                    <a:gd name="T4" fmla="*/ 18 w 27"/>
                    <a:gd name="T5" fmla="*/ 0 h 19"/>
                    <a:gd name="T6" fmla="*/ 27 w 27"/>
                    <a:gd name="T7" fmla="*/ 9 h 19"/>
                    <a:gd name="T8" fmla="*/ 27 w 27"/>
                    <a:gd name="T9" fmla="*/ 9 h 19"/>
                    <a:gd name="T10" fmla="*/ 18 w 27"/>
                    <a:gd name="T11" fmla="*/ 19 h 19"/>
                    <a:gd name="T12" fmla="*/ 9 w 27"/>
                    <a:gd name="T13" fmla="*/ 19 h 19"/>
                    <a:gd name="T14" fmla="*/ 0 w 27"/>
                    <a:gd name="T1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0" y="10"/>
                      </a:moveTo>
                      <a:cubicBezTo>
                        <a:pt x="0" y="5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14"/>
                        <a:pt x="23" y="19"/>
                        <a:pt x="18" y="19"/>
                      </a:cubicBezTo>
                      <a:cubicBezTo>
                        <a:pt x="9" y="19"/>
                        <a:pt x="9" y="19"/>
                        <a:pt x="9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0" name="Freeform 24"/>
                <p:cNvSpPr>
                  <a:spLocks/>
                </p:cNvSpPr>
                <p:nvPr/>
              </p:nvSpPr>
              <p:spPr bwMode="auto">
                <a:xfrm>
                  <a:off x="2638425" y="2030413"/>
                  <a:ext cx="28575" cy="19050"/>
                </a:xfrm>
                <a:custGeom>
                  <a:avLst/>
                  <a:gdLst>
                    <a:gd name="T0" fmla="*/ 11 w 11"/>
                    <a:gd name="T1" fmla="*/ 3 h 7"/>
                    <a:gd name="T2" fmla="*/ 7 w 11"/>
                    <a:gd name="T3" fmla="*/ 7 h 7"/>
                    <a:gd name="T4" fmla="*/ 4 w 11"/>
                    <a:gd name="T5" fmla="*/ 7 h 7"/>
                    <a:gd name="T6" fmla="*/ 0 w 11"/>
                    <a:gd name="T7" fmla="*/ 4 h 7"/>
                    <a:gd name="T8" fmla="*/ 0 w 11"/>
                    <a:gd name="T9" fmla="*/ 4 h 7"/>
                    <a:gd name="T10" fmla="*/ 3 w 11"/>
                    <a:gd name="T11" fmla="*/ 0 h 7"/>
                    <a:gd name="T12" fmla="*/ 7 w 11"/>
                    <a:gd name="T13" fmla="*/ 0 h 7"/>
                    <a:gd name="T14" fmla="*/ 11 w 11"/>
                    <a:gd name="T1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7">
                      <a:moveTo>
                        <a:pt x="11" y="3"/>
                      </a:moveTo>
                      <a:cubicBezTo>
                        <a:pt x="11" y="5"/>
                        <a:pt x="9" y="7"/>
                        <a:pt x="7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1" y="7"/>
                        <a:pt x="0" y="5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2"/>
                        <a:pt x="1" y="0"/>
                        <a:pt x="3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2"/>
                        <a:pt x="11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1" name="Freeform 25"/>
                <p:cNvSpPr>
                  <a:spLocks/>
                </p:cNvSpPr>
                <p:nvPr/>
              </p:nvSpPr>
              <p:spPr bwMode="auto">
                <a:xfrm>
                  <a:off x="2670175" y="2030413"/>
                  <a:ext cx="30162" cy="19050"/>
                </a:xfrm>
                <a:custGeom>
                  <a:avLst/>
                  <a:gdLst>
                    <a:gd name="T0" fmla="*/ 12 w 12"/>
                    <a:gd name="T1" fmla="*/ 3 h 7"/>
                    <a:gd name="T2" fmla="*/ 8 w 12"/>
                    <a:gd name="T3" fmla="*/ 6 h 7"/>
                    <a:gd name="T4" fmla="*/ 4 w 12"/>
                    <a:gd name="T5" fmla="*/ 7 h 7"/>
                    <a:gd name="T6" fmla="*/ 0 w 12"/>
                    <a:gd name="T7" fmla="*/ 3 h 7"/>
                    <a:gd name="T8" fmla="*/ 0 w 12"/>
                    <a:gd name="T9" fmla="*/ 3 h 7"/>
                    <a:gd name="T10" fmla="*/ 4 w 12"/>
                    <a:gd name="T11" fmla="*/ 0 h 7"/>
                    <a:gd name="T12" fmla="*/ 8 w 12"/>
                    <a:gd name="T13" fmla="*/ 0 h 7"/>
                    <a:gd name="T14" fmla="*/ 12 w 12"/>
                    <a:gd name="T1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7">
                      <a:moveTo>
                        <a:pt x="12" y="3"/>
                      </a:moveTo>
                      <a:cubicBezTo>
                        <a:pt x="12" y="5"/>
                        <a:pt x="10" y="6"/>
                        <a:pt x="8" y="6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0" y="5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1"/>
                        <a:pt x="12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2" name="Freeform 26"/>
                <p:cNvSpPr>
                  <a:spLocks/>
                </p:cNvSpPr>
                <p:nvPr/>
              </p:nvSpPr>
              <p:spPr bwMode="auto">
                <a:xfrm>
                  <a:off x="2703513" y="2030413"/>
                  <a:ext cx="28575" cy="15875"/>
                </a:xfrm>
                <a:custGeom>
                  <a:avLst/>
                  <a:gdLst>
                    <a:gd name="T0" fmla="*/ 11 w 11"/>
                    <a:gd name="T1" fmla="*/ 3 h 6"/>
                    <a:gd name="T2" fmla="*/ 7 w 11"/>
                    <a:gd name="T3" fmla="*/ 6 h 6"/>
                    <a:gd name="T4" fmla="*/ 4 w 11"/>
                    <a:gd name="T5" fmla="*/ 6 h 6"/>
                    <a:gd name="T6" fmla="*/ 0 w 11"/>
                    <a:gd name="T7" fmla="*/ 3 h 6"/>
                    <a:gd name="T8" fmla="*/ 0 w 11"/>
                    <a:gd name="T9" fmla="*/ 3 h 6"/>
                    <a:gd name="T10" fmla="*/ 3 w 11"/>
                    <a:gd name="T11" fmla="*/ 0 h 6"/>
                    <a:gd name="T12" fmla="*/ 7 w 11"/>
                    <a:gd name="T13" fmla="*/ 0 h 6"/>
                    <a:gd name="T14" fmla="*/ 11 w 11"/>
                    <a:gd name="T15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6">
                      <a:moveTo>
                        <a:pt x="11" y="3"/>
                      </a:moveTo>
                      <a:cubicBezTo>
                        <a:pt x="11" y="5"/>
                        <a:pt x="9" y="6"/>
                        <a:pt x="7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1" y="6"/>
                        <a:pt x="0" y="5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1"/>
                        <a:pt x="11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3" name="Freeform 27"/>
                <p:cNvSpPr>
                  <a:spLocks/>
                </p:cNvSpPr>
                <p:nvPr/>
              </p:nvSpPr>
              <p:spPr bwMode="auto">
                <a:xfrm>
                  <a:off x="2619375" y="2049463"/>
                  <a:ext cx="44450" cy="28575"/>
                </a:xfrm>
                <a:custGeom>
                  <a:avLst/>
                  <a:gdLst>
                    <a:gd name="T0" fmla="*/ 17 w 17"/>
                    <a:gd name="T1" fmla="*/ 6 h 11"/>
                    <a:gd name="T2" fmla="*/ 11 w 17"/>
                    <a:gd name="T3" fmla="*/ 11 h 11"/>
                    <a:gd name="T4" fmla="*/ 6 w 17"/>
                    <a:gd name="T5" fmla="*/ 11 h 11"/>
                    <a:gd name="T6" fmla="*/ 0 w 17"/>
                    <a:gd name="T7" fmla="*/ 6 h 11"/>
                    <a:gd name="T8" fmla="*/ 0 w 17"/>
                    <a:gd name="T9" fmla="*/ 6 h 11"/>
                    <a:gd name="T10" fmla="*/ 6 w 17"/>
                    <a:gd name="T11" fmla="*/ 1 h 11"/>
                    <a:gd name="T12" fmla="*/ 11 w 17"/>
                    <a:gd name="T13" fmla="*/ 0 h 11"/>
                    <a:gd name="T14" fmla="*/ 17 w 17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17" y="6"/>
                      </a:moveTo>
                      <a:cubicBezTo>
                        <a:pt x="17" y="9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2" y="1"/>
                        <a:pt x="6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7" y="3"/>
                        <a:pt x="17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4" name="Freeform 28"/>
                <p:cNvSpPr>
                  <a:spLocks/>
                </p:cNvSpPr>
                <p:nvPr/>
              </p:nvSpPr>
              <p:spPr bwMode="auto">
                <a:xfrm>
                  <a:off x="2663825" y="2049463"/>
                  <a:ext cx="41275" cy="28575"/>
                </a:xfrm>
                <a:custGeom>
                  <a:avLst/>
                  <a:gdLst>
                    <a:gd name="T0" fmla="*/ 16 w 16"/>
                    <a:gd name="T1" fmla="*/ 5 h 11"/>
                    <a:gd name="T2" fmla="*/ 11 w 16"/>
                    <a:gd name="T3" fmla="*/ 11 h 11"/>
                    <a:gd name="T4" fmla="*/ 6 w 16"/>
                    <a:gd name="T5" fmla="*/ 11 h 11"/>
                    <a:gd name="T6" fmla="*/ 0 w 16"/>
                    <a:gd name="T7" fmla="*/ 6 h 11"/>
                    <a:gd name="T8" fmla="*/ 0 w 16"/>
                    <a:gd name="T9" fmla="*/ 6 h 11"/>
                    <a:gd name="T10" fmla="*/ 5 w 16"/>
                    <a:gd name="T11" fmla="*/ 0 h 11"/>
                    <a:gd name="T12" fmla="*/ 11 w 16"/>
                    <a:gd name="T13" fmla="*/ 0 h 11"/>
                    <a:gd name="T14" fmla="*/ 16 w 16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16" y="5"/>
                      </a:moveTo>
                      <a:cubicBezTo>
                        <a:pt x="16" y="8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5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3" y="0"/>
                        <a:pt x="16" y="2"/>
                        <a:pt x="16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5" name="Freeform 29"/>
                <p:cNvSpPr>
                  <a:spLocks/>
                </p:cNvSpPr>
                <p:nvPr/>
              </p:nvSpPr>
              <p:spPr bwMode="auto">
                <a:xfrm>
                  <a:off x="2708275" y="2049463"/>
                  <a:ext cx="44450" cy="28575"/>
                </a:xfrm>
                <a:custGeom>
                  <a:avLst/>
                  <a:gdLst>
                    <a:gd name="T0" fmla="*/ 17 w 17"/>
                    <a:gd name="T1" fmla="*/ 5 h 11"/>
                    <a:gd name="T2" fmla="*/ 11 w 17"/>
                    <a:gd name="T3" fmla="*/ 10 h 11"/>
                    <a:gd name="T4" fmla="*/ 6 w 17"/>
                    <a:gd name="T5" fmla="*/ 11 h 11"/>
                    <a:gd name="T6" fmla="*/ 0 w 17"/>
                    <a:gd name="T7" fmla="*/ 5 h 11"/>
                    <a:gd name="T8" fmla="*/ 0 w 17"/>
                    <a:gd name="T9" fmla="*/ 5 h 11"/>
                    <a:gd name="T10" fmla="*/ 6 w 17"/>
                    <a:gd name="T11" fmla="*/ 0 h 11"/>
                    <a:gd name="T12" fmla="*/ 11 w 17"/>
                    <a:gd name="T13" fmla="*/ 0 h 11"/>
                    <a:gd name="T14" fmla="*/ 17 w 17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17" y="5"/>
                      </a:moveTo>
                      <a:cubicBezTo>
                        <a:pt x="17" y="8"/>
                        <a:pt x="14" y="10"/>
                        <a:pt x="11" y="10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8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2"/>
                        <a:pt x="3" y="0"/>
                        <a:pt x="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7" y="2"/>
                        <a:pt x="17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6" name="Freeform 30"/>
                <p:cNvSpPr>
                  <a:spLocks/>
                </p:cNvSpPr>
                <p:nvPr/>
              </p:nvSpPr>
              <p:spPr bwMode="auto">
                <a:xfrm>
                  <a:off x="2601913" y="2079625"/>
                  <a:ext cx="57150" cy="36513"/>
                </a:xfrm>
                <a:custGeom>
                  <a:avLst/>
                  <a:gdLst>
                    <a:gd name="T0" fmla="*/ 22 w 22"/>
                    <a:gd name="T1" fmla="*/ 7 h 14"/>
                    <a:gd name="T2" fmla="*/ 15 w 22"/>
                    <a:gd name="T3" fmla="*/ 14 h 14"/>
                    <a:gd name="T4" fmla="*/ 8 w 22"/>
                    <a:gd name="T5" fmla="*/ 14 h 14"/>
                    <a:gd name="T6" fmla="*/ 0 w 22"/>
                    <a:gd name="T7" fmla="*/ 7 h 14"/>
                    <a:gd name="T8" fmla="*/ 0 w 22"/>
                    <a:gd name="T9" fmla="*/ 7 h 14"/>
                    <a:gd name="T10" fmla="*/ 8 w 22"/>
                    <a:gd name="T11" fmla="*/ 0 h 14"/>
                    <a:gd name="T12" fmla="*/ 14 w 22"/>
                    <a:gd name="T13" fmla="*/ 0 h 14"/>
                    <a:gd name="T14" fmla="*/ 22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22" y="7"/>
                      </a:moveTo>
                      <a:cubicBezTo>
                        <a:pt x="22" y="11"/>
                        <a:pt x="19" y="14"/>
                        <a:pt x="15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4" y="14"/>
                        <a:pt x="1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4" y="0"/>
                        <a:pt x="8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9" y="0"/>
                        <a:pt x="22" y="3"/>
                        <a:pt x="22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7" name="Freeform 31"/>
                <p:cNvSpPr>
                  <a:spLocks/>
                </p:cNvSpPr>
                <p:nvPr/>
              </p:nvSpPr>
              <p:spPr bwMode="auto">
                <a:xfrm>
                  <a:off x="2659063" y="2079625"/>
                  <a:ext cx="52387" cy="36513"/>
                </a:xfrm>
                <a:custGeom>
                  <a:avLst/>
                  <a:gdLst>
                    <a:gd name="T0" fmla="*/ 20 w 20"/>
                    <a:gd name="T1" fmla="*/ 6 h 14"/>
                    <a:gd name="T2" fmla="*/ 14 w 20"/>
                    <a:gd name="T3" fmla="*/ 13 h 14"/>
                    <a:gd name="T4" fmla="*/ 7 w 20"/>
                    <a:gd name="T5" fmla="*/ 13 h 14"/>
                    <a:gd name="T6" fmla="*/ 0 w 20"/>
                    <a:gd name="T7" fmla="*/ 7 h 14"/>
                    <a:gd name="T8" fmla="*/ 0 w 20"/>
                    <a:gd name="T9" fmla="*/ 7 h 14"/>
                    <a:gd name="T10" fmla="*/ 7 w 20"/>
                    <a:gd name="T11" fmla="*/ 0 h 14"/>
                    <a:gd name="T12" fmla="*/ 13 w 20"/>
                    <a:gd name="T13" fmla="*/ 0 h 14"/>
                    <a:gd name="T14" fmla="*/ 20 w 20"/>
                    <a:gd name="T15" fmla="*/ 6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" h="14">
                      <a:moveTo>
                        <a:pt x="20" y="6"/>
                      </a:moveTo>
                      <a:cubicBezTo>
                        <a:pt x="20" y="10"/>
                        <a:pt x="18" y="13"/>
                        <a:pt x="14" y="13"/>
                      </a:cubicBez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4" y="14"/>
                        <a:pt x="0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7" y="0"/>
                        <a:pt x="20" y="3"/>
                        <a:pt x="2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8" name="Freeform 32"/>
                <p:cNvSpPr>
                  <a:spLocks/>
                </p:cNvSpPr>
                <p:nvPr/>
              </p:nvSpPr>
              <p:spPr bwMode="auto">
                <a:xfrm>
                  <a:off x="2713038" y="2078038"/>
                  <a:ext cx="58737" cy="36513"/>
                </a:xfrm>
                <a:custGeom>
                  <a:avLst/>
                  <a:gdLst>
                    <a:gd name="T0" fmla="*/ 21 w 22"/>
                    <a:gd name="T1" fmla="*/ 7 h 14"/>
                    <a:gd name="T2" fmla="*/ 14 w 22"/>
                    <a:gd name="T3" fmla="*/ 14 h 14"/>
                    <a:gd name="T4" fmla="*/ 7 w 22"/>
                    <a:gd name="T5" fmla="*/ 14 h 14"/>
                    <a:gd name="T6" fmla="*/ 0 w 22"/>
                    <a:gd name="T7" fmla="*/ 7 h 14"/>
                    <a:gd name="T8" fmla="*/ 0 w 22"/>
                    <a:gd name="T9" fmla="*/ 7 h 14"/>
                    <a:gd name="T10" fmla="*/ 7 w 22"/>
                    <a:gd name="T11" fmla="*/ 0 h 14"/>
                    <a:gd name="T12" fmla="*/ 14 w 22"/>
                    <a:gd name="T13" fmla="*/ 0 h 14"/>
                    <a:gd name="T14" fmla="*/ 21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21" y="7"/>
                      </a:moveTo>
                      <a:cubicBezTo>
                        <a:pt x="22" y="11"/>
                        <a:pt x="18" y="14"/>
                        <a:pt x="14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4"/>
                        <a:pt x="3" y="0"/>
                        <a:pt x="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1" y="3"/>
                        <a:pt x="21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9" name="Freeform 33"/>
                <p:cNvSpPr>
                  <a:spLocks/>
                </p:cNvSpPr>
                <p:nvPr/>
              </p:nvSpPr>
              <p:spPr bwMode="auto">
                <a:xfrm>
                  <a:off x="2593975" y="2119313"/>
                  <a:ext cx="60325" cy="41275"/>
                </a:xfrm>
                <a:custGeom>
                  <a:avLst/>
                  <a:gdLst>
                    <a:gd name="T0" fmla="*/ 23 w 23"/>
                    <a:gd name="T1" fmla="*/ 7 h 16"/>
                    <a:gd name="T2" fmla="*/ 15 w 23"/>
                    <a:gd name="T3" fmla="*/ 15 h 16"/>
                    <a:gd name="T4" fmla="*/ 8 w 23"/>
                    <a:gd name="T5" fmla="*/ 16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7"/>
                      </a:moveTo>
                      <a:cubicBezTo>
                        <a:pt x="23" y="12"/>
                        <a:pt x="20" y="15"/>
                        <a:pt x="15" y="15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0" name="Freeform 34"/>
                <p:cNvSpPr>
                  <a:spLocks/>
                </p:cNvSpPr>
                <p:nvPr/>
              </p:nvSpPr>
              <p:spPr bwMode="auto">
                <a:xfrm>
                  <a:off x="2655888" y="2116138"/>
                  <a:ext cx="60325" cy="42863"/>
                </a:xfrm>
                <a:custGeom>
                  <a:avLst/>
                  <a:gdLst>
                    <a:gd name="T0" fmla="*/ 23 w 23"/>
                    <a:gd name="T1" fmla="*/ 8 h 16"/>
                    <a:gd name="T2" fmla="*/ 16 w 23"/>
                    <a:gd name="T3" fmla="*/ 16 h 16"/>
                    <a:gd name="T4" fmla="*/ 8 w 23"/>
                    <a:gd name="T5" fmla="*/ 16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8"/>
                      </a:move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4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1" name="Freeform 35"/>
                <p:cNvSpPr>
                  <a:spLocks/>
                </p:cNvSpPr>
                <p:nvPr/>
              </p:nvSpPr>
              <p:spPr bwMode="auto">
                <a:xfrm>
                  <a:off x="2720975" y="2116138"/>
                  <a:ext cx="60325" cy="42863"/>
                </a:xfrm>
                <a:custGeom>
                  <a:avLst/>
                  <a:gdLst>
                    <a:gd name="T0" fmla="*/ 23 w 23"/>
                    <a:gd name="T1" fmla="*/ 7 h 16"/>
                    <a:gd name="T2" fmla="*/ 15 w 23"/>
                    <a:gd name="T3" fmla="*/ 15 h 16"/>
                    <a:gd name="T4" fmla="*/ 8 w 23"/>
                    <a:gd name="T5" fmla="*/ 15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7"/>
                      </a:moveTo>
                      <a:cubicBezTo>
                        <a:pt x="23" y="12"/>
                        <a:pt x="20" y="15"/>
                        <a:pt x="15" y="15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2" name="Freeform 36"/>
                <p:cNvSpPr>
                  <a:spLocks/>
                </p:cNvSpPr>
                <p:nvPr/>
              </p:nvSpPr>
              <p:spPr bwMode="auto">
                <a:xfrm>
                  <a:off x="2586038" y="2160588"/>
                  <a:ext cx="65087" cy="47625"/>
                </a:xfrm>
                <a:custGeom>
                  <a:avLst/>
                  <a:gdLst>
                    <a:gd name="T0" fmla="*/ 25 w 25"/>
                    <a:gd name="T1" fmla="*/ 9 h 18"/>
                    <a:gd name="T2" fmla="*/ 17 w 25"/>
                    <a:gd name="T3" fmla="*/ 18 h 18"/>
                    <a:gd name="T4" fmla="*/ 9 w 25"/>
                    <a:gd name="T5" fmla="*/ 18 h 18"/>
                    <a:gd name="T6" fmla="*/ 0 w 25"/>
                    <a:gd name="T7" fmla="*/ 9 h 18"/>
                    <a:gd name="T8" fmla="*/ 0 w 25"/>
                    <a:gd name="T9" fmla="*/ 9 h 18"/>
                    <a:gd name="T10" fmla="*/ 9 w 25"/>
                    <a:gd name="T11" fmla="*/ 1 h 18"/>
                    <a:gd name="T12" fmla="*/ 17 w 25"/>
                    <a:gd name="T13" fmla="*/ 0 h 18"/>
                    <a:gd name="T14" fmla="*/ 25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25" y="9"/>
                      </a:moveTo>
                      <a:cubicBezTo>
                        <a:pt x="25" y="14"/>
                        <a:pt x="22" y="17"/>
                        <a:pt x="17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5"/>
                        <a:pt x="4" y="1"/>
                        <a:pt x="9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3" name="Freeform 37"/>
                <p:cNvSpPr>
                  <a:spLocks/>
                </p:cNvSpPr>
                <p:nvPr/>
              </p:nvSpPr>
              <p:spPr bwMode="auto">
                <a:xfrm>
                  <a:off x="2654300" y="2160588"/>
                  <a:ext cx="66675" cy="44450"/>
                </a:xfrm>
                <a:custGeom>
                  <a:avLst/>
                  <a:gdLst>
                    <a:gd name="T0" fmla="*/ 26 w 26"/>
                    <a:gd name="T1" fmla="*/ 8 h 17"/>
                    <a:gd name="T2" fmla="*/ 17 w 26"/>
                    <a:gd name="T3" fmla="*/ 17 h 17"/>
                    <a:gd name="T4" fmla="*/ 9 w 26"/>
                    <a:gd name="T5" fmla="*/ 17 h 17"/>
                    <a:gd name="T6" fmla="*/ 0 w 26"/>
                    <a:gd name="T7" fmla="*/ 9 h 17"/>
                    <a:gd name="T8" fmla="*/ 0 w 26"/>
                    <a:gd name="T9" fmla="*/ 9 h 17"/>
                    <a:gd name="T10" fmla="*/ 9 w 26"/>
                    <a:gd name="T11" fmla="*/ 0 h 17"/>
                    <a:gd name="T12" fmla="*/ 17 w 26"/>
                    <a:gd name="T13" fmla="*/ 0 h 17"/>
                    <a:gd name="T14" fmla="*/ 26 w 26"/>
                    <a:gd name="T1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7">
                      <a:moveTo>
                        <a:pt x="26" y="8"/>
                      </a:move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7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2" y="0"/>
                        <a:pt x="26" y="3"/>
                        <a:pt x="26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4" name="Freeform 38"/>
                <p:cNvSpPr>
                  <a:spLocks/>
                </p:cNvSpPr>
                <p:nvPr/>
              </p:nvSpPr>
              <p:spPr bwMode="auto">
                <a:xfrm>
                  <a:off x="2724150" y="2159000"/>
                  <a:ext cx="68262" cy="46038"/>
                </a:xfrm>
                <a:custGeom>
                  <a:avLst/>
                  <a:gdLst>
                    <a:gd name="T0" fmla="*/ 25 w 26"/>
                    <a:gd name="T1" fmla="*/ 9 h 18"/>
                    <a:gd name="T2" fmla="*/ 17 w 26"/>
                    <a:gd name="T3" fmla="*/ 17 h 18"/>
                    <a:gd name="T4" fmla="*/ 9 w 26"/>
                    <a:gd name="T5" fmla="*/ 18 h 18"/>
                    <a:gd name="T6" fmla="*/ 0 w 26"/>
                    <a:gd name="T7" fmla="*/ 9 h 18"/>
                    <a:gd name="T8" fmla="*/ 0 w 26"/>
                    <a:gd name="T9" fmla="*/ 9 h 18"/>
                    <a:gd name="T10" fmla="*/ 9 w 26"/>
                    <a:gd name="T11" fmla="*/ 0 h 18"/>
                    <a:gd name="T12" fmla="*/ 17 w 26"/>
                    <a:gd name="T13" fmla="*/ 0 h 18"/>
                    <a:gd name="T14" fmla="*/ 25 w 26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8">
                      <a:moveTo>
                        <a:pt x="25" y="9"/>
                      </a:move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1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5" name="Freeform 39"/>
                <p:cNvSpPr>
                  <a:spLocks/>
                </p:cNvSpPr>
                <p:nvPr/>
              </p:nvSpPr>
              <p:spPr bwMode="auto">
                <a:xfrm>
                  <a:off x="2578100" y="2208213"/>
                  <a:ext cx="69850" cy="49213"/>
                </a:xfrm>
                <a:custGeom>
                  <a:avLst/>
                  <a:gdLst>
                    <a:gd name="T0" fmla="*/ 27 w 27"/>
                    <a:gd name="T1" fmla="*/ 9 h 19"/>
                    <a:gd name="T2" fmla="*/ 18 w 27"/>
                    <a:gd name="T3" fmla="*/ 19 h 19"/>
                    <a:gd name="T4" fmla="*/ 9 w 27"/>
                    <a:gd name="T5" fmla="*/ 19 h 19"/>
                    <a:gd name="T6" fmla="*/ 0 w 27"/>
                    <a:gd name="T7" fmla="*/ 10 h 19"/>
                    <a:gd name="T8" fmla="*/ 0 w 27"/>
                    <a:gd name="T9" fmla="*/ 10 h 19"/>
                    <a:gd name="T10" fmla="*/ 9 w 27"/>
                    <a:gd name="T11" fmla="*/ 1 h 19"/>
                    <a:gd name="T12" fmla="*/ 18 w 27"/>
                    <a:gd name="T13" fmla="*/ 0 h 19"/>
                    <a:gd name="T14" fmla="*/ 27 w 27"/>
                    <a:gd name="T1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27" y="9"/>
                      </a:moveTo>
                      <a:cubicBezTo>
                        <a:pt x="27" y="14"/>
                        <a:pt x="23" y="19"/>
                        <a:pt x="18" y="19"/>
                      </a:cubicBezTo>
                      <a:cubicBezTo>
                        <a:pt x="9" y="19"/>
                        <a:pt x="9" y="19"/>
                        <a:pt x="9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4" y="1"/>
                        <a:pt x="9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6" name="Freeform 40"/>
                <p:cNvSpPr>
                  <a:spLocks/>
                </p:cNvSpPr>
                <p:nvPr/>
              </p:nvSpPr>
              <p:spPr bwMode="auto">
                <a:xfrm>
                  <a:off x="2654300" y="2208213"/>
                  <a:ext cx="69850" cy="46038"/>
                </a:xfrm>
                <a:custGeom>
                  <a:avLst/>
                  <a:gdLst>
                    <a:gd name="T0" fmla="*/ 27 w 27"/>
                    <a:gd name="T1" fmla="*/ 9 h 18"/>
                    <a:gd name="T2" fmla="*/ 18 w 27"/>
                    <a:gd name="T3" fmla="*/ 18 h 18"/>
                    <a:gd name="T4" fmla="*/ 9 w 27"/>
                    <a:gd name="T5" fmla="*/ 18 h 18"/>
                    <a:gd name="T6" fmla="*/ 0 w 27"/>
                    <a:gd name="T7" fmla="*/ 9 h 18"/>
                    <a:gd name="T8" fmla="*/ 0 w 27"/>
                    <a:gd name="T9" fmla="*/ 9 h 18"/>
                    <a:gd name="T10" fmla="*/ 9 w 27"/>
                    <a:gd name="T11" fmla="*/ 0 h 18"/>
                    <a:gd name="T12" fmla="*/ 18 w 27"/>
                    <a:gd name="T13" fmla="*/ 0 h 18"/>
                    <a:gd name="T14" fmla="*/ 27 w 27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8">
                      <a:moveTo>
                        <a:pt x="27" y="9"/>
                      </a:moveTo>
                      <a:cubicBezTo>
                        <a:pt x="27" y="14"/>
                        <a:pt x="23" y="18"/>
                        <a:pt x="18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7" name="Freeform 41"/>
                <p:cNvSpPr>
                  <a:spLocks/>
                </p:cNvSpPr>
                <p:nvPr/>
              </p:nvSpPr>
              <p:spPr bwMode="auto">
                <a:xfrm>
                  <a:off x="2728913" y="2205038"/>
                  <a:ext cx="71437" cy="49213"/>
                </a:xfrm>
                <a:custGeom>
                  <a:avLst/>
                  <a:gdLst>
                    <a:gd name="T0" fmla="*/ 27 w 27"/>
                    <a:gd name="T1" fmla="*/ 9 h 19"/>
                    <a:gd name="T2" fmla="*/ 18 w 27"/>
                    <a:gd name="T3" fmla="*/ 19 h 19"/>
                    <a:gd name="T4" fmla="*/ 10 w 27"/>
                    <a:gd name="T5" fmla="*/ 19 h 19"/>
                    <a:gd name="T6" fmla="*/ 0 w 27"/>
                    <a:gd name="T7" fmla="*/ 10 h 19"/>
                    <a:gd name="T8" fmla="*/ 0 w 27"/>
                    <a:gd name="T9" fmla="*/ 10 h 19"/>
                    <a:gd name="T10" fmla="*/ 9 w 27"/>
                    <a:gd name="T11" fmla="*/ 0 h 19"/>
                    <a:gd name="T12" fmla="*/ 18 w 27"/>
                    <a:gd name="T13" fmla="*/ 0 h 19"/>
                    <a:gd name="T14" fmla="*/ 27 w 27"/>
                    <a:gd name="T1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27" y="9"/>
                      </a:moveTo>
                      <a:cubicBezTo>
                        <a:pt x="27" y="14"/>
                        <a:pt x="23" y="18"/>
                        <a:pt x="18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8" name="Freeform 42"/>
                <p:cNvSpPr>
                  <a:spLocks/>
                </p:cNvSpPr>
                <p:nvPr/>
              </p:nvSpPr>
              <p:spPr bwMode="auto">
                <a:xfrm>
                  <a:off x="2565400" y="2260600"/>
                  <a:ext cx="82550" cy="57150"/>
                </a:xfrm>
                <a:custGeom>
                  <a:avLst/>
                  <a:gdLst>
                    <a:gd name="T0" fmla="*/ 32 w 32"/>
                    <a:gd name="T1" fmla="*/ 11 h 22"/>
                    <a:gd name="T2" fmla="*/ 21 w 32"/>
                    <a:gd name="T3" fmla="*/ 22 h 22"/>
                    <a:gd name="T4" fmla="*/ 11 w 32"/>
                    <a:gd name="T5" fmla="*/ 22 h 22"/>
                    <a:gd name="T6" fmla="*/ 0 w 32"/>
                    <a:gd name="T7" fmla="*/ 12 h 22"/>
                    <a:gd name="T8" fmla="*/ 0 w 32"/>
                    <a:gd name="T9" fmla="*/ 12 h 22"/>
                    <a:gd name="T10" fmla="*/ 11 w 32"/>
                    <a:gd name="T11" fmla="*/ 1 h 22"/>
                    <a:gd name="T12" fmla="*/ 21 w 32"/>
                    <a:gd name="T13" fmla="*/ 0 h 22"/>
                    <a:gd name="T14" fmla="*/ 32 w 32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22">
                      <a:moveTo>
                        <a:pt x="32" y="11"/>
                      </a:moveTo>
                      <a:cubicBezTo>
                        <a:pt x="32" y="17"/>
                        <a:pt x="27" y="22"/>
                        <a:pt x="2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6"/>
                        <a:pt x="5" y="1"/>
                        <a:pt x="11" y="1"/>
                      </a:cubicBez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7" y="0"/>
                        <a:pt x="31" y="5"/>
                        <a:pt x="32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9" name="Freeform 43"/>
                <p:cNvSpPr>
                  <a:spLocks/>
                </p:cNvSpPr>
                <p:nvPr/>
              </p:nvSpPr>
              <p:spPr bwMode="auto">
                <a:xfrm>
                  <a:off x="2651125" y="2260600"/>
                  <a:ext cx="77787" cy="53975"/>
                </a:xfrm>
                <a:custGeom>
                  <a:avLst/>
                  <a:gdLst>
                    <a:gd name="T0" fmla="*/ 30 w 30"/>
                    <a:gd name="T1" fmla="*/ 10 h 21"/>
                    <a:gd name="T2" fmla="*/ 20 w 30"/>
                    <a:gd name="T3" fmla="*/ 21 h 21"/>
                    <a:gd name="T4" fmla="*/ 10 w 30"/>
                    <a:gd name="T5" fmla="*/ 21 h 21"/>
                    <a:gd name="T6" fmla="*/ 0 w 30"/>
                    <a:gd name="T7" fmla="*/ 11 h 21"/>
                    <a:gd name="T8" fmla="*/ 0 w 30"/>
                    <a:gd name="T9" fmla="*/ 11 h 21"/>
                    <a:gd name="T10" fmla="*/ 10 w 30"/>
                    <a:gd name="T11" fmla="*/ 0 h 21"/>
                    <a:gd name="T12" fmla="*/ 20 w 30"/>
                    <a:gd name="T13" fmla="*/ 0 h 21"/>
                    <a:gd name="T14" fmla="*/ 30 w 30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0" h="21">
                      <a:moveTo>
                        <a:pt x="30" y="10"/>
                      </a:moveTo>
                      <a:cubicBezTo>
                        <a:pt x="30" y="16"/>
                        <a:pt x="26" y="21"/>
                        <a:pt x="2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5" y="21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4" y="1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5" y="0"/>
                        <a:pt x="30" y="5"/>
                        <a:pt x="3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0" name="Freeform 44"/>
                <p:cNvSpPr>
                  <a:spLocks/>
                </p:cNvSpPr>
                <p:nvPr/>
              </p:nvSpPr>
              <p:spPr bwMode="auto">
                <a:xfrm>
                  <a:off x="2735263" y="2257425"/>
                  <a:ext cx="79375" cy="57150"/>
                </a:xfrm>
                <a:custGeom>
                  <a:avLst/>
                  <a:gdLst>
                    <a:gd name="T0" fmla="*/ 31 w 31"/>
                    <a:gd name="T1" fmla="*/ 11 h 22"/>
                    <a:gd name="T2" fmla="*/ 21 w 31"/>
                    <a:gd name="T3" fmla="*/ 21 h 22"/>
                    <a:gd name="T4" fmla="*/ 11 w 31"/>
                    <a:gd name="T5" fmla="*/ 22 h 22"/>
                    <a:gd name="T6" fmla="*/ 0 w 31"/>
                    <a:gd name="T7" fmla="*/ 11 h 22"/>
                    <a:gd name="T8" fmla="*/ 0 w 31"/>
                    <a:gd name="T9" fmla="*/ 11 h 22"/>
                    <a:gd name="T10" fmla="*/ 10 w 31"/>
                    <a:gd name="T11" fmla="*/ 0 h 22"/>
                    <a:gd name="T12" fmla="*/ 20 w 31"/>
                    <a:gd name="T13" fmla="*/ 0 h 22"/>
                    <a:gd name="T14" fmla="*/ 31 w 31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2">
                      <a:moveTo>
                        <a:pt x="31" y="11"/>
                      </a:moveTo>
                      <a:cubicBezTo>
                        <a:pt x="31" y="16"/>
                        <a:pt x="27" y="21"/>
                        <a:pt x="21" y="21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1" y="5"/>
                        <a:pt x="31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1" name="Freeform 45"/>
                <p:cNvSpPr>
                  <a:spLocks/>
                </p:cNvSpPr>
                <p:nvPr/>
              </p:nvSpPr>
              <p:spPr bwMode="auto">
                <a:xfrm>
                  <a:off x="2568575" y="2320925"/>
                  <a:ext cx="79375" cy="57150"/>
                </a:xfrm>
                <a:custGeom>
                  <a:avLst/>
                  <a:gdLst>
                    <a:gd name="T0" fmla="*/ 31 w 31"/>
                    <a:gd name="T1" fmla="*/ 11 h 22"/>
                    <a:gd name="T2" fmla="*/ 21 w 31"/>
                    <a:gd name="T3" fmla="*/ 21 h 22"/>
                    <a:gd name="T4" fmla="*/ 11 w 31"/>
                    <a:gd name="T5" fmla="*/ 22 h 22"/>
                    <a:gd name="T6" fmla="*/ 0 w 31"/>
                    <a:gd name="T7" fmla="*/ 11 h 22"/>
                    <a:gd name="T8" fmla="*/ 0 w 31"/>
                    <a:gd name="T9" fmla="*/ 11 h 22"/>
                    <a:gd name="T10" fmla="*/ 10 w 31"/>
                    <a:gd name="T11" fmla="*/ 0 h 22"/>
                    <a:gd name="T12" fmla="*/ 20 w 31"/>
                    <a:gd name="T13" fmla="*/ 0 h 22"/>
                    <a:gd name="T14" fmla="*/ 31 w 31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2">
                      <a:moveTo>
                        <a:pt x="31" y="11"/>
                      </a:moveTo>
                      <a:cubicBezTo>
                        <a:pt x="31" y="16"/>
                        <a:pt x="26" y="21"/>
                        <a:pt x="21" y="21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4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1" y="5"/>
                        <a:pt x="31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2" name="Freeform 46"/>
                <p:cNvSpPr>
                  <a:spLocks/>
                </p:cNvSpPr>
                <p:nvPr/>
              </p:nvSpPr>
              <p:spPr bwMode="auto">
                <a:xfrm>
                  <a:off x="2651125" y="2320925"/>
                  <a:ext cx="80962" cy="53975"/>
                </a:xfrm>
                <a:custGeom>
                  <a:avLst/>
                  <a:gdLst>
                    <a:gd name="T0" fmla="*/ 31 w 31"/>
                    <a:gd name="T1" fmla="*/ 10 h 21"/>
                    <a:gd name="T2" fmla="*/ 20 w 31"/>
                    <a:gd name="T3" fmla="*/ 20 h 21"/>
                    <a:gd name="T4" fmla="*/ 11 w 31"/>
                    <a:gd name="T5" fmla="*/ 20 h 21"/>
                    <a:gd name="T6" fmla="*/ 0 w 31"/>
                    <a:gd name="T7" fmla="*/ 10 h 21"/>
                    <a:gd name="T8" fmla="*/ 0 w 31"/>
                    <a:gd name="T9" fmla="*/ 10 h 21"/>
                    <a:gd name="T10" fmla="*/ 10 w 31"/>
                    <a:gd name="T11" fmla="*/ 0 h 21"/>
                    <a:gd name="T12" fmla="*/ 20 w 31"/>
                    <a:gd name="T13" fmla="*/ 0 h 21"/>
                    <a:gd name="T14" fmla="*/ 31 w 31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1">
                      <a:moveTo>
                        <a:pt x="31" y="10"/>
                      </a:moveTo>
                      <a:cubicBezTo>
                        <a:pt x="31" y="15"/>
                        <a:pt x="26" y="20"/>
                        <a:pt x="20" y="20"/>
                      </a:cubicBez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5" y="21"/>
                        <a:pt x="0" y="16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0" y="4"/>
                        <a:pt x="31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3" name="Freeform 47"/>
                <p:cNvSpPr>
                  <a:spLocks/>
                </p:cNvSpPr>
                <p:nvPr/>
              </p:nvSpPr>
              <p:spPr bwMode="auto">
                <a:xfrm>
                  <a:off x="2735263" y="2317750"/>
                  <a:ext cx="82550" cy="53975"/>
                </a:xfrm>
                <a:custGeom>
                  <a:avLst/>
                  <a:gdLst>
                    <a:gd name="T0" fmla="*/ 32 w 32"/>
                    <a:gd name="T1" fmla="*/ 10 h 21"/>
                    <a:gd name="T2" fmla="*/ 21 w 32"/>
                    <a:gd name="T3" fmla="*/ 21 h 21"/>
                    <a:gd name="T4" fmla="*/ 11 w 32"/>
                    <a:gd name="T5" fmla="*/ 21 h 21"/>
                    <a:gd name="T6" fmla="*/ 0 w 32"/>
                    <a:gd name="T7" fmla="*/ 11 h 21"/>
                    <a:gd name="T8" fmla="*/ 0 w 32"/>
                    <a:gd name="T9" fmla="*/ 11 h 21"/>
                    <a:gd name="T10" fmla="*/ 11 w 32"/>
                    <a:gd name="T11" fmla="*/ 0 h 21"/>
                    <a:gd name="T12" fmla="*/ 21 w 32"/>
                    <a:gd name="T13" fmla="*/ 0 h 21"/>
                    <a:gd name="T14" fmla="*/ 32 w 32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21">
                      <a:moveTo>
                        <a:pt x="32" y="10"/>
                      </a:moveTo>
                      <a:cubicBezTo>
                        <a:pt x="32" y="16"/>
                        <a:pt x="27" y="21"/>
                        <a:pt x="2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5" y="21"/>
                        <a:pt x="1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1" y="0"/>
                      </a:cubicBez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7" y="0"/>
                        <a:pt x="32" y="4"/>
                        <a:pt x="32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4" name="Freeform 48"/>
                <p:cNvSpPr>
                  <a:spLocks/>
                </p:cNvSpPr>
                <p:nvPr/>
              </p:nvSpPr>
              <p:spPr bwMode="auto">
                <a:xfrm>
                  <a:off x="2663825" y="2613025"/>
                  <a:ext cx="65087" cy="65088"/>
                </a:xfrm>
                <a:custGeom>
                  <a:avLst/>
                  <a:gdLst>
                    <a:gd name="T0" fmla="*/ 25 w 25"/>
                    <a:gd name="T1" fmla="*/ 14 h 25"/>
                    <a:gd name="T2" fmla="*/ 13 w 25"/>
                    <a:gd name="T3" fmla="*/ 25 h 25"/>
                    <a:gd name="T4" fmla="*/ 13 w 25"/>
                    <a:gd name="T5" fmla="*/ 25 h 25"/>
                    <a:gd name="T6" fmla="*/ 0 w 25"/>
                    <a:gd name="T7" fmla="*/ 15 h 25"/>
                    <a:gd name="T8" fmla="*/ 0 w 25"/>
                    <a:gd name="T9" fmla="*/ 11 h 25"/>
                    <a:gd name="T10" fmla="*/ 12 w 25"/>
                    <a:gd name="T11" fmla="*/ 0 h 25"/>
                    <a:gd name="T12" fmla="*/ 12 w 25"/>
                    <a:gd name="T13" fmla="*/ 0 h 25"/>
                    <a:gd name="T14" fmla="*/ 25 w 25"/>
                    <a:gd name="T15" fmla="*/ 10 h 25"/>
                    <a:gd name="T16" fmla="*/ 25 w 25"/>
                    <a:gd name="T17" fmla="*/ 1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25">
                      <a:moveTo>
                        <a:pt x="25" y="14"/>
                      </a:moveTo>
                      <a:cubicBezTo>
                        <a:pt x="25" y="20"/>
                        <a:pt x="20" y="25"/>
                        <a:pt x="13" y="25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6" y="25"/>
                        <a:pt x="1" y="20"/>
                        <a:pt x="0" y="15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6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9" y="0"/>
                        <a:pt x="25" y="4"/>
                        <a:pt x="25" y="10"/>
                      </a:cubicBez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5" name="Freeform 49"/>
                <p:cNvSpPr>
                  <a:spLocks/>
                </p:cNvSpPr>
                <p:nvPr/>
              </p:nvSpPr>
              <p:spPr bwMode="auto">
                <a:xfrm>
                  <a:off x="2520950" y="2309813"/>
                  <a:ext cx="182562" cy="333375"/>
                </a:xfrm>
                <a:custGeom>
                  <a:avLst/>
                  <a:gdLst>
                    <a:gd name="T0" fmla="*/ 69 w 70"/>
                    <a:gd name="T1" fmla="*/ 128 h 128"/>
                    <a:gd name="T2" fmla="*/ 0 w 70"/>
                    <a:gd name="T3" fmla="*/ 0 h 128"/>
                    <a:gd name="T4" fmla="*/ 69 w 70"/>
                    <a:gd name="T5" fmla="*/ 12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0" h="128">
                      <a:moveTo>
                        <a:pt x="69" y="128"/>
                      </a:moveTo>
                      <a:cubicBezTo>
                        <a:pt x="69" y="128"/>
                        <a:pt x="70" y="40"/>
                        <a:pt x="0" y="0"/>
                      </a:cubicBezTo>
                      <a:cubicBezTo>
                        <a:pt x="0" y="0"/>
                        <a:pt x="4" y="119"/>
                        <a:pt x="69" y="128"/>
                      </a:cubicBez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6" name="Freeform 50"/>
                <p:cNvSpPr>
                  <a:spLocks/>
                </p:cNvSpPr>
                <p:nvPr/>
              </p:nvSpPr>
              <p:spPr bwMode="auto">
                <a:xfrm>
                  <a:off x="2679700" y="2305050"/>
                  <a:ext cx="179387" cy="338138"/>
                </a:xfrm>
                <a:custGeom>
                  <a:avLst/>
                  <a:gdLst>
                    <a:gd name="T0" fmla="*/ 5 w 69"/>
                    <a:gd name="T1" fmla="*/ 130 h 130"/>
                    <a:gd name="T2" fmla="*/ 69 w 69"/>
                    <a:gd name="T3" fmla="*/ 0 h 130"/>
                    <a:gd name="T4" fmla="*/ 5 w 69"/>
                    <a:gd name="T5" fmla="*/ 130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9" h="130">
                      <a:moveTo>
                        <a:pt x="5" y="130"/>
                      </a:moveTo>
                      <a:cubicBezTo>
                        <a:pt x="5" y="130"/>
                        <a:pt x="0" y="42"/>
                        <a:pt x="69" y="0"/>
                      </a:cubicBezTo>
                      <a:cubicBezTo>
                        <a:pt x="69" y="0"/>
                        <a:pt x="69" y="118"/>
                        <a:pt x="5" y="130"/>
                      </a:cubicBez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417" name="Group 416"/>
              <p:cNvGrpSpPr/>
              <p:nvPr/>
            </p:nvGrpSpPr>
            <p:grpSpPr>
              <a:xfrm>
                <a:off x="7301556" y="3849053"/>
                <a:ext cx="338137" cy="673100"/>
                <a:chOff x="2520950" y="2005013"/>
                <a:chExt cx="338137" cy="673100"/>
              </a:xfrm>
            </p:grpSpPr>
            <p:sp>
              <p:nvSpPr>
                <p:cNvPr id="418" name="Freeform 5"/>
                <p:cNvSpPr>
                  <a:spLocks/>
                </p:cNvSpPr>
                <p:nvPr/>
              </p:nvSpPr>
              <p:spPr bwMode="auto">
                <a:xfrm>
                  <a:off x="2562225" y="2005013"/>
                  <a:ext cx="258762" cy="633413"/>
                </a:xfrm>
                <a:custGeom>
                  <a:avLst/>
                  <a:gdLst>
                    <a:gd name="T0" fmla="*/ 98 w 99"/>
                    <a:gd name="T1" fmla="*/ 121 h 243"/>
                    <a:gd name="T2" fmla="*/ 52 w 99"/>
                    <a:gd name="T3" fmla="*/ 243 h 243"/>
                    <a:gd name="T4" fmla="*/ 2 w 99"/>
                    <a:gd name="T5" fmla="*/ 123 h 243"/>
                    <a:gd name="T6" fmla="*/ 47 w 99"/>
                    <a:gd name="T7" fmla="*/ 0 h 243"/>
                    <a:gd name="T8" fmla="*/ 98 w 99"/>
                    <a:gd name="T9" fmla="*/ 121 h 2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9" h="243">
                      <a:moveTo>
                        <a:pt x="98" y="121"/>
                      </a:moveTo>
                      <a:cubicBezTo>
                        <a:pt x="99" y="188"/>
                        <a:pt x="79" y="242"/>
                        <a:pt x="52" y="243"/>
                      </a:cubicBezTo>
                      <a:cubicBezTo>
                        <a:pt x="26" y="243"/>
                        <a:pt x="3" y="190"/>
                        <a:pt x="2" y="123"/>
                      </a:cubicBezTo>
                      <a:cubicBezTo>
                        <a:pt x="0" y="56"/>
                        <a:pt x="20" y="1"/>
                        <a:pt x="47" y="0"/>
                      </a:cubicBezTo>
                      <a:cubicBezTo>
                        <a:pt x="73" y="0"/>
                        <a:pt x="96" y="54"/>
                        <a:pt x="98" y="121"/>
                      </a:cubicBezTo>
                      <a:close/>
                    </a:path>
                  </a:pathLst>
                </a:custGeom>
                <a:solidFill>
                  <a:srgbClr val="FDEE5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9" name="Freeform 6"/>
                <p:cNvSpPr>
                  <a:spLocks/>
                </p:cNvSpPr>
                <p:nvPr/>
              </p:nvSpPr>
              <p:spPr bwMode="auto">
                <a:xfrm>
                  <a:off x="2716213" y="2589213"/>
                  <a:ext cx="31750" cy="17463"/>
                </a:xfrm>
                <a:custGeom>
                  <a:avLst/>
                  <a:gdLst>
                    <a:gd name="T0" fmla="*/ 0 w 12"/>
                    <a:gd name="T1" fmla="*/ 4 h 7"/>
                    <a:gd name="T2" fmla="*/ 4 w 12"/>
                    <a:gd name="T3" fmla="*/ 0 h 7"/>
                    <a:gd name="T4" fmla="*/ 8 w 12"/>
                    <a:gd name="T5" fmla="*/ 0 h 7"/>
                    <a:gd name="T6" fmla="*/ 12 w 12"/>
                    <a:gd name="T7" fmla="*/ 3 h 7"/>
                    <a:gd name="T8" fmla="*/ 12 w 12"/>
                    <a:gd name="T9" fmla="*/ 3 h 7"/>
                    <a:gd name="T10" fmla="*/ 8 w 12"/>
                    <a:gd name="T11" fmla="*/ 7 h 7"/>
                    <a:gd name="T12" fmla="*/ 4 w 12"/>
                    <a:gd name="T13" fmla="*/ 7 h 7"/>
                    <a:gd name="T14" fmla="*/ 0 w 12"/>
                    <a:gd name="T15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7">
                      <a:moveTo>
                        <a:pt x="0" y="4"/>
                      </a:move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2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5"/>
                        <a:pt x="10" y="7"/>
                        <a:pt x="8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1" y="5"/>
                        <a:pt x="0" y="4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0" name="Freeform 7"/>
                <p:cNvSpPr>
                  <a:spLocks/>
                </p:cNvSpPr>
                <p:nvPr/>
              </p:nvSpPr>
              <p:spPr bwMode="auto">
                <a:xfrm>
                  <a:off x="2684463" y="2589213"/>
                  <a:ext cx="28575" cy="17463"/>
                </a:xfrm>
                <a:custGeom>
                  <a:avLst/>
                  <a:gdLst>
                    <a:gd name="T0" fmla="*/ 0 w 11"/>
                    <a:gd name="T1" fmla="*/ 4 h 7"/>
                    <a:gd name="T2" fmla="*/ 4 w 11"/>
                    <a:gd name="T3" fmla="*/ 0 h 7"/>
                    <a:gd name="T4" fmla="*/ 7 w 11"/>
                    <a:gd name="T5" fmla="*/ 0 h 7"/>
                    <a:gd name="T6" fmla="*/ 11 w 11"/>
                    <a:gd name="T7" fmla="*/ 4 h 7"/>
                    <a:gd name="T8" fmla="*/ 11 w 11"/>
                    <a:gd name="T9" fmla="*/ 4 h 7"/>
                    <a:gd name="T10" fmla="*/ 7 w 11"/>
                    <a:gd name="T11" fmla="*/ 7 h 7"/>
                    <a:gd name="T12" fmla="*/ 4 w 11"/>
                    <a:gd name="T13" fmla="*/ 7 h 7"/>
                    <a:gd name="T14" fmla="*/ 0 w 11"/>
                    <a:gd name="T15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7">
                      <a:moveTo>
                        <a:pt x="0" y="4"/>
                      </a:moveTo>
                      <a:cubicBezTo>
                        <a:pt x="0" y="2"/>
                        <a:pt x="1" y="0"/>
                        <a:pt x="4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2"/>
                        <a:pt x="11" y="4"/>
                      </a:cubicBezTo>
                      <a:cubicBezTo>
                        <a:pt x="11" y="4"/>
                        <a:pt x="11" y="4"/>
                        <a:pt x="11" y="4"/>
                      </a:cubicBezTo>
                      <a:cubicBezTo>
                        <a:pt x="11" y="5"/>
                        <a:pt x="9" y="7"/>
                        <a:pt x="7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0" y="6"/>
                        <a:pt x="0" y="4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1" name="Freeform 8"/>
                <p:cNvSpPr>
                  <a:spLocks/>
                </p:cNvSpPr>
                <p:nvPr/>
              </p:nvSpPr>
              <p:spPr bwMode="auto">
                <a:xfrm>
                  <a:off x="2651125" y="2590800"/>
                  <a:ext cx="31750" cy="15875"/>
                </a:xfrm>
                <a:custGeom>
                  <a:avLst/>
                  <a:gdLst>
                    <a:gd name="T0" fmla="*/ 0 w 12"/>
                    <a:gd name="T1" fmla="*/ 3 h 6"/>
                    <a:gd name="T2" fmla="*/ 4 w 12"/>
                    <a:gd name="T3" fmla="*/ 0 h 6"/>
                    <a:gd name="T4" fmla="*/ 8 w 12"/>
                    <a:gd name="T5" fmla="*/ 0 h 6"/>
                    <a:gd name="T6" fmla="*/ 12 w 12"/>
                    <a:gd name="T7" fmla="*/ 3 h 6"/>
                    <a:gd name="T8" fmla="*/ 12 w 12"/>
                    <a:gd name="T9" fmla="*/ 3 h 6"/>
                    <a:gd name="T10" fmla="*/ 8 w 12"/>
                    <a:gd name="T11" fmla="*/ 6 h 6"/>
                    <a:gd name="T12" fmla="*/ 4 w 12"/>
                    <a:gd name="T13" fmla="*/ 6 h 6"/>
                    <a:gd name="T14" fmla="*/ 0 w 12"/>
                    <a:gd name="T15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6">
                      <a:moveTo>
                        <a:pt x="0" y="3"/>
                      </a:move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1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5"/>
                        <a:pt x="10" y="6"/>
                        <a:pt x="8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2" name="Freeform 9"/>
                <p:cNvSpPr>
                  <a:spLocks/>
                </p:cNvSpPr>
                <p:nvPr/>
              </p:nvSpPr>
              <p:spPr bwMode="auto">
                <a:xfrm>
                  <a:off x="2720975" y="2560638"/>
                  <a:ext cx="42862" cy="28575"/>
                </a:xfrm>
                <a:custGeom>
                  <a:avLst/>
                  <a:gdLst>
                    <a:gd name="T0" fmla="*/ 0 w 16"/>
                    <a:gd name="T1" fmla="*/ 5 h 11"/>
                    <a:gd name="T2" fmla="*/ 5 w 16"/>
                    <a:gd name="T3" fmla="*/ 0 h 11"/>
                    <a:gd name="T4" fmla="*/ 11 w 16"/>
                    <a:gd name="T5" fmla="*/ 0 h 11"/>
                    <a:gd name="T6" fmla="*/ 16 w 16"/>
                    <a:gd name="T7" fmla="*/ 5 h 11"/>
                    <a:gd name="T8" fmla="*/ 16 w 16"/>
                    <a:gd name="T9" fmla="*/ 5 h 11"/>
                    <a:gd name="T10" fmla="*/ 11 w 16"/>
                    <a:gd name="T11" fmla="*/ 10 h 11"/>
                    <a:gd name="T12" fmla="*/ 5 w 16"/>
                    <a:gd name="T13" fmla="*/ 10 h 11"/>
                    <a:gd name="T14" fmla="*/ 0 w 16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0" y="5"/>
                      </a:moveTo>
                      <a:cubicBezTo>
                        <a:pt x="0" y="2"/>
                        <a:pt x="2" y="0"/>
                        <a:pt x="5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6" y="2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8"/>
                        <a:pt x="14" y="10"/>
                        <a:pt x="11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2" y="11"/>
                        <a:pt x="0" y="8"/>
                        <a:pt x="0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3" name="Freeform 10"/>
                <p:cNvSpPr>
                  <a:spLocks/>
                </p:cNvSpPr>
                <p:nvPr/>
              </p:nvSpPr>
              <p:spPr bwMode="auto">
                <a:xfrm>
                  <a:off x="2676525" y="2560638"/>
                  <a:ext cx="42862" cy="28575"/>
                </a:xfrm>
                <a:custGeom>
                  <a:avLst/>
                  <a:gdLst>
                    <a:gd name="T0" fmla="*/ 0 w 16"/>
                    <a:gd name="T1" fmla="*/ 6 h 11"/>
                    <a:gd name="T2" fmla="*/ 6 w 16"/>
                    <a:gd name="T3" fmla="*/ 0 h 11"/>
                    <a:gd name="T4" fmla="*/ 11 w 16"/>
                    <a:gd name="T5" fmla="*/ 0 h 11"/>
                    <a:gd name="T6" fmla="*/ 16 w 16"/>
                    <a:gd name="T7" fmla="*/ 5 h 11"/>
                    <a:gd name="T8" fmla="*/ 16 w 16"/>
                    <a:gd name="T9" fmla="*/ 5 h 11"/>
                    <a:gd name="T10" fmla="*/ 11 w 16"/>
                    <a:gd name="T11" fmla="*/ 11 h 11"/>
                    <a:gd name="T12" fmla="*/ 6 w 16"/>
                    <a:gd name="T13" fmla="*/ 11 h 11"/>
                    <a:gd name="T14" fmla="*/ 0 w 16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0" y="6"/>
                      </a:move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6" y="2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8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4" name="Freeform 11"/>
                <p:cNvSpPr>
                  <a:spLocks/>
                </p:cNvSpPr>
                <p:nvPr/>
              </p:nvSpPr>
              <p:spPr bwMode="auto">
                <a:xfrm>
                  <a:off x="2630488" y="2560638"/>
                  <a:ext cx="44450" cy="28575"/>
                </a:xfrm>
                <a:custGeom>
                  <a:avLst/>
                  <a:gdLst>
                    <a:gd name="T0" fmla="*/ 0 w 17"/>
                    <a:gd name="T1" fmla="*/ 6 h 11"/>
                    <a:gd name="T2" fmla="*/ 6 w 17"/>
                    <a:gd name="T3" fmla="*/ 1 h 11"/>
                    <a:gd name="T4" fmla="*/ 11 w 17"/>
                    <a:gd name="T5" fmla="*/ 0 h 11"/>
                    <a:gd name="T6" fmla="*/ 17 w 17"/>
                    <a:gd name="T7" fmla="*/ 6 h 11"/>
                    <a:gd name="T8" fmla="*/ 17 w 17"/>
                    <a:gd name="T9" fmla="*/ 6 h 11"/>
                    <a:gd name="T10" fmla="*/ 12 w 17"/>
                    <a:gd name="T11" fmla="*/ 11 h 11"/>
                    <a:gd name="T12" fmla="*/ 6 w 17"/>
                    <a:gd name="T13" fmla="*/ 11 h 11"/>
                    <a:gd name="T14" fmla="*/ 0 w 17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0" y="6"/>
                      </a:moveTo>
                      <a:cubicBezTo>
                        <a:pt x="0" y="3"/>
                        <a:pt x="3" y="1"/>
                        <a:pt x="6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5" y="0"/>
                        <a:pt x="17" y="3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9"/>
                        <a:pt x="15" y="11"/>
                        <a:pt x="12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5" name="Freeform 12"/>
                <p:cNvSpPr>
                  <a:spLocks/>
                </p:cNvSpPr>
                <p:nvPr/>
              </p:nvSpPr>
              <p:spPr bwMode="auto">
                <a:xfrm>
                  <a:off x="2724150" y="2520950"/>
                  <a:ext cx="57150" cy="36513"/>
                </a:xfrm>
                <a:custGeom>
                  <a:avLst/>
                  <a:gdLst>
                    <a:gd name="T0" fmla="*/ 0 w 22"/>
                    <a:gd name="T1" fmla="*/ 7 h 14"/>
                    <a:gd name="T2" fmla="*/ 8 w 22"/>
                    <a:gd name="T3" fmla="*/ 0 h 14"/>
                    <a:gd name="T4" fmla="*/ 14 w 22"/>
                    <a:gd name="T5" fmla="*/ 0 h 14"/>
                    <a:gd name="T6" fmla="*/ 22 w 22"/>
                    <a:gd name="T7" fmla="*/ 7 h 14"/>
                    <a:gd name="T8" fmla="*/ 22 w 22"/>
                    <a:gd name="T9" fmla="*/ 7 h 14"/>
                    <a:gd name="T10" fmla="*/ 15 w 22"/>
                    <a:gd name="T11" fmla="*/ 14 h 14"/>
                    <a:gd name="T12" fmla="*/ 8 w 22"/>
                    <a:gd name="T13" fmla="*/ 14 h 14"/>
                    <a:gd name="T14" fmla="*/ 0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0" y="7"/>
                      </a:moveTo>
                      <a:cubicBezTo>
                        <a:pt x="0" y="3"/>
                        <a:pt x="3" y="0"/>
                        <a:pt x="8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2" y="3"/>
                        <a:pt x="22" y="7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22" y="10"/>
                        <a:pt x="19" y="14"/>
                        <a:pt x="15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4" y="14"/>
                        <a:pt x="0" y="11"/>
                        <a:pt x="0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6" name="Freeform 13"/>
                <p:cNvSpPr>
                  <a:spLocks/>
                </p:cNvSpPr>
                <p:nvPr/>
              </p:nvSpPr>
              <p:spPr bwMode="auto">
                <a:xfrm>
                  <a:off x="2671763" y="2520950"/>
                  <a:ext cx="52387" cy="36513"/>
                </a:xfrm>
                <a:custGeom>
                  <a:avLst/>
                  <a:gdLst>
                    <a:gd name="T0" fmla="*/ 0 w 20"/>
                    <a:gd name="T1" fmla="*/ 8 h 14"/>
                    <a:gd name="T2" fmla="*/ 7 w 20"/>
                    <a:gd name="T3" fmla="*/ 1 h 14"/>
                    <a:gd name="T4" fmla="*/ 13 w 20"/>
                    <a:gd name="T5" fmla="*/ 1 h 14"/>
                    <a:gd name="T6" fmla="*/ 20 w 20"/>
                    <a:gd name="T7" fmla="*/ 7 h 14"/>
                    <a:gd name="T8" fmla="*/ 20 w 20"/>
                    <a:gd name="T9" fmla="*/ 7 h 14"/>
                    <a:gd name="T10" fmla="*/ 13 w 20"/>
                    <a:gd name="T11" fmla="*/ 14 h 14"/>
                    <a:gd name="T12" fmla="*/ 7 w 20"/>
                    <a:gd name="T13" fmla="*/ 14 h 14"/>
                    <a:gd name="T14" fmla="*/ 0 w 20"/>
                    <a:gd name="T15" fmla="*/ 8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" h="14">
                      <a:moveTo>
                        <a:pt x="0" y="8"/>
                      </a:moveTo>
                      <a:cubicBezTo>
                        <a:pt x="0" y="4"/>
                        <a:pt x="3" y="1"/>
                        <a:pt x="7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7" y="0"/>
                        <a:pt x="20" y="3"/>
                        <a:pt x="20" y="7"/>
                      </a:cubicBezTo>
                      <a:cubicBezTo>
                        <a:pt x="20" y="7"/>
                        <a:pt x="20" y="7"/>
                        <a:pt x="20" y="7"/>
                      </a:cubicBezTo>
                      <a:cubicBezTo>
                        <a:pt x="20" y="11"/>
                        <a:pt x="17" y="14"/>
                        <a:pt x="13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7" name="Freeform 14"/>
                <p:cNvSpPr>
                  <a:spLocks/>
                </p:cNvSpPr>
                <p:nvPr/>
              </p:nvSpPr>
              <p:spPr bwMode="auto">
                <a:xfrm>
                  <a:off x="2614613" y="2524125"/>
                  <a:ext cx="55562" cy="36513"/>
                </a:xfrm>
                <a:custGeom>
                  <a:avLst/>
                  <a:gdLst>
                    <a:gd name="T0" fmla="*/ 0 w 21"/>
                    <a:gd name="T1" fmla="*/ 7 h 14"/>
                    <a:gd name="T2" fmla="*/ 7 w 21"/>
                    <a:gd name="T3" fmla="*/ 0 h 14"/>
                    <a:gd name="T4" fmla="*/ 14 w 21"/>
                    <a:gd name="T5" fmla="*/ 0 h 14"/>
                    <a:gd name="T6" fmla="*/ 21 w 21"/>
                    <a:gd name="T7" fmla="*/ 7 h 14"/>
                    <a:gd name="T8" fmla="*/ 21 w 21"/>
                    <a:gd name="T9" fmla="*/ 7 h 14"/>
                    <a:gd name="T10" fmla="*/ 14 w 21"/>
                    <a:gd name="T11" fmla="*/ 14 h 14"/>
                    <a:gd name="T12" fmla="*/ 7 w 21"/>
                    <a:gd name="T13" fmla="*/ 14 h 14"/>
                    <a:gd name="T14" fmla="*/ 0 w 21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1" h="14">
                      <a:moveTo>
                        <a:pt x="0" y="7"/>
                      </a:move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1" y="3"/>
                        <a:pt x="21" y="7"/>
                      </a:cubicBez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21" y="10"/>
                        <a:pt x="18" y="13"/>
                        <a:pt x="14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8" name="Freeform 15"/>
                <p:cNvSpPr>
                  <a:spLocks/>
                </p:cNvSpPr>
                <p:nvPr/>
              </p:nvSpPr>
              <p:spPr bwMode="auto">
                <a:xfrm>
                  <a:off x="2728913" y="2476500"/>
                  <a:ext cx="60325" cy="41275"/>
                </a:xfrm>
                <a:custGeom>
                  <a:avLst/>
                  <a:gdLst>
                    <a:gd name="T0" fmla="*/ 0 w 23"/>
                    <a:gd name="T1" fmla="*/ 9 h 16"/>
                    <a:gd name="T2" fmla="*/ 8 w 23"/>
                    <a:gd name="T3" fmla="*/ 1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6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9"/>
                      </a:moveTo>
                      <a:cubicBezTo>
                        <a:pt x="0" y="4"/>
                        <a:pt x="4" y="1"/>
                        <a:pt x="8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3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9" name="Freeform 16"/>
                <p:cNvSpPr>
                  <a:spLocks/>
                </p:cNvSpPr>
                <p:nvPr/>
              </p:nvSpPr>
              <p:spPr bwMode="auto">
                <a:xfrm>
                  <a:off x="2667000" y="2479675"/>
                  <a:ext cx="60325" cy="41275"/>
                </a:xfrm>
                <a:custGeom>
                  <a:avLst/>
                  <a:gdLst>
                    <a:gd name="T0" fmla="*/ 0 w 23"/>
                    <a:gd name="T1" fmla="*/ 8 h 16"/>
                    <a:gd name="T2" fmla="*/ 8 w 23"/>
                    <a:gd name="T3" fmla="*/ 0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5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8"/>
                      </a:move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5"/>
                        <a:pt x="15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0" name="Freeform 17"/>
                <p:cNvSpPr>
                  <a:spLocks/>
                </p:cNvSpPr>
                <p:nvPr/>
              </p:nvSpPr>
              <p:spPr bwMode="auto">
                <a:xfrm>
                  <a:off x="2601913" y="2479675"/>
                  <a:ext cx="60325" cy="41275"/>
                </a:xfrm>
                <a:custGeom>
                  <a:avLst/>
                  <a:gdLst>
                    <a:gd name="T0" fmla="*/ 0 w 23"/>
                    <a:gd name="T1" fmla="*/ 9 h 16"/>
                    <a:gd name="T2" fmla="*/ 8 w 23"/>
                    <a:gd name="T3" fmla="*/ 1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6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9"/>
                      </a:moveTo>
                      <a:cubicBezTo>
                        <a:pt x="0" y="4"/>
                        <a:pt x="4" y="1"/>
                        <a:pt x="8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1" y="13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1" name="Freeform 18"/>
                <p:cNvSpPr>
                  <a:spLocks/>
                </p:cNvSpPr>
                <p:nvPr/>
              </p:nvSpPr>
              <p:spPr bwMode="auto">
                <a:xfrm>
                  <a:off x="2732088" y="2430463"/>
                  <a:ext cx="65087" cy="46038"/>
                </a:xfrm>
                <a:custGeom>
                  <a:avLst/>
                  <a:gdLst>
                    <a:gd name="T0" fmla="*/ 0 w 25"/>
                    <a:gd name="T1" fmla="*/ 9 h 18"/>
                    <a:gd name="T2" fmla="*/ 8 w 25"/>
                    <a:gd name="T3" fmla="*/ 0 h 18"/>
                    <a:gd name="T4" fmla="*/ 16 w 25"/>
                    <a:gd name="T5" fmla="*/ 0 h 18"/>
                    <a:gd name="T6" fmla="*/ 25 w 25"/>
                    <a:gd name="T7" fmla="*/ 9 h 18"/>
                    <a:gd name="T8" fmla="*/ 25 w 25"/>
                    <a:gd name="T9" fmla="*/ 9 h 18"/>
                    <a:gd name="T10" fmla="*/ 17 w 25"/>
                    <a:gd name="T11" fmla="*/ 17 h 18"/>
                    <a:gd name="T12" fmla="*/ 9 w 25"/>
                    <a:gd name="T13" fmla="*/ 17 h 18"/>
                    <a:gd name="T14" fmla="*/ 0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0" y="9"/>
                      </a:moveTo>
                      <a:cubicBezTo>
                        <a:pt x="0" y="4"/>
                        <a:pt x="4" y="1"/>
                        <a:pt x="8" y="0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8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2" name="Freeform 19"/>
                <p:cNvSpPr>
                  <a:spLocks/>
                </p:cNvSpPr>
                <p:nvPr/>
              </p:nvSpPr>
              <p:spPr bwMode="auto">
                <a:xfrm>
                  <a:off x="2662238" y="2432050"/>
                  <a:ext cx="66675" cy="44450"/>
                </a:xfrm>
                <a:custGeom>
                  <a:avLst/>
                  <a:gdLst>
                    <a:gd name="T0" fmla="*/ 0 w 26"/>
                    <a:gd name="T1" fmla="*/ 9 h 17"/>
                    <a:gd name="T2" fmla="*/ 9 w 26"/>
                    <a:gd name="T3" fmla="*/ 0 h 17"/>
                    <a:gd name="T4" fmla="*/ 17 w 26"/>
                    <a:gd name="T5" fmla="*/ 0 h 17"/>
                    <a:gd name="T6" fmla="*/ 26 w 26"/>
                    <a:gd name="T7" fmla="*/ 8 h 17"/>
                    <a:gd name="T8" fmla="*/ 26 w 26"/>
                    <a:gd name="T9" fmla="*/ 8 h 17"/>
                    <a:gd name="T10" fmla="*/ 17 w 26"/>
                    <a:gd name="T11" fmla="*/ 17 h 17"/>
                    <a:gd name="T12" fmla="*/ 9 w 26"/>
                    <a:gd name="T13" fmla="*/ 17 h 17"/>
                    <a:gd name="T14" fmla="*/ 0 w 26"/>
                    <a:gd name="T15" fmla="*/ 9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7">
                      <a:moveTo>
                        <a:pt x="0" y="9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2" y="0"/>
                        <a:pt x="26" y="3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7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3" name="Freeform 20"/>
                <p:cNvSpPr>
                  <a:spLocks/>
                </p:cNvSpPr>
                <p:nvPr/>
              </p:nvSpPr>
              <p:spPr bwMode="auto">
                <a:xfrm>
                  <a:off x="2593975" y="2432050"/>
                  <a:ext cx="65087" cy="47625"/>
                </a:xfrm>
                <a:custGeom>
                  <a:avLst/>
                  <a:gdLst>
                    <a:gd name="T0" fmla="*/ 0 w 25"/>
                    <a:gd name="T1" fmla="*/ 9 h 18"/>
                    <a:gd name="T2" fmla="*/ 8 w 25"/>
                    <a:gd name="T3" fmla="*/ 1 h 18"/>
                    <a:gd name="T4" fmla="*/ 16 w 25"/>
                    <a:gd name="T5" fmla="*/ 0 h 18"/>
                    <a:gd name="T6" fmla="*/ 25 w 25"/>
                    <a:gd name="T7" fmla="*/ 9 h 18"/>
                    <a:gd name="T8" fmla="*/ 25 w 25"/>
                    <a:gd name="T9" fmla="*/ 9 h 18"/>
                    <a:gd name="T10" fmla="*/ 17 w 25"/>
                    <a:gd name="T11" fmla="*/ 17 h 18"/>
                    <a:gd name="T12" fmla="*/ 9 w 25"/>
                    <a:gd name="T13" fmla="*/ 18 h 18"/>
                    <a:gd name="T14" fmla="*/ 0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0" y="9"/>
                      </a:moveTo>
                      <a:cubicBezTo>
                        <a:pt x="0" y="5"/>
                        <a:pt x="3" y="1"/>
                        <a:pt x="8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13"/>
                        <a:pt x="21" y="17"/>
                        <a:pt x="17" y="17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4" name="Freeform 21"/>
                <p:cNvSpPr>
                  <a:spLocks/>
                </p:cNvSpPr>
                <p:nvPr/>
              </p:nvSpPr>
              <p:spPr bwMode="auto">
                <a:xfrm>
                  <a:off x="2735263" y="2379663"/>
                  <a:ext cx="71437" cy="50800"/>
                </a:xfrm>
                <a:custGeom>
                  <a:avLst/>
                  <a:gdLst>
                    <a:gd name="T0" fmla="*/ 0 w 28"/>
                    <a:gd name="T1" fmla="*/ 10 h 19"/>
                    <a:gd name="T2" fmla="*/ 9 w 28"/>
                    <a:gd name="T3" fmla="*/ 0 h 19"/>
                    <a:gd name="T4" fmla="*/ 18 w 28"/>
                    <a:gd name="T5" fmla="*/ 0 h 19"/>
                    <a:gd name="T6" fmla="*/ 27 w 28"/>
                    <a:gd name="T7" fmla="*/ 9 h 19"/>
                    <a:gd name="T8" fmla="*/ 27 w 28"/>
                    <a:gd name="T9" fmla="*/ 9 h 19"/>
                    <a:gd name="T10" fmla="*/ 18 w 28"/>
                    <a:gd name="T11" fmla="*/ 18 h 19"/>
                    <a:gd name="T12" fmla="*/ 10 w 28"/>
                    <a:gd name="T13" fmla="*/ 19 h 19"/>
                    <a:gd name="T14" fmla="*/ 0 w 28"/>
                    <a:gd name="T1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8" h="19">
                      <a:moveTo>
                        <a:pt x="0" y="10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8" y="14"/>
                        <a:pt x="23" y="18"/>
                        <a:pt x="18" y="18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5" y="19"/>
                        <a:pt x="0" y="15"/>
                        <a:pt x="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5" name="Freeform 22"/>
                <p:cNvSpPr>
                  <a:spLocks/>
                </p:cNvSpPr>
                <p:nvPr/>
              </p:nvSpPr>
              <p:spPr bwMode="auto">
                <a:xfrm>
                  <a:off x="2659063" y="2382838"/>
                  <a:ext cx="69850" cy="47625"/>
                </a:xfrm>
                <a:custGeom>
                  <a:avLst/>
                  <a:gdLst>
                    <a:gd name="T0" fmla="*/ 0 w 27"/>
                    <a:gd name="T1" fmla="*/ 9 h 18"/>
                    <a:gd name="T2" fmla="*/ 9 w 27"/>
                    <a:gd name="T3" fmla="*/ 0 h 18"/>
                    <a:gd name="T4" fmla="*/ 18 w 27"/>
                    <a:gd name="T5" fmla="*/ 0 h 18"/>
                    <a:gd name="T6" fmla="*/ 27 w 27"/>
                    <a:gd name="T7" fmla="*/ 9 h 18"/>
                    <a:gd name="T8" fmla="*/ 27 w 27"/>
                    <a:gd name="T9" fmla="*/ 9 h 18"/>
                    <a:gd name="T10" fmla="*/ 18 w 27"/>
                    <a:gd name="T11" fmla="*/ 18 h 18"/>
                    <a:gd name="T12" fmla="*/ 10 w 27"/>
                    <a:gd name="T13" fmla="*/ 18 h 18"/>
                    <a:gd name="T14" fmla="*/ 0 w 27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8">
                      <a:moveTo>
                        <a:pt x="0" y="9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14"/>
                        <a:pt x="23" y="18"/>
                        <a:pt x="18" y="18"/>
                      </a:cubicBezTo>
                      <a:cubicBezTo>
                        <a:pt x="10" y="18"/>
                        <a:pt x="10" y="18"/>
                        <a:pt x="10" y="18"/>
                      </a:cubicBezTo>
                      <a:cubicBezTo>
                        <a:pt x="5" y="18"/>
                        <a:pt x="1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6" name="Freeform 23"/>
                <p:cNvSpPr>
                  <a:spLocks/>
                </p:cNvSpPr>
                <p:nvPr/>
              </p:nvSpPr>
              <p:spPr bwMode="auto">
                <a:xfrm>
                  <a:off x="2582863" y="2382838"/>
                  <a:ext cx="71437" cy="49213"/>
                </a:xfrm>
                <a:custGeom>
                  <a:avLst/>
                  <a:gdLst>
                    <a:gd name="T0" fmla="*/ 0 w 27"/>
                    <a:gd name="T1" fmla="*/ 10 h 19"/>
                    <a:gd name="T2" fmla="*/ 9 w 27"/>
                    <a:gd name="T3" fmla="*/ 0 h 19"/>
                    <a:gd name="T4" fmla="*/ 18 w 27"/>
                    <a:gd name="T5" fmla="*/ 0 h 19"/>
                    <a:gd name="T6" fmla="*/ 27 w 27"/>
                    <a:gd name="T7" fmla="*/ 9 h 19"/>
                    <a:gd name="T8" fmla="*/ 27 w 27"/>
                    <a:gd name="T9" fmla="*/ 9 h 19"/>
                    <a:gd name="T10" fmla="*/ 18 w 27"/>
                    <a:gd name="T11" fmla="*/ 19 h 19"/>
                    <a:gd name="T12" fmla="*/ 9 w 27"/>
                    <a:gd name="T13" fmla="*/ 19 h 19"/>
                    <a:gd name="T14" fmla="*/ 0 w 27"/>
                    <a:gd name="T1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0" y="10"/>
                      </a:moveTo>
                      <a:cubicBezTo>
                        <a:pt x="0" y="5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14"/>
                        <a:pt x="23" y="19"/>
                        <a:pt x="18" y="19"/>
                      </a:cubicBezTo>
                      <a:cubicBezTo>
                        <a:pt x="9" y="19"/>
                        <a:pt x="9" y="19"/>
                        <a:pt x="9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7" name="Freeform 24"/>
                <p:cNvSpPr>
                  <a:spLocks/>
                </p:cNvSpPr>
                <p:nvPr/>
              </p:nvSpPr>
              <p:spPr bwMode="auto">
                <a:xfrm>
                  <a:off x="2638425" y="2030413"/>
                  <a:ext cx="28575" cy="19050"/>
                </a:xfrm>
                <a:custGeom>
                  <a:avLst/>
                  <a:gdLst>
                    <a:gd name="T0" fmla="*/ 11 w 11"/>
                    <a:gd name="T1" fmla="*/ 3 h 7"/>
                    <a:gd name="T2" fmla="*/ 7 w 11"/>
                    <a:gd name="T3" fmla="*/ 7 h 7"/>
                    <a:gd name="T4" fmla="*/ 4 w 11"/>
                    <a:gd name="T5" fmla="*/ 7 h 7"/>
                    <a:gd name="T6" fmla="*/ 0 w 11"/>
                    <a:gd name="T7" fmla="*/ 4 h 7"/>
                    <a:gd name="T8" fmla="*/ 0 w 11"/>
                    <a:gd name="T9" fmla="*/ 4 h 7"/>
                    <a:gd name="T10" fmla="*/ 3 w 11"/>
                    <a:gd name="T11" fmla="*/ 0 h 7"/>
                    <a:gd name="T12" fmla="*/ 7 w 11"/>
                    <a:gd name="T13" fmla="*/ 0 h 7"/>
                    <a:gd name="T14" fmla="*/ 11 w 11"/>
                    <a:gd name="T1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7">
                      <a:moveTo>
                        <a:pt x="11" y="3"/>
                      </a:moveTo>
                      <a:cubicBezTo>
                        <a:pt x="11" y="5"/>
                        <a:pt x="9" y="7"/>
                        <a:pt x="7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1" y="7"/>
                        <a:pt x="0" y="5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2"/>
                        <a:pt x="1" y="0"/>
                        <a:pt x="3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2"/>
                        <a:pt x="11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8" name="Freeform 25"/>
                <p:cNvSpPr>
                  <a:spLocks/>
                </p:cNvSpPr>
                <p:nvPr/>
              </p:nvSpPr>
              <p:spPr bwMode="auto">
                <a:xfrm>
                  <a:off x="2670175" y="2030413"/>
                  <a:ext cx="30162" cy="19050"/>
                </a:xfrm>
                <a:custGeom>
                  <a:avLst/>
                  <a:gdLst>
                    <a:gd name="T0" fmla="*/ 12 w 12"/>
                    <a:gd name="T1" fmla="*/ 3 h 7"/>
                    <a:gd name="T2" fmla="*/ 8 w 12"/>
                    <a:gd name="T3" fmla="*/ 6 h 7"/>
                    <a:gd name="T4" fmla="*/ 4 w 12"/>
                    <a:gd name="T5" fmla="*/ 7 h 7"/>
                    <a:gd name="T6" fmla="*/ 0 w 12"/>
                    <a:gd name="T7" fmla="*/ 3 h 7"/>
                    <a:gd name="T8" fmla="*/ 0 w 12"/>
                    <a:gd name="T9" fmla="*/ 3 h 7"/>
                    <a:gd name="T10" fmla="*/ 4 w 12"/>
                    <a:gd name="T11" fmla="*/ 0 h 7"/>
                    <a:gd name="T12" fmla="*/ 8 w 12"/>
                    <a:gd name="T13" fmla="*/ 0 h 7"/>
                    <a:gd name="T14" fmla="*/ 12 w 12"/>
                    <a:gd name="T1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7">
                      <a:moveTo>
                        <a:pt x="12" y="3"/>
                      </a:moveTo>
                      <a:cubicBezTo>
                        <a:pt x="12" y="5"/>
                        <a:pt x="10" y="6"/>
                        <a:pt x="8" y="6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0" y="5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1"/>
                        <a:pt x="12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9" name="Freeform 26"/>
                <p:cNvSpPr>
                  <a:spLocks/>
                </p:cNvSpPr>
                <p:nvPr/>
              </p:nvSpPr>
              <p:spPr bwMode="auto">
                <a:xfrm>
                  <a:off x="2703513" y="2030413"/>
                  <a:ext cx="28575" cy="15875"/>
                </a:xfrm>
                <a:custGeom>
                  <a:avLst/>
                  <a:gdLst>
                    <a:gd name="T0" fmla="*/ 11 w 11"/>
                    <a:gd name="T1" fmla="*/ 3 h 6"/>
                    <a:gd name="T2" fmla="*/ 7 w 11"/>
                    <a:gd name="T3" fmla="*/ 6 h 6"/>
                    <a:gd name="T4" fmla="*/ 4 w 11"/>
                    <a:gd name="T5" fmla="*/ 6 h 6"/>
                    <a:gd name="T6" fmla="*/ 0 w 11"/>
                    <a:gd name="T7" fmla="*/ 3 h 6"/>
                    <a:gd name="T8" fmla="*/ 0 w 11"/>
                    <a:gd name="T9" fmla="*/ 3 h 6"/>
                    <a:gd name="T10" fmla="*/ 3 w 11"/>
                    <a:gd name="T11" fmla="*/ 0 h 6"/>
                    <a:gd name="T12" fmla="*/ 7 w 11"/>
                    <a:gd name="T13" fmla="*/ 0 h 6"/>
                    <a:gd name="T14" fmla="*/ 11 w 11"/>
                    <a:gd name="T15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6">
                      <a:moveTo>
                        <a:pt x="11" y="3"/>
                      </a:moveTo>
                      <a:cubicBezTo>
                        <a:pt x="11" y="5"/>
                        <a:pt x="9" y="6"/>
                        <a:pt x="7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1" y="6"/>
                        <a:pt x="0" y="5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1"/>
                        <a:pt x="11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0" name="Freeform 27"/>
                <p:cNvSpPr>
                  <a:spLocks/>
                </p:cNvSpPr>
                <p:nvPr/>
              </p:nvSpPr>
              <p:spPr bwMode="auto">
                <a:xfrm>
                  <a:off x="2619375" y="2049463"/>
                  <a:ext cx="44450" cy="28575"/>
                </a:xfrm>
                <a:custGeom>
                  <a:avLst/>
                  <a:gdLst>
                    <a:gd name="T0" fmla="*/ 17 w 17"/>
                    <a:gd name="T1" fmla="*/ 6 h 11"/>
                    <a:gd name="T2" fmla="*/ 11 w 17"/>
                    <a:gd name="T3" fmla="*/ 11 h 11"/>
                    <a:gd name="T4" fmla="*/ 6 w 17"/>
                    <a:gd name="T5" fmla="*/ 11 h 11"/>
                    <a:gd name="T6" fmla="*/ 0 w 17"/>
                    <a:gd name="T7" fmla="*/ 6 h 11"/>
                    <a:gd name="T8" fmla="*/ 0 w 17"/>
                    <a:gd name="T9" fmla="*/ 6 h 11"/>
                    <a:gd name="T10" fmla="*/ 6 w 17"/>
                    <a:gd name="T11" fmla="*/ 1 h 11"/>
                    <a:gd name="T12" fmla="*/ 11 w 17"/>
                    <a:gd name="T13" fmla="*/ 0 h 11"/>
                    <a:gd name="T14" fmla="*/ 17 w 17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17" y="6"/>
                      </a:moveTo>
                      <a:cubicBezTo>
                        <a:pt x="17" y="9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2" y="1"/>
                        <a:pt x="6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7" y="3"/>
                        <a:pt x="17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1" name="Freeform 28"/>
                <p:cNvSpPr>
                  <a:spLocks/>
                </p:cNvSpPr>
                <p:nvPr/>
              </p:nvSpPr>
              <p:spPr bwMode="auto">
                <a:xfrm>
                  <a:off x="2663825" y="2049463"/>
                  <a:ext cx="41275" cy="28575"/>
                </a:xfrm>
                <a:custGeom>
                  <a:avLst/>
                  <a:gdLst>
                    <a:gd name="T0" fmla="*/ 16 w 16"/>
                    <a:gd name="T1" fmla="*/ 5 h 11"/>
                    <a:gd name="T2" fmla="*/ 11 w 16"/>
                    <a:gd name="T3" fmla="*/ 11 h 11"/>
                    <a:gd name="T4" fmla="*/ 6 w 16"/>
                    <a:gd name="T5" fmla="*/ 11 h 11"/>
                    <a:gd name="T6" fmla="*/ 0 w 16"/>
                    <a:gd name="T7" fmla="*/ 6 h 11"/>
                    <a:gd name="T8" fmla="*/ 0 w 16"/>
                    <a:gd name="T9" fmla="*/ 6 h 11"/>
                    <a:gd name="T10" fmla="*/ 5 w 16"/>
                    <a:gd name="T11" fmla="*/ 0 h 11"/>
                    <a:gd name="T12" fmla="*/ 11 w 16"/>
                    <a:gd name="T13" fmla="*/ 0 h 11"/>
                    <a:gd name="T14" fmla="*/ 16 w 16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16" y="5"/>
                      </a:moveTo>
                      <a:cubicBezTo>
                        <a:pt x="16" y="8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5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3" y="0"/>
                        <a:pt x="16" y="2"/>
                        <a:pt x="16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2" name="Freeform 29"/>
                <p:cNvSpPr>
                  <a:spLocks/>
                </p:cNvSpPr>
                <p:nvPr/>
              </p:nvSpPr>
              <p:spPr bwMode="auto">
                <a:xfrm>
                  <a:off x="2708275" y="2049463"/>
                  <a:ext cx="44450" cy="28575"/>
                </a:xfrm>
                <a:custGeom>
                  <a:avLst/>
                  <a:gdLst>
                    <a:gd name="T0" fmla="*/ 17 w 17"/>
                    <a:gd name="T1" fmla="*/ 5 h 11"/>
                    <a:gd name="T2" fmla="*/ 11 w 17"/>
                    <a:gd name="T3" fmla="*/ 10 h 11"/>
                    <a:gd name="T4" fmla="*/ 6 w 17"/>
                    <a:gd name="T5" fmla="*/ 11 h 11"/>
                    <a:gd name="T6" fmla="*/ 0 w 17"/>
                    <a:gd name="T7" fmla="*/ 5 h 11"/>
                    <a:gd name="T8" fmla="*/ 0 w 17"/>
                    <a:gd name="T9" fmla="*/ 5 h 11"/>
                    <a:gd name="T10" fmla="*/ 6 w 17"/>
                    <a:gd name="T11" fmla="*/ 0 h 11"/>
                    <a:gd name="T12" fmla="*/ 11 w 17"/>
                    <a:gd name="T13" fmla="*/ 0 h 11"/>
                    <a:gd name="T14" fmla="*/ 17 w 17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17" y="5"/>
                      </a:moveTo>
                      <a:cubicBezTo>
                        <a:pt x="17" y="8"/>
                        <a:pt x="14" y="10"/>
                        <a:pt x="11" y="10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8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2"/>
                        <a:pt x="3" y="0"/>
                        <a:pt x="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7" y="2"/>
                        <a:pt x="17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3" name="Freeform 30"/>
                <p:cNvSpPr>
                  <a:spLocks/>
                </p:cNvSpPr>
                <p:nvPr/>
              </p:nvSpPr>
              <p:spPr bwMode="auto">
                <a:xfrm>
                  <a:off x="2601913" y="2079625"/>
                  <a:ext cx="57150" cy="36513"/>
                </a:xfrm>
                <a:custGeom>
                  <a:avLst/>
                  <a:gdLst>
                    <a:gd name="T0" fmla="*/ 22 w 22"/>
                    <a:gd name="T1" fmla="*/ 7 h 14"/>
                    <a:gd name="T2" fmla="*/ 15 w 22"/>
                    <a:gd name="T3" fmla="*/ 14 h 14"/>
                    <a:gd name="T4" fmla="*/ 8 w 22"/>
                    <a:gd name="T5" fmla="*/ 14 h 14"/>
                    <a:gd name="T6" fmla="*/ 0 w 22"/>
                    <a:gd name="T7" fmla="*/ 7 h 14"/>
                    <a:gd name="T8" fmla="*/ 0 w 22"/>
                    <a:gd name="T9" fmla="*/ 7 h 14"/>
                    <a:gd name="T10" fmla="*/ 8 w 22"/>
                    <a:gd name="T11" fmla="*/ 0 h 14"/>
                    <a:gd name="T12" fmla="*/ 14 w 22"/>
                    <a:gd name="T13" fmla="*/ 0 h 14"/>
                    <a:gd name="T14" fmla="*/ 22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22" y="7"/>
                      </a:moveTo>
                      <a:cubicBezTo>
                        <a:pt x="22" y="11"/>
                        <a:pt x="19" y="14"/>
                        <a:pt x="15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4" y="14"/>
                        <a:pt x="1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4" y="0"/>
                        <a:pt x="8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9" y="0"/>
                        <a:pt x="22" y="3"/>
                        <a:pt x="22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4" name="Freeform 31"/>
                <p:cNvSpPr>
                  <a:spLocks/>
                </p:cNvSpPr>
                <p:nvPr/>
              </p:nvSpPr>
              <p:spPr bwMode="auto">
                <a:xfrm>
                  <a:off x="2659063" y="2079625"/>
                  <a:ext cx="52387" cy="36513"/>
                </a:xfrm>
                <a:custGeom>
                  <a:avLst/>
                  <a:gdLst>
                    <a:gd name="T0" fmla="*/ 20 w 20"/>
                    <a:gd name="T1" fmla="*/ 6 h 14"/>
                    <a:gd name="T2" fmla="*/ 14 w 20"/>
                    <a:gd name="T3" fmla="*/ 13 h 14"/>
                    <a:gd name="T4" fmla="*/ 7 w 20"/>
                    <a:gd name="T5" fmla="*/ 13 h 14"/>
                    <a:gd name="T6" fmla="*/ 0 w 20"/>
                    <a:gd name="T7" fmla="*/ 7 h 14"/>
                    <a:gd name="T8" fmla="*/ 0 w 20"/>
                    <a:gd name="T9" fmla="*/ 7 h 14"/>
                    <a:gd name="T10" fmla="*/ 7 w 20"/>
                    <a:gd name="T11" fmla="*/ 0 h 14"/>
                    <a:gd name="T12" fmla="*/ 13 w 20"/>
                    <a:gd name="T13" fmla="*/ 0 h 14"/>
                    <a:gd name="T14" fmla="*/ 20 w 20"/>
                    <a:gd name="T15" fmla="*/ 6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" h="14">
                      <a:moveTo>
                        <a:pt x="20" y="6"/>
                      </a:moveTo>
                      <a:cubicBezTo>
                        <a:pt x="20" y="10"/>
                        <a:pt x="18" y="13"/>
                        <a:pt x="14" y="13"/>
                      </a:cubicBez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4" y="14"/>
                        <a:pt x="0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7" y="0"/>
                        <a:pt x="20" y="3"/>
                        <a:pt x="2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5" name="Freeform 32"/>
                <p:cNvSpPr>
                  <a:spLocks/>
                </p:cNvSpPr>
                <p:nvPr/>
              </p:nvSpPr>
              <p:spPr bwMode="auto">
                <a:xfrm>
                  <a:off x="2713038" y="2078038"/>
                  <a:ext cx="58737" cy="36513"/>
                </a:xfrm>
                <a:custGeom>
                  <a:avLst/>
                  <a:gdLst>
                    <a:gd name="T0" fmla="*/ 21 w 22"/>
                    <a:gd name="T1" fmla="*/ 7 h 14"/>
                    <a:gd name="T2" fmla="*/ 14 w 22"/>
                    <a:gd name="T3" fmla="*/ 14 h 14"/>
                    <a:gd name="T4" fmla="*/ 7 w 22"/>
                    <a:gd name="T5" fmla="*/ 14 h 14"/>
                    <a:gd name="T6" fmla="*/ 0 w 22"/>
                    <a:gd name="T7" fmla="*/ 7 h 14"/>
                    <a:gd name="T8" fmla="*/ 0 w 22"/>
                    <a:gd name="T9" fmla="*/ 7 h 14"/>
                    <a:gd name="T10" fmla="*/ 7 w 22"/>
                    <a:gd name="T11" fmla="*/ 0 h 14"/>
                    <a:gd name="T12" fmla="*/ 14 w 22"/>
                    <a:gd name="T13" fmla="*/ 0 h 14"/>
                    <a:gd name="T14" fmla="*/ 21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21" y="7"/>
                      </a:moveTo>
                      <a:cubicBezTo>
                        <a:pt x="22" y="11"/>
                        <a:pt x="18" y="14"/>
                        <a:pt x="14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4"/>
                        <a:pt x="3" y="0"/>
                        <a:pt x="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1" y="3"/>
                        <a:pt x="21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6" name="Freeform 33"/>
                <p:cNvSpPr>
                  <a:spLocks/>
                </p:cNvSpPr>
                <p:nvPr/>
              </p:nvSpPr>
              <p:spPr bwMode="auto">
                <a:xfrm>
                  <a:off x="2593975" y="2119313"/>
                  <a:ext cx="60325" cy="41275"/>
                </a:xfrm>
                <a:custGeom>
                  <a:avLst/>
                  <a:gdLst>
                    <a:gd name="T0" fmla="*/ 23 w 23"/>
                    <a:gd name="T1" fmla="*/ 7 h 16"/>
                    <a:gd name="T2" fmla="*/ 15 w 23"/>
                    <a:gd name="T3" fmla="*/ 15 h 16"/>
                    <a:gd name="T4" fmla="*/ 8 w 23"/>
                    <a:gd name="T5" fmla="*/ 16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7"/>
                      </a:moveTo>
                      <a:cubicBezTo>
                        <a:pt x="23" y="12"/>
                        <a:pt x="20" y="15"/>
                        <a:pt x="15" y="15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7" name="Freeform 34"/>
                <p:cNvSpPr>
                  <a:spLocks/>
                </p:cNvSpPr>
                <p:nvPr/>
              </p:nvSpPr>
              <p:spPr bwMode="auto">
                <a:xfrm>
                  <a:off x="2655888" y="2116138"/>
                  <a:ext cx="60325" cy="42863"/>
                </a:xfrm>
                <a:custGeom>
                  <a:avLst/>
                  <a:gdLst>
                    <a:gd name="T0" fmla="*/ 23 w 23"/>
                    <a:gd name="T1" fmla="*/ 8 h 16"/>
                    <a:gd name="T2" fmla="*/ 16 w 23"/>
                    <a:gd name="T3" fmla="*/ 16 h 16"/>
                    <a:gd name="T4" fmla="*/ 8 w 23"/>
                    <a:gd name="T5" fmla="*/ 16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8"/>
                      </a:move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4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8" name="Freeform 35"/>
                <p:cNvSpPr>
                  <a:spLocks/>
                </p:cNvSpPr>
                <p:nvPr/>
              </p:nvSpPr>
              <p:spPr bwMode="auto">
                <a:xfrm>
                  <a:off x="2720975" y="2116138"/>
                  <a:ext cx="60325" cy="42863"/>
                </a:xfrm>
                <a:custGeom>
                  <a:avLst/>
                  <a:gdLst>
                    <a:gd name="T0" fmla="*/ 23 w 23"/>
                    <a:gd name="T1" fmla="*/ 7 h 16"/>
                    <a:gd name="T2" fmla="*/ 15 w 23"/>
                    <a:gd name="T3" fmla="*/ 15 h 16"/>
                    <a:gd name="T4" fmla="*/ 8 w 23"/>
                    <a:gd name="T5" fmla="*/ 15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7"/>
                      </a:moveTo>
                      <a:cubicBezTo>
                        <a:pt x="23" y="12"/>
                        <a:pt x="20" y="15"/>
                        <a:pt x="15" y="15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9" name="Freeform 36"/>
                <p:cNvSpPr>
                  <a:spLocks/>
                </p:cNvSpPr>
                <p:nvPr/>
              </p:nvSpPr>
              <p:spPr bwMode="auto">
                <a:xfrm>
                  <a:off x="2586038" y="2160588"/>
                  <a:ext cx="65087" cy="47625"/>
                </a:xfrm>
                <a:custGeom>
                  <a:avLst/>
                  <a:gdLst>
                    <a:gd name="T0" fmla="*/ 25 w 25"/>
                    <a:gd name="T1" fmla="*/ 9 h 18"/>
                    <a:gd name="T2" fmla="*/ 17 w 25"/>
                    <a:gd name="T3" fmla="*/ 18 h 18"/>
                    <a:gd name="T4" fmla="*/ 9 w 25"/>
                    <a:gd name="T5" fmla="*/ 18 h 18"/>
                    <a:gd name="T6" fmla="*/ 0 w 25"/>
                    <a:gd name="T7" fmla="*/ 9 h 18"/>
                    <a:gd name="T8" fmla="*/ 0 w 25"/>
                    <a:gd name="T9" fmla="*/ 9 h 18"/>
                    <a:gd name="T10" fmla="*/ 9 w 25"/>
                    <a:gd name="T11" fmla="*/ 1 h 18"/>
                    <a:gd name="T12" fmla="*/ 17 w 25"/>
                    <a:gd name="T13" fmla="*/ 0 h 18"/>
                    <a:gd name="T14" fmla="*/ 25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25" y="9"/>
                      </a:moveTo>
                      <a:cubicBezTo>
                        <a:pt x="25" y="14"/>
                        <a:pt x="22" y="17"/>
                        <a:pt x="17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5"/>
                        <a:pt x="4" y="1"/>
                        <a:pt x="9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0" name="Freeform 37"/>
                <p:cNvSpPr>
                  <a:spLocks/>
                </p:cNvSpPr>
                <p:nvPr/>
              </p:nvSpPr>
              <p:spPr bwMode="auto">
                <a:xfrm>
                  <a:off x="2654300" y="2160588"/>
                  <a:ext cx="66675" cy="44450"/>
                </a:xfrm>
                <a:custGeom>
                  <a:avLst/>
                  <a:gdLst>
                    <a:gd name="T0" fmla="*/ 26 w 26"/>
                    <a:gd name="T1" fmla="*/ 8 h 17"/>
                    <a:gd name="T2" fmla="*/ 17 w 26"/>
                    <a:gd name="T3" fmla="*/ 17 h 17"/>
                    <a:gd name="T4" fmla="*/ 9 w 26"/>
                    <a:gd name="T5" fmla="*/ 17 h 17"/>
                    <a:gd name="T6" fmla="*/ 0 w 26"/>
                    <a:gd name="T7" fmla="*/ 9 h 17"/>
                    <a:gd name="T8" fmla="*/ 0 w 26"/>
                    <a:gd name="T9" fmla="*/ 9 h 17"/>
                    <a:gd name="T10" fmla="*/ 9 w 26"/>
                    <a:gd name="T11" fmla="*/ 0 h 17"/>
                    <a:gd name="T12" fmla="*/ 17 w 26"/>
                    <a:gd name="T13" fmla="*/ 0 h 17"/>
                    <a:gd name="T14" fmla="*/ 26 w 26"/>
                    <a:gd name="T1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7">
                      <a:moveTo>
                        <a:pt x="26" y="8"/>
                      </a:move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7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2" y="0"/>
                        <a:pt x="26" y="3"/>
                        <a:pt x="26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1" name="Freeform 38"/>
                <p:cNvSpPr>
                  <a:spLocks/>
                </p:cNvSpPr>
                <p:nvPr/>
              </p:nvSpPr>
              <p:spPr bwMode="auto">
                <a:xfrm>
                  <a:off x="2724150" y="2159000"/>
                  <a:ext cx="68262" cy="46038"/>
                </a:xfrm>
                <a:custGeom>
                  <a:avLst/>
                  <a:gdLst>
                    <a:gd name="T0" fmla="*/ 25 w 26"/>
                    <a:gd name="T1" fmla="*/ 9 h 18"/>
                    <a:gd name="T2" fmla="*/ 17 w 26"/>
                    <a:gd name="T3" fmla="*/ 17 h 18"/>
                    <a:gd name="T4" fmla="*/ 9 w 26"/>
                    <a:gd name="T5" fmla="*/ 18 h 18"/>
                    <a:gd name="T6" fmla="*/ 0 w 26"/>
                    <a:gd name="T7" fmla="*/ 9 h 18"/>
                    <a:gd name="T8" fmla="*/ 0 w 26"/>
                    <a:gd name="T9" fmla="*/ 9 h 18"/>
                    <a:gd name="T10" fmla="*/ 9 w 26"/>
                    <a:gd name="T11" fmla="*/ 0 h 18"/>
                    <a:gd name="T12" fmla="*/ 17 w 26"/>
                    <a:gd name="T13" fmla="*/ 0 h 18"/>
                    <a:gd name="T14" fmla="*/ 25 w 26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8">
                      <a:moveTo>
                        <a:pt x="25" y="9"/>
                      </a:move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1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2" name="Freeform 39"/>
                <p:cNvSpPr>
                  <a:spLocks/>
                </p:cNvSpPr>
                <p:nvPr/>
              </p:nvSpPr>
              <p:spPr bwMode="auto">
                <a:xfrm>
                  <a:off x="2578100" y="2208213"/>
                  <a:ext cx="69850" cy="49213"/>
                </a:xfrm>
                <a:custGeom>
                  <a:avLst/>
                  <a:gdLst>
                    <a:gd name="T0" fmla="*/ 27 w 27"/>
                    <a:gd name="T1" fmla="*/ 9 h 19"/>
                    <a:gd name="T2" fmla="*/ 18 w 27"/>
                    <a:gd name="T3" fmla="*/ 19 h 19"/>
                    <a:gd name="T4" fmla="*/ 9 w 27"/>
                    <a:gd name="T5" fmla="*/ 19 h 19"/>
                    <a:gd name="T6" fmla="*/ 0 w 27"/>
                    <a:gd name="T7" fmla="*/ 10 h 19"/>
                    <a:gd name="T8" fmla="*/ 0 w 27"/>
                    <a:gd name="T9" fmla="*/ 10 h 19"/>
                    <a:gd name="T10" fmla="*/ 9 w 27"/>
                    <a:gd name="T11" fmla="*/ 1 h 19"/>
                    <a:gd name="T12" fmla="*/ 18 w 27"/>
                    <a:gd name="T13" fmla="*/ 0 h 19"/>
                    <a:gd name="T14" fmla="*/ 27 w 27"/>
                    <a:gd name="T1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27" y="9"/>
                      </a:moveTo>
                      <a:cubicBezTo>
                        <a:pt x="27" y="14"/>
                        <a:pt x="23" y="19"/>
                        <a:pt x="18" y="19"/>
                      </a:cubicBezTo>
                      <a:cubicBezTo>
                        <a:pt x="9" y="19"/>
                        <a:pt x="9" y="19"/>
                        <a:pt x="9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4" y="1"/>
                        <a:pt x="9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3" name="Freeform 40"/>
                <p:cNvSpPr>
                  <a:spLocks/>
                </p:cNvSpPr>
                <p:nvPr/>
              </p:nvSpPr>
              <p:spPr bwMode="auto">
                <a:xfrm>
                  <a:off x="2654300" y="2208213"/>
                  <a:ext cx="69850" cy="46038"/>
                </a:xfrm>
                <a:custGeom>
                  <a:avLst/>
                  <a:gdLst>
                    <a:gd name="T0" fmla="*/ 27 w 27"/>
                    <a:gd name="T1" fmla="*/ 9 h 18"/>
                    <a:gd name="T2" fmla="*/ 18 w 27"/>
                    <a:gd name="T3" fmla="*/ 18 h 18"/>
                    <a:gd name="T4" fmla="*/ 9 w 27"/>
                    <a:gd name="T5" fmla="*/ 18 h 18"/>
                    <a:gd name="T6" fmla="*/ 0 w 27"/>
                    <a:gd name="T7" fmla="*/ 9 h 18"/>
                    <a:gd name="T8" fmla="*/ 0 w 27"/>
                    <a:gd name="T9" fmla="*/ 9 h 18"/>
                    <a:gd name="T10" fmla="*/ 9 w 27"/>
                    <a:gd name="T11" fmla="*/ 0 h 18"/>
                    <a:gd name="T12" fmla="*/ 18 w 27"/>
                    <a:gd name="T13" fmla="*/ 0 h 18"/>
                    <a:gd name="T14" fmla="*/ 27 w 27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8">
                      <a:moveTo>
                        <a:pt x="27" y="9"/>
                      </a:moveTo>
                      <a:cubicBezTo>
                        <a:pt x="27" y="14"/>
                        <a:pt x="23" y="18"/>
                        <a:pt x="18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4" name="Freeform 41"/>
                <p:cNvSpPr>
                  <a:spLocks/>
                </p:cNvSpPr>
                <p:nvPr/>
              </p:nvSpPr>
              <p:spPr bwMode="auto">
                <a:xfrm>
                  <a:off x="2728913" y="2205038"/>
                  <a:ext cx="71437" cy="49213"/>
                </a:xfrm>
                <a:custGeom>
                  <a:avLst/>
                  <a:gdLst>
                    <a:gd name="T0" fmla="*/ 27 w 27"/>
                    <a:gd name="T1" fmla="*/ 9 h 19"/>
                    <a:gd name="T2" fmla="*/ 18 w 27"/>
                    <a:gd name="T3" fmla="*/ 19 h 19"/>
                    <a:gd name="T4" fmla="*/ 10 w 27"/>
                    <a:gd name="T5" fmla="*/ 19 h 19"/>
                    <a:gd name="T6" fmla="*/ 0 w 27"/>
                    <a:gd name="T7" fmla="*/ 10 h 19"/>
                    <a:gd name="T8" fmla="*/ 0 w 27"/>
                    <a:gd name="T9" fmla="*/ 10 h 19"/>
                    <a:gd name="T10" fmla="*/ 9 w 27"/>
                    <a:gd name="T11" fmla="*/ 0 h 19"/>
                    <a:gd name="T12" fmla="*/ 18 w 27"/>
                    <a:gd name="T13" fmla="*/ 0 h 19"/>
                    <a:gd name="T14" fmla="*/ 27 w 27"/>
                    <a:gd name="T1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27" y="9"/>
                      </a:moveTo>
                      <a:cubicBezTo>
                        <a:pt x="27" y="14"/>
                        <a:pt x="23" y="18"/>
                        <a:pt x="18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5" name="Freeform 42"/>
                <p:cNvSpPr>
                  <a:spLocks/>
                </p:cNvSpPr>
                <p:nvPr/>
              </p:nvSpPr>
              <p:spPr bwMode="auto">
                <a:xfrm>
                  <a:off x="2565400" y="2260600"/>
                  <a:ext cx="82550" cy="57150"/>
                </a:xfrm>
                <a:custGeom>
                  <a:avLst/>
                  <a:gdLst>
                    <a:gd name="T0" fmla="*/ 32 w 32"/>
                    <a:gd name="T1" fmla="*/ 11 h 22"/>
                    <a:gd name="T2" fmla="*/ 21 w 32"/>
                    <a:gd name="T3" fmla="*/ 22 h 22"/>
                    <a:gd name="T4" fmla="*/ 11 w 32"/>
                    <a:gd name="T5" fmla="*/ 22 h 22"/>
                    <a:gd name="T6" fmla="*/ 0 w 32"/>
                    <a:gd name="T7" fmla="*/ 12 h 22"/>
                    <a:gd name="T8" fmla="*/ 0 w 32"/>
                    <a:gd name="T9" fmla="*/ 12 h 22"/>
                    <a:gd name="T10" fmla="*/ 11 w 32"/>
                    <a:gd name="T11" fmla="*/ 1 h 22"/>
                    <a:gd name="T12" fmla="*/ 21 w 32"/>
                    <a:gd name="T13" fmla="*/ 0 h 22"/>
                    <a:gd name="T14" fmla="*/ 32 w 32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22">
                      <a:moveTo>
                        <a:pt x="32" y="11"/>
                      </a:moveTo>
                      <a:cubicBezTo>
                        <a:pt x="32" y="17"/>
                        <a:pt x="27" y="22"/>
                        <a:pt x="2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6"/>
                        <a:pt x="5" y="1"/>
                        <a:pt x="11" y="1"/>
                      </a:cubicBez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7" y="0"/>
                        <a:pt x="31" y="5"/>
                        <a:pt x="32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6" name="Freeform 43"/>
                <p:cNvSpPr>
                  <a:spLocks/>
                </p:cNvSpPr>
                <p:nvPr/>
              </p:nvSpPr>
              <p:spPr bwMode="auto">
                <a:xfrm>
                  <a:off x="2651125" y="2260600"/>
                  <a:ext cx="77787" cy="53975"/>
                </a:xfrm>
                <a:custGeom>
                  <a:avLst/>
                  <a:gdLst>
                    <a:gd name="T0" fmla="*/ 30 w 30"/>
                    <a:gd name="T1" fmla="*/ 10 h 21"/>
                    <a:gd name="T2" fmla="*/ 20 w 30"/>
                    <a:gd name="T3" fmla="*/ 21 h 21"/>
                    <a:gd name="T4" fmla="*/ 10 w 30"/>
                    <a:gd name="T5" fmla="*/ 21 h 21"/>
                    <a:gd name="T6" fmla="*/ 0 w 30"/>
                    <a:gd name="T7" fmla="*/ 11 h 21"/>
                    <a:gd name="T8" fmla="*/ 0 w 30"/>
                    <a:gd name="T9" fmla="*/ 11 h 21"/>
                    <a:gd name="T10" fmla="*/ 10 w 30"/>
                    <a:gd name="T11" fmla="*/ 0 h 21"/>
                    <a:gd name="T12" fmla="*/ 20 w 30"/>
                    <a:gd name="T13" fmla="*/ 0 h 21"/>
                    <a:gd name="T14" fmla="*/ 30 w 30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0" h="21">
                      <a:moveTo>
                        <a:pt x="30" y="10"/>
                      </a:moveTo>
                      <a:cubicBezTo>
                        <a:pt x="30" y="16"/>
                        <a:pt x="26" y="21"/>
                        <a:pt x="2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5" y="21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4" y="1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5" y="0"/>
                        <a:pt x="30" y="5"/>
                        <a:pt x="3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7" name="Freeform 44"/>
                <p:cNvSpPr>
                  <a:spLocks/>
                </p:cNvSpPr>
                <p:nvPr/>
              </p:nvSpPr>
              <p:spPr bwMode="auto">
                <a:xfrm>
                  <a:off x="2735263" y="2257425"/>
                  <a:ext cx="79375" cy="57150"/>
                </a:xfrm>
                <a:custGeom>
                  <a:avLst/>
                  <a:gdLst>
                    <a:gd name="T0" fmla="*/ 31 w 31"/>
                    <a:gd name="T1" fmla="*/ 11 h 22"/>
                    <a:gd name="T2" fmla="*/ 21 w 31"/>
                    <a:gd name="T3" fmla="*/ 21 h 22"/>
                    <a:gd name="T4" fmla="*/ 11 w 31"/>
                    <a:gd name="T5" fmla="*/ 22 h 22"/>
                    <a:gd name="T6" fmla="*/ 0 w 31"/>
                    <a:gd name="T7" fmla="*/ 11 h 22"/>
                    <a:gd name="T8" fmla="*/ 0 w 31"/>
                    <a:gd name="T9" fmla="*/ 11 h 22"/>
                    <a:gd name="T10" fmla="*/ 10 w 31"/>
                    <a:gd name="T11" fmla="*/ 0 h 22"/>
                    <a:gd name="T12" fmla="*/ 20 w 31"/>
                    <a:gd name="T13" fmla="*/ 0 h 22"/>
                    <a:gd name="T14" fmla="*/ 31 w 31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2">
                      <a:moveTo>
                        <a:pt x="31" y="11"/>
                      </a:moveTo>
                      <a:cubicBezTo>
                        <a:pt x="31" y="16"/>
                        <a:pt x="27" y="21"/>
                        <a:pt x="21" y="21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1" y="5"/>
                        <a:pt x="31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8" name="Freeform 45"/>
                <p:cNvSpPr>
                  <a:spLocks/>
                </p:cNvSpPr>
                <p:nvPr/>
              </p:nvSpPr>
              <p:spPr bwMode="auto">
                <a:xfrm>
                  <a:off x="2568575" y="2320925"/>
                  <a:ext cx="79375" cy="57150"/>
                </a:xfrm>
                <a:custGeom>
                  <a:avLst/>
                  <a:gdLst>
                    <a:gd name="T0" fmla="*/ 31 w 31"/>
                    <a:gd name="T1" fmla="*/ 11 h 22"/>
                    <a:gd name="T2" fmla="*/ 21 w 31"/>
                    <a:gd name="T3" fmla="*/ 21 h 22"/>
                    <a:gd name="T4" fmla="*/ 11 w 31"/>
                    <a:gd name="T5" fmla="*/ 22 h 22"/>
                    <a:gd name="T6" fmla="*/ 0 w 31"/>
                    <a:gd name="T7" fmla="*/ 11 h 22"/>
                    <a:gd name="T8" fmla="*/ 0 w 31"/>
                    <a:gd name="T9" fmla="*/ 11 h 22"/>
                    <a:gd name="T10" fmla="*/ 10 w 31"/>
                    <a:gd name="T11" fmla="*/ 0 h 22"/>
                    <a:gd name="T12" fmla="*/ 20 w 31"/>
                    <a:gd name="T13" fmla="*/ 0 h 22"/>
                    <a:gd name="T14" fmla="*/ 31 w 31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2">
                      <a:moveTo>
                        <a:pt x="31" y="11"/>
                      </a:moveTo>
                      <a:cubicBezTo>
                        <a:pt x="31" y="16"/>
                        <a:pt x="26" y="21"/>
                        <a:pt x="21" y="21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4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1" y="5"/>
                        <a:pt x="31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9" name="Freeform 46"/>
                <p:cNvSpPr>
                  <a:spLocks/>
                </p:cNvSpPr>
                <p:nvPr/>
              </p:nvSpPr>
              <p:spPr bwMode="auto">
                <a:xfrm>
                  <a:off x="2651125" y="2320925"/>
                  <a:ext cx="80962" cy="53975"/>
                </a:xfrm>
                <a:custGeom>
                  <a:avLst/>
                  <a:gdLst>
                    <a:gd name="T0" fmla="*/ 31 w 31"/>
                    <a:gd name="T1" fmla="*/ 10 h 21"/>
                    <a:gd name="T2" fmla="*/ 20 w 31"/>
                    <a:gd name="T3" fmla="*/ 20 h 21"/>
                    <a:gd name="T4" fmla="*/ 11 w 31"/>
                    <a:gd name="T5" fmla="*/ 20 h 21"/>
                    <a:gd name="T6" fmla="*/ 0 w 31"/>
                    <a:gd name="T7" fmla="*/ 10 h 21"/>
                    <a:gd name="T8" fmla="*/ 0 w 31"/>
                    <a:gd name="T9" fmla="*/ 10 h 21"/>
                    <a:gd name="T10" fmla="*/ 10 w 31"/>
                    <a:gd name="T11" fmla="*/ 0 h 21"/>
                    <a:gd name="T12" fmla="*/ 20 w 31"/>
                    <a:gd name="T13" fmla="*/ 0 h 21"/>
                    <a:gd name="T14" fmla="*/ 31 w 31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1">
                      <a:moveTo>
                        <a:pt x="31" y="10"/>
                      </a:moveTo>
                      <a:cubicBezTo>
                        <a:pt x="31" y="15"/>
                        <a:pt x="26" y="20"/>
                        <a:pt x="20" y="20"/>
                      </a:cubicBez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5" y="21"/>
                        <a:pt x="0" y="16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0" y="4"/>
                        <a:pt x="31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0" name="Freeform 47"/>
                <p:cNvSpPr>
                  <a:spLocks/>
                </p:cNvSpPr>
                <p:nvPr/>
              </p:nvSpPr>
              <p:spPr bwMode="auto">
                <a:xfrm>
                  <a:off x="2735263" y="2317750"/>
                  <a:ext cx="82550" cy="53975"/>
                </a:xfrm>
                <a:custGeom>
                  <a:avLst/>
                  <a:gdLst>
                    <a:gd name="T0" fmla="*/ 32 w 32"/>
                    <a:gd name="T1" fmla="*/ 10 h 21"/>
                    <a:gd name="T2" fmla="*/ 21 w 32"/>
                    <a:gd name="T3" fmla="*/ 21 h 21"/>
                    <a:gd name="T4" fmla="*/ 11 w 32"/>
                    <a:gd name="T5" fmla="*/ 21 h 21"/>
                    <a:gd name="T6" fmla="*/ 0 w 32"/>
                    <a:gd name="T7" fmla="*/ 11 h 21"/>
                    <a:gd name="T8" fmla="*/ 0 w 32"/>
                    <a:gd name="T9" fmla="*/ 11 h 21"/>
                    <a:gd name="T10" fmla="*/ 11 w 32"/>
                    <a:gd name="T11" fmla="*/ 0 h 21"/>
                    <a:gd name="T12" fmla="*/ 21 w 32"/>
                    <a:gd name="T13" fmla="*/ 0 h 21"/>
                    <a:gd name="T14" fmla="*/ 32 w 32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21">
                      <a:moveTo>
                        <a:pt x="32" y="10"/>
                      </a:moveTo>
                      <a:cubicBezTo>
                        <a:pt x="32" y="16"/>
                        <a:pt x="27" y="21"/>
                        <a:pt x="2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5" y="21"/>
                        <a:pt x="1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1" y="0"/>
                      </a:cubicBez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7" y="0"/>
                        <a:pt x="32" y="4"/>
                        <a:pt x="32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1" name="Freeform 48"/>
                <p:cNvSpPr>
                  <a:spLocks/>
                </p:cNvSpPr>
                <p:nvPr/>
              </p:nvSpPr>
              <p:spPr bwMode="auto">
                <a:xfrm>
                  <a:off x="2663825" y="2613025"/>
                  <a:ext cx="65087" cy="65088"/>
                </a:xfrm>
                <a:custGeom>
                  <a:avLst/>
                  <a:gdLst>
                    <a:gd name="T0" fmla="*/ 25 w 25"/>
                    <a:gd name="T1" fmla="*/ 14 h 25"/>
                    <a:gd name="T2" fmla="*/ 13 w 25"/>
                    <a:gd name="T3" fmla="*/ 25 h 25"/>
                    <a:gd name="T4" fmla="*/ 13 w 25"/>
                    <a:gd name="T5" fmla="*/ 25 h 25"/>
                    <a:gd name="T6" fmla="*/ 0 w 25"/>
                    <a:gd name="T7" fmla="*/ 15 h 25"/>
                    <a:gd name="T8" fmla="*/ 0 w 25"/>
                    <a:gd name="T9" fmla="*/ 11 h 25"/>
                    <a:gd name="T10" fmla="*/ 12 w 25"/>
                    <a:gd name="T11" fmla="*/ 0 h 25"/>
                    <a:gd name="T12" fmla="*/ 12 w 25"/>
                    <a:gd name="T13" fmla="*/ 0 h 25"/>
                    <a:gd name="T14" fmla="*/ 25 w 25"/>
                    <a:gd name="T15" fmla="*/ 10 h 25"/>
                    <a:gd name="T16" fmla="*/ 25 w 25"/>
                    <a:gd name="T17" fmla="*/ 1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25">
                      <a:moveTo>
                        <a:pt x="25" y="14"/>
                      </a:moveTo>
                      <a:cubicBezTo>
                        <a:pt x="25" y="20"/>
                        <a:pt x="20" y="25"/>
                        <a:pt x="13" y="25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6" y="25"/>
                        <a:pt x="1" y="20"/>
                        <a:pt x="0" y="15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6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9" y="0"/>
                        <a:pt x="25" y="4"/>
                        <a:pt x="25" y="10"/>
                      </a:cubicBez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2" name="Freeform 49"/>
                <p:cNvSpPr>
                  <a:spLocks/>
                </p:cNvSpPr>
                <p:nvPr/>
              </p:nvSpPr>
              <p:spPr bwMode="auto">
                <a:xfrm>
                  <a:off x="2520950" y="2309813"/>
                  <a:ext cx="182562" cy="333375"/>
                </a:xfrm>
                <a:custGeom>
                  <a:avLst/>
                  <a:gdLst>
                    <a:gd name="T0" fmla="*/ 69 w 70"/>
                    <a:gd name="T1" fmla="*/ 128 h 128"/>
                    <a:gd name="T2" fmla="*/ 0 w 70"/>
                    <a:gd name="T3" fmla="*/ 0 h 128"/>
                    <a:gd name="T4" fmla="*/ 69 w 70"/>
                    <a:gd name="T5" fmla="*/ 12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0" h="128">
                      <a:moveTo>
                        <a:pt x="69" y="128"/>
                      </a:moveTo>
                      <a:cubicBezTo>
                        <a:pt x="69" y="128"/>
                        <a:pt x="70" y="40"/>
                        <a:pt x="0" y="0"/>
                      </a:cubicBezTo>
                      <a:cubicBezTo>
                        <a:pt x="0" y="0"/>
                        <a:pt x="4" y="119"/>
                        <a:pt x="69" y="128"/>
                      </a:cubicBez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3" name="Freeform 50"/>
                <p:cNvSpPr>
                  <a:spLocks/>
                </p:cNvSpPr>
                <p:nvPr/>
              </p:nvSpPr>
              <p:spPr bwMode="auto">
                <a:xfrm>
                  <a:off x="2679700" y="2305050"/>
                  <a:ext cx="179387" cy="338138"/>
                </a:xfrm>
                <a:custGeom>
                  <a:avLst/>
                  <a:gdLst>
                    <a:gd name="T0" fmla="*/ 5 w 69"/>
                    <a:gd name="T1" fmla="*/ 130 h 130"/>
                    <a:gd name="T2" fmla="*/ 69 w 69"/>
                    <a:gd name="T3" fmla="*/ 0 h 130"/>
                    <a:gd name="T4" fmla="*/ 5 w 69"/>
                    <a:gd name="T5" fmla="*/ 130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9" h="130">
                      <a:moveTo>
                        <a:pt x="5" y="130"/>
                      </a:moveTo>
                      <a:cubicBezTo>
                        <a:pt x="5" y="130"/>
                        <a:pt x="0" y="42"/>
                        <a:pt x="69" y="0"/>
                      </a:cubicBezTo>
                      <a:cubicBezTo>
                        <a:pt x="69" y="0"/>
                        <a:pt x="69" y="118"/>
                        <a:pt x="5" y="130"/>
                      </a:cubicBez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76" name="Group 275"/>
              <p:cNvGrpSpPr/>
              <p:nvPr/>
            </p:nvGrpSpPr>
            <p:grpSpPr>
              <a:xfrm>
                <a:off x="6942646" y="3849053"/>
                <a:ext cx="338137" cy="673100"/>
                <a:chOff x="2520950" y="2005013"/>
                <a:chExt cx="338137" cy="673100"/>
              </a:xfrm>
            </p:grpSpPr>
            <p:sp>
              <p:nvSpPr>
                <p:cNvPr id="277" name="Freeform 5"/>
                <p:cNvSpPr>
                  <a:spLocks/>
                </p:cNvSpPr>
                <p:nvPr/>
              </p:nvSpPr>
              <p:spPr bwMode="auto">
                <a:xfrm>
                  <a:off x="2562225" y="2005013"/>
                  <a:ext cx="258762" cy="633413"/>
                </a:xfrm>
                <a:custGeom>
                  <a:avLst/>
                  <a:gdLst>
                    <a:gd name="T0" fmla="*/ 98 w 99"/>
                    <a:gd name="T1" fmla="*/ 121 h 243"/>
                    <a:gd name="T2" fmla="*/ 52 w 99"/>
                    <a:gd name="T3" fmla="*/ 243 h 243"/>
                    <a:gd name="T4" fmla="*/ 2 w 99"/>
                    <a:gd name="T5" fmla="*/ 123 h 243"/>
                    <a:gd name="T6" fmla="*/ 47 w 99"/>
                    <a:gd name="T7" fmla="*/ 0 h 243"/>
                    <a:gd name="T8" fmla="*/ 98 w 99"/>
                    <a:gd name="T9" fmla="*/ 121 h 2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9" h="243">
                      <a:moveTo>
                        <a:pt x="98" y="121"/>
                      </a:moveTo>
                      <a:cubicBezTo>
                        <a:pt x="99" y="188"/>
                        <a:pt x="79" y="242"/>
                        <a:pt x="52" y="243"/>
                      </a:cubicBezTo>
                      <a:cubicBezTo>
                        <a:pt x="26" y="243"/>
                        <a:pt x="3" y="190"/>
                        <a:pt x="2" y="123"/>
                      </a:cubicBezTo>
                      <a:cubicBezTo>
                        <a:pt x="0" y="56"/>
                        <a:pt x="20" y="1"/>
                        <a:pt x="47" y="0"/>
                      </a:cubicBezTo>
                      <a:cubicBezTo>
                        <a:pt x="73" y="0"/>
                        <a:pt x="96" y="54"/>
                        <a:pt x="98" y="121"/>
                      </a:cubicBezTo>
                      <a:close/>
                    </a:path>
                  </a:pathLst>
                </a:custGeom>
                <a:solidFill>
                  <a:srgbClr val="FDEE5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8" name="Freeform 6"/>
                <p:cNvSpPr>
                  <a:spLocks/>
                </p:cNvSpPr>
                <p:nvPr/>
              </p:nvSpPr>
              <p:spPr bwMode="auto">
                <a:xfrm>
                  <a:off x="2716213" y="2589213"/>
                  <a:ext cx="31750" cy="17463"/>
                </a:xfrm>
                <a:custGeom>
                  <a:avLst/>
                  <a:gdLst>
                    <a:gd name="T0" fmla="*/ 0 w 12"/>
                    <a:gd name="T1" fmla="*/ 4 h 7"/>
                    <a:gd name="T2" fmla="*/ 4 w 12"/>
                    <a:gd name="T3" fmla="*/ 0 h 7"/>
                    <a:gd name="T4" fmla="*/ 8 w 12"/>
                    <a:gd name="T5" fmla="*/ 0 h 7"/>
                    <a:gd name="T6" fmla="*/ 12 w 12"/>
                    <a:gd name="T7" fmla="*/ 3 h 7"/>
                    <a:gd name="T8" fmla="*/ 12 w 12"/>
                    <a:gd name="T9" fmla="*/ 3 h 7"/>
                    <a:gd name="T10" fmla="*/ 8 w 12"/>
                    <a:gd name="T11" fmla="*/ 7 h 7"/>
                    <a:gd name="T12" fmla="*/ 4 w 12"/>
                    <a:gd name="T13" fmla="*/ 7 h 7"/>
                    <a:gd name="T14" fmla="*/ 0 w 12"/>
                    <a:gd name="T15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7">
                      <a:moveTo>
                        <a:pt x="0" y="4"/>
                      </a:move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2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5"/>
                        <a:pt x="10" y="7"/>
                        <a:pt x="8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1" y="5"/>
                        <a:pt x="0" y="4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9" name="Freeform 7"/>
                <p:cNvSpPr>
                  <a:spLocks/>
                </p:cNvSpPr>
                <p:nvPr/>
              </p:nvSpPr>
              <p:spPr bwMode="auto">
                <a:xfrm>
                  <a:off x="2684463" y="2589213"/>
                  <a:ext cx="28575" cy="17463"/>
                </a:xfrm>
                <a:custGeom>
                  <a:avLst/>
                  <a:gdLst>
                    <a:gd name="T0" fmla="*/ 0 w 11"/>
                    <a:gd name="T1" fmla="*/ 4 h 7"/>
                    <a:gd name="T2" fmla="*/ 4 w 11"/>
                    <a:gd name="T3" fmla="*/ 0 h 7"/>
                    <a:gd name="T4" fmla="*/ 7 w 11"/>
                    <a:gd name="T5" fmla="*/ 0 h 7"/>
                    <a:gd name="T6" fmla="*/ 11 w 11"/>
                    <a:gd name="T7" fmla="*/ 4 h 7"/>
                    <a:gd name="T8" fmla="*/ 11 w 11"/>
                    <a:gd name="T9" fmla="*/ 4 h 7"/>
                    <a:gd name="T10" fmla="*/ 7 w 11"/>
                    <a:gd name="T11" fmla="*/ 7 h 7"/>
                    <a:gd name="T12" fmla="*/ 4 w 11"/>
                    <a:gd name="T13" fmla="*/ 7 h 7"/>
                    <a:gd name="T14" fmla="*/ 0 w 11"/>
                    <a:gd name="T15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7">
                      <a:moveTo>
                        <a:pt x="0" y="4"/>
                      </a:moveTo>
                      <a:cubicBezTo>
                        <a:pt x="0" y="2"/>
                        <a:pt x="1" y="0"/>
                        <a:pt x="4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2"/>
                        <a:pt x="11" y="4"/>
                      </a:cubicBezTo>
                      <a:cubicBezTo>
                        <a:pt x="11" y="4"/>
                        <a:pt x="11" y="4"/>
                        <a:pt x="11" y="4"/>
                      </a:cubicBezTo>
                      <a:cubicBezTo>
                        <a:pt x="11" y="5"/>
                        <a:pt x="9" y="7"/>
                        <a:pt x="7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0" y="6"/>
                        <a:pt x="0" y="4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0" name="Freeform 8"/>
                <p:cNvSpPr>
                  <a:spLocks/>
                </p:cNvSpPr>
                <p:nvPr/>
              </p:nvSpPr>
              <p:spPr bwMode="auto">
                <a:xfrm>
                  <a:off x="2651125" y="2590800"/>
                  <a:ext cx="31750" cy="15875"/>
                </a:xfrm>
                <a:custGeom>
                  <a:avLst/>
                  <a:gdLst>
                    <a:gd name="T0" fmla="*/ 0 w 12"/>
                    <a:gd name="T1" fmla="*/ 3 h 6"/>
                    <a:gd name="T2" fmla="*/ 4 w 12"/>
                    <a:gd name="T3" fmla="*/ 0 h 6"/>
                    <a:gd name="T4" fmla="*/ 8 w 12"/>
                    <a:gd name="T5" fmla="*/ 0 h 6"/>
                    <a:gd name="T6" fmla="*/ 12 w 12"/>
                    <a:gd name="T7" fmla="*/ 3 h 6"/>
                    <a:gd name="T8" fmla="*/ 12 w 12"/>
                    <a:gd name="T9" fmla="*/ 3 h 6"/>
                    <a:gd name="T10" fmla="*/ 8 w 12"/>
                    <a:gd name="T11" fmla="*/ 6 h 6"/>
                    <a:gd name="T12" fmla="*/ 4 w 12"/>
                    <a:gd name="T13" fmla="*/ 6 h 6"/>
                    <a:gd name="T14" fmla="*/ 0 w 12"/>
                    <a:gd name="T15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6">
                      <a:moveTo>
                        <a:pt x="0" y="3"/>
                      </a:move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1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5"/>
                        <a:pt x="10" y="6"/>
                        <a:pt x="8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1" name="Freeform 9"/>
                <p:cNvSpPr>
                  <a:spLocks/>
                </p:cNvSpPr>
                <p:nvPr/>
              </p:nvSpPr>
              <p:spPr bwMode="auto">
                <a:xfrm>
                  <a:off x="2720975" y="2560638"/>
                  <a:ext cx="42862" cy="28575"/>
                </a:xfrm>
                <a:custGeom>
                  <a:avLst/>
                  <a:gdLst>
                    <a:gd name="T0" fmla="*/ 0 w 16"/>
                    <a:gd name="T1" fmla="*/ 5 h 11"/>
                    <a:gd name="T2" fmla="*/ 5 w 16"/>
                    <a:gd name="T3" fmla="*/ 0 h 11"/>
                    <a:gd name="T4" fmla="*/ 11 w 16"/>
                    <a:gd name="T5" fmla="*/ 0 h 11"/>
                    <a:gd name="T6" fmla="*/ 16 w 16"/>
                    <a:gd name="T7" fmla="*/ 5 h 11"/>
                    <a:gd name="T8" fmla="*/ 16 w 16"/>
                    <a:gd name="T9" fmla="*/ 5 h 11"/>
                    <a:gd name="T10" fmla="*/ 11 w 16"/>
                    <a:gd name="T11" fmla="*/ 10 h 11"/>
                    <a:gd name="T12" fmla="*/ 5 w 16"/>
                    <a:gd name="T13" fmla="*/ 10 h 11"/>
                    <a:gd name="T14" fmla="*/ 0 w 16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0" y="5"/>
                      </a:moveTo>
                      <a:cubicBezTo>
                        <a:pt x="0" y="2"/>
                        <a:pt x="2" y="0"/>
                        <a:pt x="5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6" y="2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8"/>
                        <a:pt x="14" y="10"/>
                        <a:pt x="11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2" y="11"/>
                        <a:pt x="0" y="8"/>
                        <a:pt x="0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2" name="Freeform 10"/>
                <p:cNvSpPr>
                  <a:spLocks/>
                </p:cNvSpPr>
                <p:nvPr/>
              </p:nvSpPr>
              <p:spPr bwMode="auto">
                <a:xfrm>
                  <a:off x="2676525" y="2560638"/>
                  <a:ext cx="42862" cy="28575"/>
                </a:xfrm>
                <a:custGeom>
                  <a:avLst/>
                  <a:gdLst>
                    <a:gd name="T0" fmla="*/ 0 w 16"/>
                    <a:gd name="T1" fmla="*/ 6 h 11"/>
                    <a:gd name="T2" fmla="*/ 6 w 16"/>
                    <a:gd name="T3" fmla="*/ 0 h 11"/>
                    <a:gd name="T4" fmla="*/ 11 w 16"/>
                    <a:gd name="T5" fmla="*/ 0 h 11"/>
                    <a:gd name="T6" fmla="*/ 16 w 16"/>
                    <a:gd name="T7" fmla="*/ 5 h 11"/>
                    <a:gd name="T8" fmla="*/ 16 w 16"/>
                    <a:gd name="T9" fmla="*/ 5 h 11"/>
                    <a:gd name="T10" fmla="*/ 11 w 16"/>
                    <a:gd name="T11" fmla="*/ 11 h 11"/>
                    <a:gd name="T12" fmla="*/ 6 w 16"/>
                    <a:gd name="T13" fmla="*/ 11 h 11"/>
                    <a:gd name="T14" fmla="*/ 0 w 16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0" y="6"/>
                      </a:move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6" y="2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8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3" name="Freeform 11"/>
                <p:cNvSpPr>
                  <a:spLocks/>
                </p:cNvSpPr>
                <p:nvPr/>
              </p:nvSpPr>
              <p:spPr bwMode="auto">
                <a:xfrm>
                  <a:off x="2630488" y="2560638"/>
                  <a:ext cx="44450" cy="28575"/>
                </a:xfrm>
                <a:custGeom>
                  <a:avLst/>
                  <a:gdLst>
                    <a:gd name="T0" fmla="*/ 0 w 17"/>
                    <a:gd name="T1" fmla="*/ 6 h 11"/>
                    <a:gd name="T2" fmla="*/ 6 w 17"/>
                    <a:gd name="T3" fmla="*/ 1 h 11"/>
                    <a:gd name="T4" fmla="*/ 11 w 17"/>
                    <a:gd name="T5" fmla="*/ 0 h 11"/>
                    <a:gd name="T6" fmla="*/ 17 w 17"/>
                    <a:gd name="T7" fmla="*/ 6 h 11"/>
                    <a:gd name="T8" fmla="*/ 17 w 17"/>
                    <a:gd name="T9" fmla="*/ 6 h 11"/>
                    <a:gd name="T10" fmla="*/ 12 w 17"/>
                    <a:gd name="T11" fmla="*/ 11 h 11"/>
                    <a:gd name="T12" fmla="*/ 6 w 17"/>
                    <a:gd name="T13" fmla="*/ 11 h 11"/>
                    <a:gd name="T14" fmla="*/ 0 w 17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0" y="6"/>
                      </a:moveTo>
                      <a:cubicBezTo>
                        <a:pt x="0" y="3"/>
                        <a:pt x="3" y="1"/>
                        <a:pt x="6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5" y="0"/>
                        <a:pt x="17" y="3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9"/>
                        <a:pt x="15" y="11"/>
                        <a:pt x="12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4" name="Freeform 12"/>
                <p:cNvSpPr>
                  <a:spLocks/>
                </p:cNvSpPr>
                <p:nvPr/>
              </p:nvSpPr>
              <p:spPr bwMode="auto">
                <a:xfrm>
                  <a:off x="2724150" y="2520950"/>
                  <a:ext cx="57150" cy="36513"/>
                </a:xfrm>
                <a:custGeom>
                  <a:avLst/>
                  <a:gdLst>
                    <a:gd name="T0" fmla="*/ 0 w 22"/>
                    <a:gd name="T1" fmla="*/ 7 h 14"/>
                    <a:gd name="T2" fmla="*/ 8 w 22"/>
                    <a:gd name="T3" fmla="*/ 0 h 14"/>
                    <a:gd name="T4" fmla="*/ 14 w 22"/>
                    <a:gd name="T5" fmla="*/ 0 h 14"/>
                    <a:gd name="T6" fmla="*/ 22 w 22"/>
                    <a:gd name="T7" fmla="*/ 7 h 14"/>
                    <a:gd name="T8" fmla="*/ 22 w 22"/>
                    <a:gd name="T9" fmla="*/ 7 h 14"/>
                    <a:gd name="T10" fmla="*/ 15 w 22"/>
                    <a:gd name="T11" fmla="*/ 14 h 14"/>
                    <a:gd name="T12" fmla="*/ 8 w 22"/>
                    <a:gd name="T13" fmla="*/ 14 h 14"/>
                    <a:gd name="T14" fmla="*/ 0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0" y="7"/>
                      </a:moveTo>
                      <a:cubicBezTo>
                        <a:pt x="0" y="3"/>
                        <a:pt x="3" y="0"/>
                        <a:pt x="8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2" y="3"/>
                        <a:pt x="22" y="7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22" y="10"/>
                        <a:pt x="19" y="14"/>
                        <a:pt x="15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4" y="14"/>
                        <a:pt x="0" y="11"/>
                        <a:pt x="0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5" name="Freeform 13"/>
                <p:cNvSpPr>
                  <a:spLocks/>
                </p:cNvSpPr>
                <p:nvPr/>
              </p:nvSpPr>
              <p:spPr bwMode="auto">
                <a:xfrm>
                  <a:off x="2671763" y="2520950"/>
                  <a:ext cx="52387" cy="36513"/>
                </a:xfrm>
                <a:custGeom>
                  <a:avLst/>
                  <a:gdLst>
                    <a:gd name="T0" fmla="*/ 0 w 20"/>
                    <a:gd name="T1" fmla="*/ 8 h 14"/>
                    <a:gd name="T2" fmla="*/ 7 w 20"/>
                    <a:gd name="T3" fmla="*/ 1 h 14"/>
                    <a:gd name="T4" fmla="*/ 13 w 20"/>
                    <a:gd name="T5" fmla="*/ 1 h 14"/>
                    <a:gd name="T6" fmla="*/ 20 w 20"/>
                    <a:gd name="T7" fmla="*/ 7 h 14"/>
                    <a:gd name="T8" fmla="*/ 20 w 20"/>
                    <a:gd name="T9" fmla="*/ 7 h 14"/>
                    <a:gd name="T10" fmla="*/ 13 w 20"/>
                    <a:gd name="T11" fmla="*/ 14 h 14"/>
                    <a:gd name="T12" fmla="*/ 7 w 20"/>
                    <a:gd name="T13" fmla="*/ 14 h 14"/>
                    <a:gd name="T14" fmla="*/ 0 w 20"/>
                    <a:gd name="T15" fmla="*/ 8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" h="14">
                      <a:moveTo>
                        <a:pt x="0" y="8"/>
                      </a:moveTo>
                      <a:cubicBezTo>
                        <a:pt x="0" y="4"/>
                        <a:pt x="3" y="1"/>
                        <a:pt x="7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7" y="0"/>
                        <a:pt x="20" y="3"/>
                        <a:pt x="20" y="7"/>
                      </a:cubicBezTo>
                      <a:cubicBezTo>
                        <a:pt x="20" y="7"/>
                        <a:pt x="20" y="7"/>
                        <a:pt x="20" y="7"/>
                      </a:cubicBezTo>
                      <a:cubicBezTo>
                        <a:pt x="20" y="11"/>
                        <a:pt x="17" y="14"/>
                        <a:pt x="13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6" name="Freeform 14"/>
                <p:cNvSpPr>
                  <a:spLocks/>
                </p:cNvSpPr>
                <p:nvPr/>
              </p:nvSpPr>
              <p:spPr bwMode="auto">
                <a:xfrm>
                  <a:off x="2614613" y="2524125"/>
                  <a:ext cx="55562" cy="36513"/>
                </a:xfrm>
                <a:custGeom>
                  <a:avLst/>
                  <a:gdLst>
                    <a:gd name="T0" fmla="*/ 0 w 21"/>
                    <a:gd name="T1" fmla="*/ 7 h 14"/>
                    <a:gd name="T2" fmla="*/ 7 w 21"/>
                    <a:gd name="T3" fmla="*/ 0 h 14"/>
                    <a:gd name="T4" fmla="*/ 14 w 21"/>
                    <a:gd name="T5" fmla="*/ 0 h 14"/>
                    <a:gd name="T6" fmla="*/ 21 w 21"/>
                    <a:gd name="T7" fmla="*/ 7 h 14"/>
                    <a:gd name="T8" fmla="*/ 21 w 21"/>
                    <a:gd name="T9" fmla="*/ 7 h 14"/>
                    <a:gd name="T10" fmla="*/ 14 w 21"/>
                    <a:gd name="T11" fmla="*/ 14 h 14"/>
                    <a:gd name="T12" fmla="*/ 7 w 21"/>
                    <a:gd name="T13" fmla="*/ 14 h 14"/>
                    <a:gd name="T14" fmla="*/ 0 w 21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1" h="14">
                      <a:moveTo>
                        <a:pt x="0" y="7"/>
                      </a:move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1" y="3"/>
                        <a:pt x="21" y="7"/>
                      </a:cubicBez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21" y="10"/>
                        <a:pt x="18" y="13"/>
                        <a:pt x="14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" name="Freeform 15"/>
                <p:cNvSpPr>
                  <a:spLocks/>
                </p:cNvSpPr>
                <p:nvPr/>
              </p:nvSpPr>
              <p:spPr bwMode="auto">
                <a:xfrm>
                  <a:off x="2728913" y="2476500"/>
                  <a:ext cx="60325" cy="41275"/>
                </a:xfrm>
                <a:custGeom>
                  <a:avLst/>
                  <a:gdLst>
                    <a:gd name="T0" fmla="*/ 0 w 23"/>
                    <a:gd name="T1" fmla="*/ 9 h 16"/>
                    <a:gd name="T2" fmla="*/ 8 w 23"/>
                    <a:gd name="T3" fmla="*/ 1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6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9"/>
                      </a:moveTo>
                      <a:cubicBezTo>
                        <a:pt x="0" y="4"/>
                        <a:pt x="4" y="1"/>
                        <a:pt x="8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3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" name="Freeform 16"/>
                <p:cNvSpPr>
                  <a:spLocks/>
                </p:cNvSpPr>
                <p:nvPr/>
              </p:nvSpPr>
              <p:spPr bwMode="auto">
                <a:xfrm>
                  <a:off x="2667000" y="2479675"/>
                  <a:ext cx="60325" cy="41275"/>
                </a:xfrm>
                <a:custGeom>
                  <a:avLst/>
                  <a:gdLst>
                    <a:gd name="T0" fmla="*/ 0 w 23"/>
                    <a:gd name="T1" fmla="*/ 8 h 16"/>
                    <a:gd name="T2" fmla="*/ 8 w 23"/>
                    <a:gd name="T3" fmla="*/ 0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5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8"/>
                      </a:move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5"/>
                        <a:pt x="15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9" name="Freeform 17"/>
                <p:cNvSpPr>
                  <a:spLocks/>
                </p:cNvSpPr>
                <p:nvPr/>
              </p:nvSpPr>
              <p:spPr bwMode="auto">
                <a:xfrm>
                  <a:off x="2601913" y="2479675"/>
                  <a:ext cx="60325" cy="41275"/>
                </a:xfrm>
                <a:custGeom>
                  <a:avLst/>
                  <a:gdLst>
                    <a:gd name="T0" fmla="*/ 0 w 23"/>
                    <a:gd name="T1" fmla="*/ 9 h 16"/>
                    <a:gd name="T2" fmla="*/ 8 w 23"/>
                    <a:gd name="T3" fmla="*/ 1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6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9"/>
                      </a:moveTo>
                      <a:cubicBezTo>
                        <a:pt x="0" y="4"/>
                        <a:pt x="4" y="1"/>
                        <a:pt x="8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1" y="13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0" name="Freeform 18"/>
                <p:cNvSpPr>
                  <a:spLocks/>
                </p:cNvSpPr>
                <p:nvPr/>
              </p:nvSpPr>
              <p:spPr bwMode="auto">
                <a:xfrm>
                  <a:off x="2732088" y="2430463"/>
                  <a:ext cx="65087" cy="46038"/>
                </a:xfrm>
                <a:custGeom>
                  <a:avLst/>
                  <a:gdLst>
                    <a:gd name="T0" fmla="*/ 0 w 25"/>
                    <a:gd name="T1" fmla="*/ 9 h 18"/>
                    <a:gd name="T2" fmla="*/ 8 w 25"/>
                    <a:gd name="T3" fmla="*/ 0 h 18"/>
                    <a:gd name="T4" fmla="*/ 16 w 25"/>
                    <a:gd name="T5" fmla="*/ 0 h 18"/>
                    <a:gd name="T6" fmla="*/ 25 w 25"/>
                    <a:gd name="T7" fmla="*/ 9 h 18"/>
                    <a:gd name="T8" fmla="*/ 25 w 25"/>
                    <a:gd name="T9" fmla="*/ 9 h 18"/>
                    <a:gd name="T10" fmla="*/ 17 w 25"/>
                    <a:gd name="T11" fmla="*/ 17 h 18"/>
                    <a:gd name="T12" fmla="*/ 9 w 25"/>
                    <a:gd name="T13" fmla="*/ 17 h 18"/>
                    <a:gd name="T14" fmla="*/ 0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0" y="9"/>
                      </a:moveTo>
                      <a:cubicBezTo>
                        <a:pt x="0" y="4"/>
                        <a:pt x="4" y="1"/>
                        <a:pt x="8" y="0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8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1" name="Freeform 19"/>
                <p:cNvSpPr>
                  <a:spLocks/>
                </p:cNvSpPr>
                <p:nvPr/>
              </p:nvSpPr>
              <p:spPr bwMode="auto">
                <a:xfrm>
                  <a:off x="2662238" y="2432050"/>
                  <a:ext cx="66675" cy="44450"/>
                </a:xfrm>
                <a:custGeom>
                  <a:avLst/>
                  <a:gdLst>
                    <a:gd name="T0" fmla="*/ 0 w 26"/>
                    <a:gd name="T1" fmla="*/ 9 h 17"/>
                    <a:gd name="T2" fmla="*/ 9 w 26"/>
                    <a:gd name="T3" fmla="*/ 0 h 17"/>
                    <a:gd name="T4" fmla="*/ 17 w 26"/>
                    <a:gd name="T5" fmla="*/ 0 h 17"/>
                    <a:gd name="T6" fmla="*/ 26 w 26"/>
                    <a:gd name="T7" fmla="*/ 8 h 17"/>
                    <a:gd name="T8" fmla="*/ 26 w 26"/>
                    <a:gd name="T9" fmla="*/ 8 h 17"/>
                    <a:gd name="T10" fmla="*/ 17 w 26"/>
                    <a:gd name="T11" fmla="*/ 17 h 17"/>
                    <a:gd name="T12" fmla="*/ 9 w 26"/>
                    <a:gd name="T13" fmla="*/ 17 h 17"/>
                    <a:gd name="T14" fmla="*/ 0 w 26"/>
                    <a:gd name="T15" fmla="*/ 9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7">
                      <a:moveTo>
                        <a:pt x="0" y="9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2" y="0"/>
                        <a:pt x="26" y="3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7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2" name="Freeform 20"/>
                <p:cNvSpPr>
                  <a:spLocks/>
                </p:cNvSpPr>
                <p:nvPr/>
              </p:nvSpPr>
              <p:spPr bwMode="auto">
                <a:xfrm>
                  <a:off x="2593975" y="2432050"/>
                  <a:ext cx="65087" cy="47625"/>
                </a:xfrm>
                <a:custGeom>
                  <a:avLst/>
                  <a:gdLst>
                    <a:gd name="T0" fmla="*/ 0 w 25"/>
                    <a:gd name="T1" fmla="*/ 9 h 18"/>
                    <a:gd name="T2" fmla="*/ 8 w 25"/>
                    <a:gd name="T3" fmla="*/ 1 h 18"/>
                    <a:gd name="T4" fmla="*/ 16 w 25"/>
                    <a:gd name="T5" fmla="*/ 0 h 18"/>
                    <a:gd name="T6" fmla="*/ 25 w 25"/>
                    <a:gd name="T7" fmla="*/ 9 h 18"/>
                    <a:gd name="T8" fmla="*/ 25 w 25"/>
                    <a:gd name="T9" fmla="*/ 9 h 18"/>
                    <a:gd name="T10" fmla="*/ 17 w 25"/>
                    <a:gd name="T11" fmla="*/ 17 h 18"/>
                    <a:gd name="T12" fmla="*/ 9 w 25"/>
                    <a:gd name="T13" fmla="*/ 18 h 18"/>
                    <a:gd name="T14" fmla="*/ 0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0" y="9"/>
                      </a:moveTo>
                      <a:cubicBezTo>
                        <a:pt x="0" y="5"/>
                        <a:pt x="3" y="1"/>
                        <a:pt x="8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13"/>
                        <a:pt x="21" y="17"/>
                        <a:pt x="17" y="17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3" name="Freeform 21"/>
                <p:cNvSpPr>
                  <a:spLocks/>
                </p:cNvSpPr>
                <p:nvPr/>
              </p:nvSpPr>
              <p:spPr bwMode="auto">
                <a:xfrm>
                  <a:off x="2735263" y="2379663"/>
                  <a:ext cx="71437" cy="50800"/>
                </a:xfrm>
                <a:custGeom>
                  <a:avLst/>
                  <a:gdLst>
                    <a:gd name="T0" fmla="*/ 0 w 28"/>
                    <a:gd name="T1" fmla="*/ 10 h 19"/>
                    <a:gd name="T2" fmla="*/ 9 w 28"/>
                    <a:gd name="T3" fmla="*/ 0 h 19"/>
                    <a:gd name="T4" fmla="*/ 18 w 28"/>
                    <a:gd name="T5" fmla="*/ 0 h 19"/>
                    <a:gd name="T6" fmla="*/ 27 w 28"/>
                    <a:gd name="T7" fmla="*/ 9 h 19"/>
                    <a:gd name="T8" fmla="*/ 27 w 28"/>
                    <a:gd name="T9" fmla="*/ 9 h 19"/>
                    <a:gd name="T10" fmla="*/ 18 w 28"/>
                    <a:gd name="T11" fmla="*/ 18 h 19"/>
                    <a:gd name="T12" fmla="*/ 10 w 28"/>
                    <a:gd name="T13" fmla="*/ 19 h 19"/>
                    <a:gd name="T14" fmla="*/ 0 w 28"/>
                    <a:gd name="T1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8" h="19">
                      <a:moveTo>
                        <a:pt x="0" y="10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8" y="14"/>
                        <a:pt x="23" y="18"/>
                        <a:pt x="18" y="18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5" y="19"/>
                        <a:pt x="0" y="15"/>
                        <a:pt x="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4" name="Freeform 22"/>
                <p:cNvSpPr>
                  <a:spLocks/>
                </p:cNvSpPr>
                <p:nvPr/>
              </p:nvSpPr>
              <p:spPr bwMode="auto">
                <a:xfrm>
                  <a:off x="2659063" y="2382838"/>
                  <a:ext cx="69850" cy="47625"/>
                </a:xfrm>
                <a:custGeom>
                  <a:avLst/>
                  <a:gdLst>
                    <a:gd name="T0" fmla="*/ 0 w 27"/>
                    <a:gd name="T1" fmla="*/ 9 h 18"/>
                    <a:gd name="T2" fmla="*/ 9 w 27"/>
                    <a:gd name="T3" fmla="*/ 0 h 18"/>
                    <a:gd name="T4" fmla="*/ 18 w 27"/>
                    <a:gd name="T5" fmla="*/ 0 h 18"/>
                    <a:gd name="T6" fmla="*/ 27 w 27"/>
                    <a:gd name="T7" fmla="*/ 9 h 18"/>
                    <a:gd name="T8" fmla="*/ 27 w 27"/>
                    <a:gd name="T9" fmla="*/ 9 h 18"/>
                    <a:gd name="T10" fmla="*/ 18 w 27"/>
                    <a:gd name="T11" fmla="*/ 18 h 18"/>
                    <a:gd name="T12" fmla="*/ 10 w 27"/>
                    <a:gd name="T13" fmla="*/ 18 h 18"/>
                    <a:gd name="T14" fmla="*/ 0 w 27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8">
                      <a:moveTo>
                        <a:pt x="0" y="9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14"/>
                        <a:pt x="23" y="18"/>
                        <a:pt x="18" y="18"/>
                      </a:cubicBezTo>
                      <a:cubicBezTo>
                        <a:pt x="10" y="18"/>
                        <a:pt x="10" y="18"/>
                        <a:pt x="10" y="18"/>
                      </a:cubicBezTo>
                      <a:cubicBezTo>
                        <a:pt x="5" y="18"/>
                        <a:pt x="1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5" name="Freeform 23"/>
                <p:cNvSpPr>
                  <a:spLocks/>
                </p:cNvSpPr>
                <p:nvPr/>
              </p:nvSpPr>
              <p:spPr bwMode="auto">
                <a:xfrm>
                  <a:off x="2582863" y="2382838"/>
                  <a:ext cx="71437" cy="49213"/>
                </a:xfrm>
                <a:custGeom>
                  <a:avLst/>
                  <a:gdLst>
                    <a:gd name="T0" fmla="*/ 0 w 27"/>
                    <a:gd name="T1" fmla="*/ 10 h 19"/>
                    <a:gd name="T2" fmla="*/ 9 w 27"/>
                    <a:gd name="T3" fmla="*/ 0 h 19"/>
                    <a:gd name="T4" fmla="*/ 18 w 27"/>
                    <a:gd name="T5" fmla="*/ 0 h 19"/>
                    <a:gd name="T6" fmla="*/ 27 w 27"/>
                    <a:gd name="T7" fmla="*/ 9 h 19"/>
                    <a:gd name="T8" fmla="*/ 27 w 27"/>
                    <a:gd name="T9" fmla="*/ 9 h 19"/>
                    <a:gd name="T10" fmla="*/ 18 w 27"/>
                    <a:gd name="T11" fmla="*/ 19 h 19"/>
                    <a:gd name="T12" fmla="*/ 9 w 27"/>
                    <a:gd name="T13" fmla="*/ 19 h 19"/>
                    <a:gd name="T14" fmla="*/ 0 w 27"/>
                    <a:gd name="T1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0" y="10"/>
                      </a:moveTo>
                      <a:cubicBezTo>
                        <a:pt x="0" y="5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14"/>
                        <a:pt x="23" y="19"/>
                        <a:pt x="18" y="19"/>
                      </a:cubicBezTo>
                      <a:cubicBezTo>
                        <a:pt x="9" y="19"/>
                        <a:pt x="9" y="19"/>
                        <a:pt x="9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6" name="Freeform 24"/>
                <p:cNvSpPr>
                  <a:spLocks/>
                </p:cNvSpPr>
                <p:nvPr/>
              </p:nvSpPr>
              <p:spPr bwMode="auto">
                <a:xfrm>
                  <a:off x="2638425" y="2030413"/>
                  <a:ext cx="28575" cy="19050"/>
                </a:xfrm>
                <a:custGeom>
                  <a:avLst/>
                  <a:gdLst>
                    <a:gd name="T0" fmla="*/ 11 w 11"/>
                    <a:gd name="T1" fmla="*/ 3 h 7"/>
                    <a:gd name="T2" fmla="*/ 7 w 11"/>
                    <a:gd name="T3" fmla="*/ 7 h 7"/>
                    <a:gd name="T4" fmla="*/ 4 w 11"/>
                    <a:gd name="T5" fmla="*/ 7 h 7"/>
                    <a:gd name="T6" fmla="*/ 0 w 11"/>
                    <a:gd name="T7" fmla="*/ 4 h 7"/>
                    <a:gd name="T8" fmla="*/ 0 w 11"/>
                    <a:gd name="T9" fmla="*/ 4 h 7"/>
                    <a:gd name="T10" fmla="*/ 3 w 11"/>
                    <a:gd name="T11" fmla="*/ 0 h 7"/>
                    <a:gd name="T12" fmla="*/ 7 w 11"/>
                    <a:gd name="T13" fmla="*/ 0 h 7"/>
                    <a:gd name="T14" fmla="*/ 11 w 11"/>
                    <a:gd name="T1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7">
                      <a:moveTo>
                        <a:pt x="11" y="3"/>
                      </a:moveTo>
                      <a:cubicBezTo>
                        <a:pt x="11" y="5"/>
                        <a:pt x="9" y="7"/>
                        <a:pt x="7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1" y="7"/>
                        <a:pt x="0" y="5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2"/>
                        <a:pt x="1" y="0"/>
                        <a:pt x="3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2"/>
                        <a:pt x="11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" name="Freeform 25"/>
                <p:cNvSpPr>
                  <a:spLocks/>
                </p:cNvSpPr>
                <p:nvPr/>
              </p:nvSpPr>
              <p:spPr bwMode="auto">
                <a:xfrm>
                  <a:off x="2670175" y="2030413"/>
                  <a:ext cx="30162" cy="19050"/>
                </a:xfrm>
                <a:custGeom>
                  <a:avLst/>
                  <a:gdLst>
                    <a:gd name="T0" fmla="*/ 12 w 12"/>
                    <a:gd name="T1" fmla="*/ 3 h 7"/>
                    <a:gd name="T2" fmla="*/ 8 w 12"/>
                    <a:gd name="T3" fmla="*/ 6 h 7"/>
                    <a:gd name="T4" fmla="*/ 4 w 12"/>
                    <a:gd name="T5" fmla="*/ 7 h 7"/>
                    <a:gd name="T6" fmla="*/ 0 w 12"/>
                    <a:gd name="T7" fmla="*/ 3 h 7"/>
                    <a:gd name="T8" fmla="*/ 0 w 12"/>
                    <a:gd name="T9" fmla="*/ 3 h 7"/>
                    <a:gd name="T10" fmla="*/ 4 w 12"/>
                    <a:gd name="T11" fmla="*/ 0 h 7"/>
                    <a:gd name="T12" fmla="*/ 8 w 12"/>
                    <a:gd name="T13" fmla="*/ 0 h 7"/>
                    <a:gd name="T14" fmla="*/ 12 w 12"/>
                    <a:gd name="T1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7">
                      <a:moveTo>
                        <a:pt x="12" y="3"/>
                      </a:moveTo>
                      <a:cubicBezTo>
                        <a:pt x="12" y="5"/>
                        <a:pt x="10" y="6"/>
                        <a:pt x="8" y="6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0" y="5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1"/>
                        <a:pt x="12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8" name="Freeform 26"/>
                <p:cNvSpPr>
                  <a:spLocks/>
                </p:cNvSpPr>
                <p:nvPr/>
              </p:nvSpPr>
              <p:spPr bwMode="auto">
                <a:xfrm>
                  <a:off x="2703513" y="2030413"/>
                  <a:ext cx="28575" cy="15875"/>
                </a:xfrm>
                <a:custGeom>
                  <a:avLst/>
                  <a:gdLst>
                    <a:gd name="T0" fmla="*/ 11 w 11"/>
                    <a:gd name="T1" fmla="*/ 3 h 6"/>
                    <a:gd name="T2" fmla="*/ 7 w 11"/>
                    <a:gd name="T3" fmla="*/ 6 h 6"/>
                    <a:gd name="T4" fmla="*/ 4 w 11"/>
                    <a:gd name="T5" fmla="*/ 6 h 6"/>
                    <a:gd name="T6" fmla="*/ 0 w 11"/>
                    <a:gd name="T7" fmla="*/ 3 h 6"/>
                    <a:gd name="T8" fmla="*/ 0 w 11"/>
                    <a:gd name="T9" fmla="*/ 3 h 6"/>
                    <a:gd name="T10" fmla="*/ 3 w 11"/>
                    <a:gd name="T11" fmla="*/ 0 h 6"/>
                    <a:gd name="T12" fmla="*/ 7 w 11"/>
                    <a:gd name="T13" fmla="*/ 0 h 6"/>
                    <a:gd name="T14" fmla="*/ 11 w 11"/>
                    <a:gd name="T15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6">
                      <a:moveTo>
                        <a:pt x="11" y="3"/>
                      </a:moveTo>
                      <a:cubicBezTo>
                        <a:pt x="11" y="5"/>
                        <a:pt x="9" y="6"/>
                        <a:pt x="7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1" y="6"/>
                        <a:pt x="0" y="5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1"/>
                        <a:pt x="11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9" name="Freeform 27"/>
                <p:cNvSpPr>
                  <a:spLocks/>
                </p:cNvSpPr>
                <p:nvPr/>
              </p:nvSpPr>
              <p:spPr bwMode="auto">
                <a:xfrm>
                  <a:off x="2619375" y="2049463"/>
                  <a:ext cx="44450" cy="28575"/>
                </a:xfrm>
                <a:custGeom>
                  <a:avLst/>
                  <a:gdLst>
                    <a:gd name="T0" fmla="*/ 17 w 17"/>
                    <a:gd name="T1" fmla="*/ 6 h 11"/>
                    <a:gd name="T2" fmla="*/ 11 w 17"/>
                    <a:gd name="T3" fmla="*/ 11 h 11"/>
                    <a:gd name="T4" fmla="*/ 6 w 17"/>
                    <a:gd name="T5" fmla="*/ 11 h 11"/>
                    <a:gd name="T6" fmla="*/ 0 w 17"/>
                    <a:gd name="T7" fmla="*/ 6 h 11"/>
                    <a:gd name="T8" fmla="*/ 0 w 17"/>
                    <a:gd name="T9" fmla="*/ 6 h 11"/>
                    <a:gd name="T10" fmla="*/ 6 w 17"/>
                    <a:gd name="T11" fmla="*/ 1 h 11"/>
                    <a:gd name="T12" fmla="*/ 11 w 17"/>
                    <a:gd name="T13" fmla="*/ 0 h 11"/>
                    <a:gd name="T14" fmla="*/ 17 w 17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17" y="6"/>
                      </a:moveTo>
                      <a:cubicBezTo>
                        <a:pt x="17" y="9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2" y="1"/>
                        <a:pt x="6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7" y="3"/>
                        <a:pt x="17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0" name="Freeform 28"/>
                <p:cNvSpPr>
                  <a:spLocks/>
                </p:cNvSpPr>
                <p:nvPr/>
              </p:nvSpPr>
              <p:spPr bwMode="auto">
                <a:xfrm>
                  <a:off x="2663825" y="2049463"/>
                  <a:ext cx="41275" cy="28575"/>
                </a:xfrm>
                <a:custGeom>
                  <a:avLst/>
                  <a:gdLst>
                    <a:gd name="T0" fmla="*/ 16 w 16"/>
                    <a:gd name="T1" fmla="*/ 5 h 11"/>
                    <a:gd name="T2" fmla="*/ 11 w 16"/>
                    <a:gd name="T3" fmla="*/ 11 h 11"/>
                    <a:gd name="T4" fmla="*/ 6 w 16"/>
                    <a:gd name="T5" fmla="*/ 11 h 11"/>
                    <a:gd name="T6" fmla="*/ 0 w 16"/>
                    <a:gd name="T7" fmla="*/ 6 h 11"/>
                    <a:gd name="T8" fmla="*/ 0 w 16"/>
                    <a:gd name="T9" fmla="*/ 6 h 11"/>
                    <a:gd name="T10" fmla="*/ 5 w 16"/>
                    <a:gd name="T11" fmla="*/ 0 h 11"/>
                    <a:gd name="T12" fmla="*/ 11 w 16"/>
                    <a:gd name="T13" fmla="*/ 0 h 11"/>
                    <a:gd name="T14" fmla="*/ 16 w 16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16" y="5"/>
                      </a:moveTo>
                      <a:cubicBezTo>
                        <a:pt x="16" y="8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5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3" y="0"/>
                        <a:pt x="16" y="2"/>
                        <a:pt x="16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" name="Freeform 29"/>
                <p:cNvSpPr>
                  <a:spLocks/>
                </p:cNvSpPr>
                <p:nvPr/>
              </p:nvSpPr>
              <p:spPr bwMode="auto">
                <a:xfrm>
                  <a:off x="2708275" y="2049463"/>
                  <a:ext cx="44450" cy="28575"/>
                </a:xfrm>
                <a:custGeom>
                  <a:avLst/>
                  <a:gdLst>
                    <a:gd name="T0" fmla="*/ 17 w 17"/>
                    <a:gd name="T1" fmla="*/ 5 h 11"/>
                    <a:gd name="T2" fmla="*/ 11 w 17"/>
                    <a:gd name="T3" fmla="*/ 10 h 11"/>
                    <a:gd name="T4" fmla="*/ 6 w 17"/>
                    <a:gd name="T5" fmla="*/ 11 h 11"/>
                    <a:gd name="T6" fmla="*/ 0 w 17"/>
                    <a:gd name="T7" fmla="*/ 5 h 11"/>
                    <a:gd name="T8" fmla="*/ 0 w 17"/>
                    <a:gd name="T9" fmla="*/ 5 h 11"/>
                    <a:gd name="T10" fmla="*/ 6 w 17"/>
                    <a:gd name="T11" fmla="*/ 0 h 11"/>
                    <a:gd name="T12" fmla="*/ 11 w 17"/>
                    <a:gd name="T13" fmla="*/ 0 h 11"/>
                    <a:gd name="T14" fmla="*/ 17 w 17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17" y="5"/>
                      </a:moveTo>
                      <a:cubicBezTo>
                        <a:pt x="17" y="8"/>
                        <a:pt x="14" y="10"/>
                        <a:pt x="11" y="10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8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2"/>
                        <a:pt x="3" y="0"/>
                        <a:pt x="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7" y="2"/>
                        <a:pt x="17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2" name="Freeform 30"/>
                <p:cNvSpPr>
                  <a:spLocks/>
                </p:cNvSpPr>
                <p:nvPr/>
              </p:nvSpPr>
              <p:spPr bwMode="auto">
                <a:xfrm>
                  <a:off x="2601913" y="2079625"/>
                  <a:ext cx="57150" cy="36513"/>
                </a:xfrm>
                <a:custGeom>
                  <a:avLst/>
                  <a:gdLst>
                    <a:gd name="T0" fmla="*/ 22 w 22"/>
                    <a:gd name="T1" fmla="*/ 7 h 14"/>
                    <a:gd name="T2" fmla="*/ 15 w 22"/>
                    <a:gd name="T3" fmla="*/ 14 h 14"/>
                    <a:gd name="T4" fmla="*/ 8 w 22"/>
                    <a:gd name="T5" fmla="*/ 14 h 14"/>
                    <a:gd name="T6" fmla="*/ 0 w 22"/>
                    <a:gd name="T7" fmla="*/ 7 h 14"/>
                    <a:gd name="T8" fmla="*/ 0 w 22"/>
                    <a:gd name="T9" fmla="*/ 7 h 14"/>
                    <a:gd name="T10" fmla="*/ 8 w 22"/>
                    <a:gd name="T11" fmla="*/ 0 h 14"/>
                    <a:gd name="T12" fmla="*/ 14 w 22"/>
                    <a:gd name="T13" fmla="*/ 0 h 14"/>
                    <a:gd name="T14" fmla="*/ 22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22" y="7"/>
                      </a:moveTo>
                      <a:cubicBezTo>
                        <a:pt x="22" y="11"/>
                        <a:pt x="19" y="14"/>
                        <a:pt x="15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4" y="14"/>
                        <a:pt x="1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4" y="0"/>
                        <a:pt x="8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9" y="0"/>
                        <a:pt x="22" y="3"/>
                        <a:pt x="22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3" name="Freeform 31"/>
                <p:cNvSpPr>
                  <a:spLocks/>
                </p:cNvSpPr>
                <p:nvPr/>
              </p:nvSpPr>
              <p:spPr bwMode="auto">
                <a:xfrm>
                  <a:off x="2659063" y="2079625"/>
                  <a:ext cx="52387" cy="36513"/>
                </a:xfrm>
                <a:custGeom>
                  <a:avLst/>
                  <a:gdLst>
                    <a:gd name="T0" fmla="*/ 20 w 20"/>
                    <a:gd name="T1" fmla="*/ 6 h 14"/>
                    <a:gd name="T2" fmla="*/ 14 w 20"/>
                    <a:gd name="T3" fmla="*/ 13 h 14"/>
                    <a:gd name="T4" fmla="*/ 7 w 20"/>
                    <a:gd name="T5" fmla="*/ 13 h 14"/>
                    <a:gd name="T6" fmla="*/ 0 w 20"/>
                    <a:gd name="T7" fmla="*/ 7 h 14"/>
                    <a:gd name="T8" fmla="*/ 0 w 20"/>
                    <a:gd name="T9" fmla="*/ 7 h 14"/>
                    <a:gd name="T10" fmla="*/ 7 w 20"/>
                    <a:gd name="T11" fmla="*/ 0 h 14"/>
                    <a:gd name="T12" fmla="*/ 13 w 20"/>
                    <a:gd name="T13" fmla="*/ 0 h 14"/>
                    <a:gd name="T14" fmla="*/ 20 w 20"/>
                    <a:gd name="T15" fmla="*/ 6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" h="14">
                      <a:moveTo>
                        <a:pt x="20" y="6"/>
                      </a:moveTo>
                      <a:cubicBezTo>
                        <a:pt x="20" y="10"/>
                        <a:pt x="18" y="13"/>
                        <a:pt x="14" y="13"/>
                      </a:cubicBez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4" y="14"/>
                        <a:pt x="0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7" y="0"/>
                        <a:pt x="20" y="3"/>
                        <a:pt x="2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4" name="Freeform 32"/>
                <p:cNvSpPr>
                  <a:spLocks/>
                </p:cNvSpPr>
                <p:nvPr/>
              </p:nvSpPr>
              <p:spPr bwMode="auto">
                <a:xfrm>
                  <a:off x="2713038" y="2078038"/>
                  <a:ext cx="58737" cy="36513"/>
                </a:xfrm>
                <a:custGeom>
                  <a:avLst/>
                  <a:gdLst>
                    <a:gd name="T0" fmla="*/ 21 w 22"/>
                    <a:gd name="T1" fmla="*/ 7 h 14"/>
                    <a:gd name="T2" fmla="*/ 14 w 22"/>
                    <a:gd name="T3" fmla="*/ 14 h 14"/>
                    <a:gd name="T4" fmla="*/ 7 w 22"/>
                    <a:gd name="T5" fmla="*/ 14 h 14"/>
                    <a:gd name="T6" fmla="*/ 0 w 22"/>
                    <a:gd name="T7" fmla="*/ 7 h 14"/>
                    <a:gd name="T8" fmla="*/ 0 w 22"/>
                    <a:gd name="T9" fmla="*/ 7 h 14"/>
                    <a:gd name="T10" fmla="*/ 7 w 22"/>
                    <a:gd name="T11" fmla="*/ 0 h 14"/>
                    <a:gd name="T12" fmla="*/ 14 w 22"/>
                    <a:gd name="T13" fmla="*/ 0 h 14"/>
                    <a:gd name="T14" fmla="*/ 21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21" y="7"/>
                      </a:moveTo>
                      <a:cubicBezTo>
                        <a:pt x="22" y="11"/>
                        <a:pt x="18" y="14"/>
                        <a:pt x="14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4"/>
                        <a:pt x="3" y="0"/>
                        <a:pt x="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1" y="3"/>
                        <a:pt x="21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5" name="Freeform 33"/>
                <p:cNvSpPr>
                  <a:spLocks/>
                </p:cNvSpPr>
                <p:nvPr/>
              </p:nvSpPr>
              <p:spPr bwMode="auto">
                <a:xfrm>
                  <a:off x="2593975" y="2119313"/>
                  <a:ext cx="60325" cy="41275"/>
                </a:xfrm>
                <a:custGeom>
                  <a:avLst/>
                  <a:gdLst>
                    <a:gd name="T0" fmla="*/ 23 w 23"/>
                    <a:gd name="T1" fmla="*/ 7 h 16"/>
                    <a:gd name="T2" fmla="*/ 15 w 23"/>
                    <a:gd name="T3" fmla="*/ 15 h 16"/>
                    <a:gd name="T4" fmla="*/ 8 w 23"/>
                    <a:gd name="T5" fmla="*/ 16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7"/>
                      </a:moveTo>
                      <a:cubicBezTo>
                        <a:pt x="23" y="12"/>
                        <a:pt x="20" y="15"/>
                        <a:pt x="15" y="15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" name="Freeform 34"/>
                <p:cNvSpPr>
                  <a:spLocks/>
                </p:cNvSpPr>
                <p:nvPr/>
              </p:nvSpPr>
              <p:spPr bwMode="auto">
                <a:xfrm>
                  <a:off x="2655888" y="2116138"/>
                  <a:ext cx="60325" cy="42863"/>
                </a:xfrm>
                <a:custGeom>
                  <a:avLst/>
                  <a:gdLst>
                    <a:gd name="T0" fmla="*/ 23 w 23"/>
                    <a:gd name="T1" fmla="*/ 8 h 16"/>
                    <a:gd name="T2" fmla="*/ 16 w 23"/>
                    <a:gd name="T3" fmla="*/ 16 h 16"/>
                    <a:gd name="T4" fmla="*/ 8 w 23"/>
                    <a:gd name="T5" fmla="*/ 16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8"/>
                      </a:move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4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7" name="Freeform 35"/>
                <p:cNvSpPr>
                  <a:spLocks/>
                </p:cNvSpPr>
                <p:nvPr/>
              </p:nvSpPr>
              <p:spPr bwMode="auto">
                <a:xfrm>
                  <a:off x="2720975" y="2116138"/>
                  <a:ext cx="60325" cy="42863"/>
                </a:xfrm>
                <a:custGeom>
                  <a:avLst/>
                  <a:gdLst>
                    <a:gd name="T0" fmla="*/ 23 w 23"/>
                    <a:gd name="T1" fmla="*/ 7 h 16"/>
                    <a:gd name="T2" fmla="*/ 15 w 23"/>
                    <a:gd name="T3" fmla="*/ 15 h 16"/>
                    <a:gd name="T4" fmla="*/ 8 w 23"/>
                    <a:gd name="T5" fmla="*/ 15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7"/>
                      </a:moveTo>
                      <a:cubicBezTo>
                        <a:pt x="23" y="12"/>
                        <a:pt x="20" y="15"/>
                        <a:pt x="15" y="15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" name="Freeform 36"/>
                <p:cNvSpPr>
                  <a:spLocks/>
                </p:cNvSpPr>
                <p:nvPr/>
              </p:nvSpPr>
              <p:spPr bwMode="auto">
                <a:xfrm>
                  <a:off x="2586038" y="2160588"/>
                  <a:ext cx="65087" cy="47625"/>
                </a:xfrm>
                <a:custGeom>
                  <a:avLst/>
                  <a:gdLst>
                    <a:gd name="T0" fmla="*/ 25 w 25"/>
                    <a:gd name="T1" fmla="*/ 9 h 18"/>
                    <a:gd name="T2" fmla="*/ 17 w 25"/>
                    <a:gd name="T3" fmla="*/ 18 h 18"/>
                    <a:gd name="T4" fmla="*/ 9 w 25"/>
                    <a:gd name="T5" fmla="*/ 18 h 18"/>
                    <a:gd name="T6" fmla="*/ 0 w 25"/>
                    <a:gd name="T7" fmla="*/ 9 h 18"/>
                    <a:gd name="T8" fmla="*/ 0 w 25"/>
                    <a:gd name="T9" fmla="*/ 9 h 18"/>
                    <a:gd name="T10" fmla="*/ 9 w 25"/>
                    <a:gd name="T11" fmla="*/ 1 h 18"/>
                    <a:gd name="T12" fmla="*/ 17 w 25"/>
                    <a:gd name="T13" fmla="*/ 0 h 18"/>
                    <a:gd name="T14" fmla="*/ 25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25" y="9"/>
                      </a:moveTo>
                      <a:cubicBezTo>
                        <a:pt x="25" y="14"/>
                        <a:pt x="22" y="17"/>
                        <a:pt x="17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5"/>
                        <a:pt x="4" y="1"/>
                        <a:pt x="9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9" name="Freeform 37"/>
                <p:cNvSpPr>
                  <a:spLocks/>
                </p:cNvSpPr>
                <p:nvPr/>
              </p:nvSpPr>
              <p:spPr bwMode="auto">
                <a:xfrm>
                  <a:off x="2654300" y="2160588"/>
                  <a:ext cx="66675" cy="44450"/>
                </a:xfrm>
                <a:custGeom>
                  <a:avLst/>
                  <a:gdLst>
                    <a:gd name="T0" fmla="*/ 26 w 26"/>
                    <a:gd name="T1" fmla="*/ 8 h 17"/>
                    <a:gd name="T2" fmla="*/ 17 w 26"/>
                    <a:gd name="T3" fmla="*/ 17 h 17"/>
                    <a:gd name="T4" fmla="*/ 9 w 26"/>
                    <a:gd name="T5" fmla="*/ 17 h 17"/>
                    <a:gd name="T6" fmla="*/ 0 w 26"/>
                    <a:gd name="T7" fmla="*/ 9 h 17"/>
                    <a:gd name="T8" fmla="*/ 0 w 26"/>
                    <a:gd name="T9" fmla="*/ 9 h 17"/>
                    <a:gd name="T10" fmla="*/ 9 w 26"/>
                    <a:gd name="T11" fmla="*/ 0 h 17"/>
                    <a:gd name="T12" fmla="*/ 17 w 26"/>
                    <a:gd name="T13" fmla="*/ 0 h 17"/>
                    <a:gd name="T14" fmla="*/ 26 w 26"/>
                    <a:gd name="T1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7">
                      <a:moveTo>
                        <a:pt x="26" y="8"/>
                      </a:move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7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2" y="0"/>
                        <a:pt x="26" y="3"/>
                        <a:pt x="26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0" name="Freeform 38"/>
                <p:cNvSpPr>
                  <a:spLocks/>
                </p:cNvSpPr>
                <p:nvPr/>
              </p:nvSpPr>
              <p:spPr bwMode="auto">
                <a:xfrm>
                  <a:off x="2724150" y="2159000"/>
                  <a:ext cx="68262" cy="46038"/>
                </a:xfrm>
                <a:custGeom>
                  <a:avLst/>
                  <a:gdLst>
                    <a:gd name="T0" fmla="*/ 25 w 26"/>
                    <a:gd name="T1" fmla="*/ 9 h 18"/>
                    <a:gd name="T2" fmla="*/ 17 w 26"/>
                    <a:gd name="T3" fmla="*/ 17 h 18"/>
                    <a:gd name="T4" fmla="*/ 9 w 26"/>
                    <a:gd name="T5" fmla="*/ 18 h 18"/>
                    <a:gd name="T6" fmla="*/ 0 w 26"/>
                    <a:gd name="T7" fmla="*/ 9 h 18"/>
                    <a:gd name="T8" fmla="*/ 0 w 26"/>
                    <a:gd name="T9" fmla="*/ 9 h 18"/>
                    <a:gd name="T10" fmla="*/ 9 w 26"/>
                    <a:gd name="T11" fmla="*/ 0 h 18"/>
                    <a:gd name="T12" fmla="*/ 17 w 26"/>
                    <a:gd name="T13" fmla="*/ 0 h 18"/>
                    <a:gd name="T14" fmla="*/ 25 w 26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8">
                      <a:moveTo>
                        <a:pt x="25" y="9"/>
                      </a:move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1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" name="Freeform 39"/>
                <p:cNvSpPr>
                  <a:spLocks/>
                </p:cNvSpPr>
                <p:nvPr/>
              </p:nvSpPr>
              <p:spPr bwMode="auto">
                <a:xfrm>
                  <a:off x="2578100" y="2208213"/>
                  <a:ext cx="69850" cy="49213"/>
                </a:xfrm>
                <a:custGeom>
                  <a:avLst/>
                  <a:gdLst>
                    <a:gd name="T0" fmla="*/ 27 w 27"/>
                    <a:gd name="T1" fmla="*/ 9 h 19"/>
                    <a:gd name="T2" fmla="*/ 18 w 27"/>
                    <a:gd name="T3" fmla="*/ 19 h 19"/>
                    <a:gd name="T4" fmla="*/ 9 w 27"/>
                    <a:gd name="T5" fmla="*/ 19 h 19"/>
                    <a:gd name="T6" fmla="*/ 0 w 27"/>
                    <a:gd name="T7" fmla="*/ 10 h 19"/>
                    <a:gd name="T8" fmla="*/ 0 w 27"/>
                    <a:gd name="T9" fmla="*/ 10 h 19"/>
                    <a:gd name="T10" fmla="*/ 9 w 27"/>
                    <a:gd name="T11" fmla="*/ 1 h 19"/>
                    <a:gd name="T12" fmla="*/ 18 w 27"/>
                    <a:gd name="T13" fmla="*/ 0 h 19"/>
                    <a:gd name="T14" fmla="*/ 27 w 27"/>
                    <a:gd name="T1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27" y="9"/>
                      </a:moveTo>
                      <a:cubicBezTo>
                        <a:pt x="27" y="14"/>
                        <a:pt x="23" y="19"/>
                        <a:pt x="18" y="19"/>
                      </a:cubicBezTo>
                      <a:cubicBezTo>
                        <a:pt x="9" y="19"/>
                        <a:pt x="9" y="19"/>
                        <a:pt x="9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4" y="1"/>
                        <a:pt x="9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2" name="Freeform 40"/>
                <p:cNvSpPr>
                  <a:spLocks/>
                </p:cNvSpPr>
                <p:nvPr/>
              </p:nvSpPr>
              <p:spPr bwMode="auto">
                <a:xfrm>
                  <a:off x="2654300" y="2208213"/>
                  <a:ext cx="69850" cy="46038"/>
                </a:xfrm>
                <a:custGeom>
                  <a:avLst/>
                  <a:gdLst>
                    <a:gd name="T0" fmla="*/ 27 w 27"/>
                    <a:gd name="T1" fmla="*/ 9 h 18"/>
                    <a:gd name="T2" fmla="*/ 18 w 27"/>
                    <a:gd name="T3" fmla="*/ 18 h 18"/>
                    <a:gd name="T4" fmla="*/ 9 w 27"/>
                    <a:gd name="T5" fmla="*/ 18 h 18"/>
                    <a:gd name="T6" fmla="*/ 0 w 27"/>
                    <a:gd name="T7" fmla="*/ 9 h 18"/>
                    <a:gd name="T8" fmla="*/ 0 w 27"/>
                    <a:gd name="T9" fmla="*/ 9 h 18"/>
                    <a:gd name="T10" fmla="*/ 9 w 27"/>
                    <a:gd name="T11" fmla="*/ 0 h 18"/>
                    <a:gd name="T12" fmla="*/ 18 w 27"/>
                    <a:gd name="T13" fmla="*/ 0 h 18"/>
                    <a:gd name="T14" fmla="*/ 27 w 27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8">
                      <a:moveTo>
                        <a:pt x="27" y="9"/>
                      </a:moveTo>
                      <a:cubicBezTo>
                        <a:pt x="27" y="14"/>
                        <a:pt x="23" y="18"/>
                        <a:pt x="18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" name="Freeform 41"/>
                <p:cNvSpPr>
                  <a:spLocks/>
                </p:cNvSpPr>
                <p:nvPr/>
              </p:nvSpPr>
              <p:spPr bwMode="auto">
                <a:xfrm>
                  <a:off x="2728913" y="2205038"/>
                  <a:ext cx="71437" cy="49213"/>
                </a:xfrm>
                <a:custGeom>
                  <a:avLst/>
                  <a:gdLst>
                    <a:gd name="T0" fmla="*/ 27 w 27"/>
                    <a:gd name="T1" fmla="*/ 9 h 19"/>
                    <a:gd name="T2" fmla="*/ 18 w 27"/>
                    <a:gd name="T3" fmla="*/ 19 h 19"/>
                    <a:gd name="T4" fmla="*/ 10 w 27"/>
                    <a:gd name="T5" fmla="*/ 19 h 19"/>
                    <a:gd name="T6" fmla="*/ 0 w 27"/>
                    <a:gd name="T7" fmla="*/ 10 h 19"/>
                    <a:gd name="T8" fmla="*/ 0 w 27"/>
                    <a:gd name="T9" fmla="*/ 10 h 19"/>
                    <a:gd name="T10" fmla="*/ 9 w 27"/>
                    <a:gd name="T11" fmla="*/ 0 h 19"/>
                    <a:gd name="T12" fmla="*/ 18 w 27"/>
                    <a:gd name="T13" fmla="*/ 0 h 19"/>
                    <a:gd name="T14" fmla="*/ 27 w 27"/>
                    <a:gd name="T1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27" y="9"/>
                      </a:moveTo>
                      <a:cubicBezTo>
                        <a:pt x="27" y="14"/>
                        <a:pt x="23" y="18"/>
                        <a:pt x="18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4" name="Freeform 42"/>
                <p:cNvSpPr>
                  <a:spLocks/>
                </p:cNvSpPr>
                <p:nvPr/>
              </p:nvSpPr>
              <p:spPr bwMode="auto">
                <a:xfrm>
                  <a:off x="2565400" y="2260600"/>
                  <a:ext cx="82550" cy="57150"/>
                </a:xfrm>
                <a:custGeom>
                  <a:avLst/>
                  <a:gdLst>
                    <a:gd name="T0" fmla="*/ 32 w 32"/>
                    <a:gd name="T1" fmla="*/ 11 h 22"/>
                    <a:gd name="T2" fmla="*/ 21 w 32"/>
                    <a:gd name="T3" fmla="*/ 22 h 22"/>
                    <a:gd name="T4" fmla="*/ 11 w 32"/>
                    <a:gd name="T5" fmla="*/ 22 h 22"/>
                    <a:gd name="T6" fmla="*/ 0 w 32"/>
                    <a:gd name="T7" fmla="*/ 12 h 22"/>
                    <a:gd name="T8" fmla="*/ 0 w 32"/>
                    <a:gd name="T9" fmla="*/ 12 h 22"/>
                    <a:gd name="T10" fmla="*/ 11 w 32"/>
                    <a:gd name="T11" fmla="*/ 1 h 22"/>
                    <a:gd name="T12" fmla="*/ 21 w 32"/>
                    <a:gd name="T13" fmla="*/ 0 h 22"/>
                    <a:gd name="T14" fmla="*/ 32 w 32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22">
                      <a:moveTo>
                        <a:pt x="32" y="11"/>
                      </a:moveTo>
                      <a:cubicBezTo>
                        <a:pt x="32" y="17"/>
                        <a:pt x="27" y="22"/>
                        <a:pt x="2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6"/>
                        <a:pt x="5" y="1"/>
                        <a:pt x="11" y="1"/>
                      </a:cubicBez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7" y="0"/>
                        <a:pt x="31" y="5"/>
                        <a:pt x="32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5" name="Freeform 43"/>
                <p:cNvSpPr>
                  <a:spLocks/>
                </p:cNvSpPr>
                <p:nvPr/>
              </p:nvSpPr>
              <p:spPr bwMode="auto">
                <a:xfrm>
                  <a:off x="2651125" y="2260600"/>
                  <a:ext cx="77787" cy="53975"/>
                </a:xfrm>
                <a:custGeom>
                  <a:avLst/>
                  <a:gdLst>
                    <a:gd name="T0" fmla="*/ 30 w 30"/>
                    <a:gd name="T1" fmla="*/ 10 h 21"/>
                    <a:gd name="T2" fmla="*/ 20 w 30"/>
                    <a:gd name="T3" fmla="*/ 21 h 21"/>
                    <a:gd name="T4" fmla="*/ 10 w 30"/>
                    <a:gd name="T5" fmla="*/ 21 h 21"/>
                    <a:gd name="T6" fmla="*/ 0 w 30"/>
                    <a:gd name="T7" fmla="*/ 11 h 21"/>
                    <a:gd name="T8" fmla="*/ 0 w 30"/>
                    <a:gd name="T9" fmla="*/ 11 h 21"/>
                    <a:gd name="T10" fmla="*/ 10 w 30"/>
                    <a:gd name="T11" fmla="*/ 0 h 21"/>
                    <a:gd name="T12" fmla="*/ 20 w 30"/>
                    <a:gd name="T13" fmla="*/ 0 h 21"/>
                    <a:gd name="T14" fmla="*/ 30 w 30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0" h="21">
                      <a:moveTo>
                        <a:pt x="30" y="10"/>
                      </a:moveTo>
                      <a:cubicBezTo>
                        <a:pt x="30" y="16"/>
                        <a:pt x="26" y="21"/>
                        <a:pt x="2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5" y="21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4" y="1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5" y="0"/>
                        <a:pt x="30" y="5"/>
                        <a:pt x="3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6" name="Freeform 44"/>
                <p:cNvSpPr>
                  <a:spLocks/>
                </p:cNvSpPr>
                <p:nvPr/>
              </p:nvSpPr>
              <p:spPr bwMode="auto">
                <a:xfrm>
                  <a:off x="2735263" y="2257425"/>
                  <a:ext cx="79375" cy="57150"/>
                </a:xfrm>
                <a:custGeom>
                  <a:avLst/>
                  <a:gdLst>
                    <a:gd name="T0" fmla="*/ 31 w 31"/>
                    <a:gd name="T1" fmla="*/ 11 h 22"/>
                    <a:gd name="T2" fmla="*/ 21 w 31"/>
                    <a:gd name="T3" fmla="*/ 21 h 22"/>
                    <a:gd name="T4" fmla="*/ 11 w 31"/>
                    <a:gd name="T5" fmla="*/ 22 h 22"/>
                    <a:gd name="T6" fmla="*/ 0 w 31"/>
                    <a:gd name="T7" fmla="*/ 11 h 22"/>
                    <a:gd name="T8" fmla="*/ 0 w 31"/>
                    <a:gd name="T9" fmla="*/ 11 h 22"/>
                    <a:gd name="T10" fmla="*/ 10 w 31"/>
                    <a:gd name="T11" fmla="*/ 0 h 22"/>
                    <a:gd name="T12" fmla="*/ 20 w 31"/>
                    <a:gd name="T13" fmla="*/ 0 h 22"/>
                    <a:gd name="T14" fmla="*/ 31 w 31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2">
                      <a:moveTo>
                        <a:pt x="31" y="11"/>
                      </a:moveTo>
                      <a:cubicBezTo>
                        <a:pt x="31" y="16"/>
                        <a:pt x="27" y="21"/>
                        <a:pt x="21" y="21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1" y="5"/>
                        <a:pt x="31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7" name="Freeform 45"/>
                <p:cNvSpPr>
                  <a:spLocks/>
                </p:cNvSpPr>
                <p:nvPr/>
              </p:nvSpPr>
              <p:spPr bwMode="auto">
                <a:xfrm>
                  <a:off x="2568575" y="2320925"/>
                  <a:ext cx="79375" cy="57150"/>
                </a:xfrm>
                <a:custGeom>
                  <a:avLst/>
                  <a:gdLst>
                    <a:gd name="T0" fmla="*/ 31 w 31"/>
                    <a:gd name="T1" fmla="*/ 11 h 22"/>
                    <a:gd name="T2" fmla="*/ 21 w 31"/>
                    <a:gd name="T3" fmla="*/ 21 h 22"/>
                    <a:gd name="T4" fmla="*/ 11 w 31"/>
                    <a:gd name="T5" fmla="*/ 22 h 22"/>
                    <a:gd name="T6" fmla="*/ 0 w 31"/>
                    <a:gd name="T7" fmla="*/ 11 h 22"/>
                    <a:gd name="T8" fmla="*/ 0 w 31"/>
                    <a:gd name="T9" fmla="*/ 11 h 22"/>
                    <a:gd name="T10" fmla="*/ 10 w 31"/>
                    <a:gd name="T11" fmla="*/ 0 h 22"/>
                    <a:gd name="T12" fmla="*/ 20 w 31"/>
                    <a:gd name="T13" fmla="*/ 0 h 22"/>
                    <a:gd name="T14" fmla="*/ 31 w 31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2">
                      <a:moveTo>
                        <a:pt x="31" y="11"/>
                      </a:moveTo>
                      <a:cubicBezTo>
                        <a:pt x="31" y="16"/>
                        <a:pt x="26" y="21"/>
                        <a:pt x="21" y="21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4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1" y="5"/>
                        <a:pt x="31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8" name="Freeform 46"/>
                <p:cNvSpPr>
                  <a:spLocks/>
                </p:cNvSpPr>
                <p:nvPr/>
              </p:nvSpPr>
              <p:spPr bwMode="auto">
                <a:xfrm>
                  <a:off x="2651125" y="2320925"/>
                  <a:ext cx="80962" cy="53975"/>
                </a:xfrm>
                <a:custGeom>
                  <a:avLst/>
                  <a:gdLst>
                    <a:gd name="T0" fmla="*/ 31 w 31"/>
                    <a:gd name="T1" fmla="*/ 10 h 21"/>
                    <a:gd name="T2" fmla="*/ 20 w 31"/>
                    <a:gd name="T3" fmla="*/ 20 h 21"/>
                    <a:gd name="T4" fmla="*/ 11 w 31"/>
                    <a:gd name="T5" fmla="*/ 20 h 21"/>
                    <a:gd name="T6" fmla="*/ 0 w 31"/>
                    <a:gd name="T7" fmla="*/ 10 h 21"/>
                    <a:gd name="T8" fmla="*/ 0 w 31"/>
                    <a:gd name="T9" fmla="*/ 10 h 21"/>
                    <a:gd name="T10" fmla="*/ 10 w 31"/>
                    <a:gd name="T11" fmla="*/ 0 h 21"/>
                    <a:gd name="T12" fmla="*/ 20 w 31"/>
                    <a:gd name="T13" fmla="*/ 0 h 21"/>
                    <a:gd name="T14" fmla="*/ 31 w 31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1">
                      <a:moveTo>
                        <a:pt x="31" y="10"/>
                      </a:moveTo>
                      <a:cubicBezTo>
                        <a:pt x="31" y="15"/>
                        <a:pt x="26" y="20"/>
                        <a:pt x="20" y="20"/>
                      </a:cubicBez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5" y="21"/>
                        <a:pt x="0" y="16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0" y="4"/>
                        <a:pt x="31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" name="Freeform 47"/>
                <p:cNvSpPr>
                  <a:spLocks/>
                </p:cNvSpPr>
                <p:nvPr/>
              </p:nvSpPr>
              <p:spPr bwMode="auto">
                <a:xfrm>
                  <a:off x="2735263" y="2317750"/>
                  <a:ext cx="82550" cy="53975"/>
                </a:xfrm>
                <a:custGeom>
                  <a:avLst/>
                  <a:gdLst>
                    <a:gd name="T0" fmla="*/ 32 w 32"/>
                    <a:gd name="T1" fmla="*/ 10 h 21"/>
                    <a:gd name="T2" fmla="*/ 21 w 32"/>
                    <a:gd name="T3" fmla="*/ 21 h 21"/>
                    <a:gd name="T4" fmla="*/ 11 w 32"/>
                    <a:gd name="T5" fmla="*/ 21 h 21"/>
                    <a:gd name="T6" fmla="*/ 0 w 32"/>
                    <a:gd name="T7" fmla="*/ 11 h 21"/>
                    <a:gd name="T8" fmla="*/ 0 w 32"/>
                    <a:gd name="T9" fmla="*/ 11 h 21"/>
                    <a:gd name="T10" fmla="*/ 11 w 32"/>
                    <a:gd name="T11" fmla="*/ 0 h 21"/>
                    <a:gd name="T12" fmla="*/ 21 w 32"/>
                    <a:gd name="T13" fmla="*/ 0 h 21"/>
                    <a:gd name="T14" fmla="*/ 32 w 32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21">
                      <a:moveTo>
                        <a:pt x="32" y="10"/>
                      </a:moveTo>
                      <a:cubicBezTo>
                        <a:pt x="32" y="16"/>
                        <a:pt x="27" y="21"/>
                        <a:pt x="2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5" y="21"/>
                        <a:pt x="1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1" y="0"/>
                      </a:cubicBez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7" y="0"/>
                        <a:pt x="32" y="4"/>
                        <a:pt x="32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0" name="Freeform 48"/>
                <p:cNvSpPr>
                  <a:spLocks/>
                </p:cNvSpPr>
                <p:nvPr/>
              </p:nvSpPr>
              <p:spPr bwMode="auto">
                <a:xfrm>
                  <a:off x="2663825" y="2613025"/>
                  <a:ext cx="65087" cy="65088"/>
                </a:xfrm>
                <a:custGeom>
                  <a:avLst/>
                  <a:gdLst>
                    <a:gd name="T0" fmla="*/ 25 w 25"/>
                    <a:gd name="T1" fmla="*/ 14 h 25"/>
                    <a:gd name="T2" fmla="*/ 13 w 25"/>
                    <a:gd name="T3" fmla="*/ 25 h 25"/>
                    <a:gd name="T4" fmla="*/ 13 w 25"/>
                    <a:gd name="T5" fmla="*/ 25 h 25"/>
                    <a:gd name="T6" fmla="*/ 0 w 25"/>
                    <a:gd name="T7" fmla="*/ 15 h 25"/>
                    <a:gd name="T8" fmla="*/ 0 w 25"/>
                    <a:gd name="T9" fmla="*/ 11 h 25"/>
                    <a:gd name="T10" fmla="*/ 12 w 25"/>
                    <a:gd name="T11" fmla="*/ 0 h 25"/>
                    <a:gd name="T12" fmla="*/ 12 w 25"/>
                    <a:gd name="T13" fmla="*/ 0 h 25"/>
                    <a:gd name="T14" fmla="*/ 25 w 25"/>
                    <a:gd name="T15" fmla="*/ 10 h 25"/>
                    <a:gd name="T16" fmla="*/ 25 w 25"/>
                    <a:gd name="T17" fmla="*/ 1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25">
                      <a:moveTo>
                        <a:pt x="25" y="14"/>
                      </a:moveTo>
                      <a:cubicBezTo>
                        <a:pt x="25" y="20"/>
                        <a:pt x="20" y="25"/>
                        <a:pt x="13" y="25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6" y="25"/>
                        <a:pt x="1" y="20"/>
                        <a:pt x="0" y="15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6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9" y="0"/>
                        <a:pt x="25" y="4"/>
                        <a:pt x="25" y="10"/>
                      </a:cubicBez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1" name="Freeform 49"/>
                <p:cNvSpPr>
                  <a:spLocks/>
                </p:cNvSpPr>
                <p:nvPr/>
              </p:nvSpPr>
              <p:spPr bwMode="auto">
                <a:xfrm>
                  <a:off x="2520950" y="2309813"/>
                  <a:ext cx="182562" cy="333375"/>
                </a:xfrm>
                <a:custGeom>
                  <a:avLst/>
                  <a:gdLst>
                    <a:gd name="T0" fmla="*/ 69 w 70"/>
                    <a:gd name="T1" fmla="*/ 128 h 128"/>
                    <a:gd name="T2" fmla="*/ 0 w 70"/>
                    <a:gd name="T3" fmla="*/ 0 h 128"/>
                    <a:gd name="T4" fmla="*/ 69 w 70"/>
                    <a:gd name="T5" fmla="*/ 12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0" h="128">
                      <a:moveTo>
                        <a:pt x="69" y="128"/>
                      </a:moveTo>
                      <a:cubicBezTo>
                        <a:pt x="69" y="128"/>
                        <a:pt x="70" y="40"/>
                        <a:pt x="0" y="0"/>
                      </a:cubicBezTo>
                      <a:cubicBezTo>
                        <a:pt x="0" y="0"/>
                        <a:pt x="4" y="119"/>
                        <a:pt x="69" y="128"/>
                      </a:cubicBez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2" name="Freeform 50"/>
                <p:cNvSpPr>
                  <a:spLocks/>
                </p:cNvSpPr>
                <p:nvPr/>
              </p:nvSpPr>
              <p:spPr bwMode="auto">
                <a:xfrm>
                  <a:off x="2679700" y="2305050"/>
                  <a:ext cx="179387" cy="338138"/>
                </a:xfrm>
                <a:custGeom>
                  <a:avLst/>
                  <a:gdLst>
                    <a:gd name="T0" fmla="*/ 5 w 69"/>
                    <a:gd name="T1" fmla="*/ 130 h 130"/>
                    <a:gd name="T2" fmla="*/ 69 w 69"/>
                    <a:gd name="T3" fmla="*/ 0 h 130"/>
                    <a:gd name="T4" fmla="*/ 5 w 69"/>
                    <a:gd name="T5" fmla="*/ 130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9" h="130">
                      <a:moveTo>
                        <a:pt x="5" y="130"/>
                      </a:moveTo>
                      <a:cubicBezTo>
                        <a:pt x="5" y="130"/>
                        <a:pt x="0" y="42"/>
                        <a:pt x="69" y="0"/>
                      </a:cubicBezTo>
                      <a:cubicBezTo>
                        <a:pt x="69" y="0"/>
                        <a:pt x="69" y="118"/>
                        <a:pt x="5" y="130"/>
                      </a:cubicBez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323" name="Group 322"/>
              <p:cNvGrpSpPr/>
              <p:nvPr/>
            </p:nvGrpSpPr>
            <p:grpSpPr>
              <a:xfrm>
                <a:off x="6601446" y="3849053"/>
                <a:ext cx="338137" cy="673100"/>
                <a:chOff x="2520950" y="2005013"/>
                <a:chExt cx="338137" cy="673100"/>
              </a:xfrm>
            </p:grpSpPr>
            <p:sp>
              <p:nvSpPr>
                <p:cNvPr id="324" name="Freeform 5"/>
                <p:cNvSpPr>
                  <a:spLocks/>
                </p:cNvSpPr>
                <p:nvPr/>
              </p:nvSpPr>
              <p:spPr bwMode="auto">
                <a:xfrm>
                  <a:off x="2562225" y="2005013"/>
                  <a:ext cx="258762" cy="633413"/>
                </a:xfrm>
                <a:custGeom>
                  <a:avLst/>
                  <a:gdLst>
                    <a:gd name="T0" fmla="*/ 98 w 99"/>
                    <a:gd name="T1" fmla="*/ 121 h 243"/>
                    <a:gd name="T2" fmla="*/ 52 w 99"/>
                    <a:gd name="T3" fmla="*/ 243 h 243"/>
                    <a:gd name="T4" fmla="*/ 2 w 99"/>
                    <a:gd name="T5" fmla="*/ 123 h 243"/>
                    <a:gd name="T6" fmla="*/ 47 w 99"/>
                    <a:gd name="T7" fmla="*/ 0 h 243"/>
                    <a:gd name="T8" fmla="*/ 98 w 99"/>
                    <a:gd name="T9" fmla="*/ 121 h 2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9" h="243">
                      <a:moveTo>
                        <a:pt x="98" y="121"/>
                      </a:moveTo>
                      <a:cubicBezTo>
                        <a:pt x="99" y="188"/>
                        <a:pt x="79" y="242"/>
                        <a:pt x="52" y="243"/>
                      </a:cubicBezTo>
                      <a:cubicBezTo>
                        <a:pt x="26" y="243"/>
                        <a:pt x="3" y="190"/>
                        <a:pt x="2" y="123"/>
                      </a:cubicBezTo>
                      <a:cubicBezTo>
                        <a:pt x="0" y="56"/>
                        <a:pt x="20" y="1"/>
                        <a:pt x="47" y="0"/>
                      </a:cubicBezTo>
                      <a:cubicBezTo>
                        <a:pt x="73" y="0"/>
                        <a:pt x="96" y="54"/>
                        <a:pt x="98" y="121"/>
                      </a:cubicBezTo>
                      <a:close/>
                    </a:path>
                  </a:pathLst>
                </a:custGeom>
                <a:solidFill>
                  <a:srgbClr val="FDEE5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5" name="Freeform 6"/>
                <p:cNvSpPr>
                  <a:spLocks/>
                </p:cNvSpPr>
                <p:nvPr/>
              </p:nvSpPr>
              <p:spPr bwMode="auto">
                <a:xfrm>
                  <a:off x="2716213" y="2589213"/>
                  <a:ext cx="31750" cy="17463"/>
                </a:xfrm>
                <a:custGeom>
                  <a:avLst/>
                  <a:gdLst>
                    <a:gd name="T0" fmla="*/ 0 w 12"/>
                    <a:gd name="T1" fmla="*/ 4 h 7"/>
                    <a:gd name="T2" fmla="*/ 4 w 12"/>
                    <a:gd name="T3" fmla="*/ 0 h 7"/>
                    <a:gd name="T4" fmla="*/ 8 w 12"/>
                    <a:gd name="T5" fmla="*/ 0 h 7"/>
                    <a:gd name="T6" fmla="*/ 12 w 12"/>
                    <a:gd name="T7" fmla="*/ 3 h 7"/>
                    <a:gd name="T8" fmla="*/ 12 w 12"/>
                    <a:gd name="T9" fmla="*/ 3 h 7"/>
                    <a:gd name="T10" fmla="*/ 8 w 12"/>
                    <a:gd name="T11" fmla="*/ 7 h 7"/>
                    <a:gd name="T12" fmla="*/ 4 w 12"/>
                    <a:gd name="T13" fmla="*/ 7 h 7"/>
                    <a:gd name="T14" fmla="*/ 0 w 12"/>
                    <a:gd name="T15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7">
                      <a:moveTo>
                        <a:pt x="0" y="4"/>
                      </a:move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2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5"/>
                        <a:pt x="10" y="7"/>
                        <a:pt x="8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1" y="5"/>
                        <a:pt x="0" y="4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6" name="Freeform 7"/>
                <p:cNvSpPr>
                  <a:spLocks/>
                </p:cNvSpPr>
                <p:nvPr/>
              </p:nvSpPr>
              <p:spPr bwMode="auto">
                <a:xfrm>
                  <a:off x="2684463" y="2589213"/>
                  <a:ext cx="28575" cy="17463"/>
                </a:xfrm>
                <a:custGeom>
                  <a:avLst/>
                  <a:gdLst>
                    <a:gd name="T0" fmla="*/ 0 w 11"/>
                    <a:gd name="T1" fmla="*/ 4 h 7"/>
                    <a:gd name="T2" fmla="*/ 4 w 11"/>
                    <a:gd name="T3" fmla="*/ 0 h 7"/>
                    <a:gd name="T4" fmla="*/ 7 w 11"/>
                    <a:gd name="T5" fmla="*/ 0 h 7"/>
                    <a:gd name="T6" fmla="*/ 11 w 11"/>
                    <a:gd name="T7" fmla="*/ 4 h 7"/>
                    <a:gd name="T8" fmla="*/ 11 w 11"/>
                    <a:gd name="T9" fmla="*/ 4 h 7"/>
                    <a:gd name="T10" fmla="*/ 7 w 11"/>
                    <a:gd name="T11" fmla="*/ 7 h 7"/>
                    <a:gd name="T12" fmla="*/ 4 w 11"/>
                    <a:gd name="T13" fmla="*/ 7 h 7"/>
                    <a:gd name="T14" fmla="*/ 0 w 11"/>
                    <a:gd name="T15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7">
                      <a:moveTo>
                        <a:pt x="0" y="4"/>
                      </a:moveTo>
                      <a:cubicBezTo>
                        <a:pt x="0" y="2"/>
                        <a:pt x="1" y="0"/>
                        <a:pt x="4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2"/>
                        <a:pt x="11" y="4"/>
                      </a:cubicBezTo>
                      <a:cubicBezTo>
                        <a:pt x="11" y="4"/>
                        <a:pt x="11" y="4"/>
                        <a:pt x="11" y="4"/>
                      </a:cubicBezTo>
                      <a:cubicBezTo>
                        <a:pt x="11" y="5"/>
                        <a:pt x="9" y="7"/>
                        <a:pt x="7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0" y="6"/>
                        <a:pt x="0" y="4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7" name="Freeform 8"/>
                <p:cNvSpPr>
                  <a:spLocks/>
                </p:cNvSpPr>
                <p:nvPr/>
              </p:nvSpPr>
              <p:spPr bwMode="auto">
                <a:xfrm>
                  <a:off x="2651125" y="2590800"/>
                  <a:ext cx="31750" cy="15875"/>
                </a:xfrm>
                <a:custGeom>
                  <a:avLst/>
                  <a:gdLst>
                    <a:gd name="T0" fmla="*/ 0 w 12"/>
                    <a:gd name="T1" fmla="*/ 3 h 6"/>
                    <a:gd name="T2" fmla="*/ 4 w 12"/>
                    <a:gd name="T3" fmla="*/ 0 h 6"/>
                    <a:gd name="T4" fmla="*/ 8 w 12"/>
                    <a:gd name="T5" fmla="*/ 0 h 6"/>
                    <a:gd name="T6" fmla="*/ 12 w 12"/>
                    <a:gd name="T7" fmla="*/ 3 h 6"/>
                    <a:gd name="T8" fmla="*/ 12 w 12"/>
                    <a:gd name="T9" fmla="*/ 3 h 6"/>
                    <a:gd name="T10" fmla="*/ 8 w 12"/>
                    <a:gd name="T11" fmla="*/ 6 h 6"/>
                    <a:gd name="T12" fmla="*/ 4 w 12"/>
                    <a:gd name="T13" fmla="*/ 6 h 6"/>
                    <a:gd name="T14" fmla="*/ 0 w 12"/>
                    <a:gd name="T15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6">
                      <a:moveTo>
                        <a:pt x="0" y="3"/>
                      </a:move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1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5"/>
                        <a:pt x="10" y="6"/>
                        <a:pt x="8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8" name="Freeform 9"/>
                <p:cNvSpPr>
                  <a:spLocks/>
                </p:cNvSpPr>
                <p:nvPr/>
              </p:nvSpPr>
              <p:spPr bwMode="auto">
                <a:xfrm>
                  <a:off x="2720975" y="2560638"/>
                  <a:ext cx="42862" cy="28575"/>
                </a:xfrm>
                <a:custGeom>
                  <a:avLst/>
                  <a:gdLst>
                    <a:gd name="T0" fmla="*/ 0 w 16"/>
                    <a:gd name="T1" fmla="*/ 5 h 11"/>
                    <a:gd name="T2" fmla="*/ 5 w 16"/>
                    <a:gd name="T3" fmla="*/ 0 h 11"/>
                    <a:gd name="T4" fmla="*/ 11 w 16"/>
                    <a:gd name="T5" fmla="*/ 0 h 11"/>
                    <a:gd name="T6" fmla="*/ 16 w 16"/>
                    <a:gd name="T7" fmla="*/ 5 h 11"/>
                    <a:gd name="T8" fmla="*/ 16 w 16"/>
                    <a:gd name="T9" fmla="*/ 5 h 11"/>
                    <a:gd name="T10" fmla="*/ 11 w 16"/>
                    <a:gd name="T11" fmla="*/ 10 h 11"/>
                    <a:gd name="T12" fmla="*/ 5 w 16"/>
                    <a:gd name="T13" fmla="*/ 10 h 11"/>
                    <a:gd name="T14" fmla="*/ 0 w 16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0" y="5"/>
                      </a:moveTo>
                      <a:cubicBezTo>
                        <a:pt x="0" y="2"/>
                        <a:pt x="2" y="0"/>
                        <a:pt x="5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6" y="2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8"/>
                        <a:pt x="14" y="10"/>
                        <a:pt x="11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2" y="11"/>
                        <a:pt x="0" y="8"/>
                        <a:pt x="0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9" name="Freeform 10"/>
                <p:cNvSpPr>
                  <a:spLocks/>
                </p:cNvSpPr>
                <p:nvPr/>
              </p:nvSpPr>
              <p:spPr bwMode="auto">
                <a:xfrm>
                  <a:off x="2676525" y="2560638"/>
                  <a:ext cx="42862" cy="28575"/>
                </a:xfrm>
                <a:custGeom>
                  <a:avLst/>
                  <a:gdLst>
                    <a:gd name="T0" fmla="*/ 0 w 16"/>
                    <a:gd name="T1" fmla="*/ 6 h 11"/>
                    <a:gd name="T2" fmla="*/ 6 w 16"/>
                    <a:gd name="T3" fmla="*/ 0 h 11"/>
                    <a:gd name="T4" fmla="*/ 11 w 16"/>
                    <a:gd name="T5" fmla="*/ 0 h 11"/>
                    <a:gd name="T6" fmla="*/ 16 w 16"/>
                    <a:gd name="T7" fmla="*/ 5 h 11"/>
                    <a:gd name="T8" fmla="*/ 16 w 16"/>
                    <a:gd name="T9" fmla="*/ 5 h 11"/>
                    <a:gd name="T10" fmla="*/ 11 w 16"/>
                    <a:gd name="T11" fmla="*/ 11 h 11"/>
                    <a:gd name="T12" fmla="*/ 6 w 16"/>
                    <a:gd name="T13" fmla="*/ 11 h 11"/>
                    <a:gd name="T14" fmla="*/ 0 w 16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0" y="6"/>
                      </a:move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6" y="2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8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0" name="Freeform 11"/>
                <p:cNvSpPr>
                  <a:spLocks/>
                </p:cNvSpPr>
                <p:nvPr/>
              </p:nvSpPr>
              <p:spPr bwMode="auto">
                <a:xfrm>
                  <a:off x="2630488" y="2560638"/>
                  <a:ext cx="44450" cy="28575"/>
                </a:xfrm>
                <a:custGeom>
                  <a:avLst/>
                  <a:gdLst>
                    <a:gd name="T0" fmla="*/ 0 w 17"/>
                    <a:gd name="T1" fmla="*/ 6 h 11"/>
                    <a:gd name="T2" fmla="*/ 6 w 17"/>
                    <a:gd name="T3" fmla="*/ 1 h 11"/>
                    <a:gd name="T4" fmla="*/ 11 w 17"/>
                    <a:gd name="T5" fmla="*/ 0 h 11"/>
                    <a:gd name="T6" fmla="*/ 17 w 17"/>
                    <a:gd name="T7" fmla="*/ 6 h 11"/>
                    <a:gd name="T8" fmla="*/ 17 w 17"/>
                    <a:gd name="T9" fmla="*/ 6 h 11"/>
                    <a:gd name="T10" fmla="*/ 12 w 17"/>
                    <a:gd name="T11" fmla="*/ 11 h 11"/>
                    <a:gd name="T12" fmla="*/ 6 w 17"/>
                    <a:gd name="T13" fmla="*/ 11 h 11"/>
                    <a:gd name="T14" fmla="*/ 0 w 17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0" y="6"/>
                      </a:moveTo>
                      <a:cubicBezTo>
                        <a:pt x="0" y="3"/>
                        <a:pt x="3" y="1"/>
                        <a:pt x="6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5" y="0"/>
                        <a:pt x="17" y="3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9"/>
                        <a:pt x="15" y="11"/>
                        <a:pt x="12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1" name="Freeform 12"/>
                <p:cNvSpPr>
                  <a:spLocks/>
                </p:cNvSpPr>
                <p:nvPr/>
              </p:nvSpPr>
              <p:spPr bwMode="auto">
                <a:xfrm>
                  <a:off x="2724150" y="2520950"/>
                  <a:ext cx="57150" cy="36513"/>
                </a:xfrm>
                <a:custGeom>
                  <a:avLst/>
                  <a:gdLst>
                    <a:gd name="T0" fmla="*/ 0 w 22"/>
                    <a:gd name="T1" fmla="*/ 7 h 14"/>
                    <a:gd name="T2" fmla="*/ 8 w 22"/>
                    <a:gd name="T3" fmla="*/ 0 h 14"/>
                    <a:gd name="T4" fmla="*/ 14 w 22"/>
                    <a:gd name="T5" fmla="*/ 0 h 14"/>
                    <a:gd name="T6" fmla="*/ 22 w 22"/>
                    <a:gd name="T7" fmla="*/ 7 h 14"/>
                    <a:gd name="T8" fmla="*/ 22 w 22"/>
                    <a:gd name="T9" fmla="*/ 7 h 14"/>
                    <a:gd name="T10" fmla="*/ 15 w 22"/>
                    <a:gd name="T11" fmla="*/ 14 h 14"/>
                    <a:gd name="T12" fmla="*/ 8 w 22"/>
                    <a:gd name="T13" fmla="*/ 14 h 14"/>
                    <a:gd name="T14" fmla="*/ 0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0" y="7"/>
                      </a:moveTo>
                      <a:cubicBezTo>
                        <a:pt x="0" y="3"/>
                        <a:pt x="3" y="0"/>
                        <a:pt x="8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2" y="3"/>
                        <a:pt x="22" y="7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22" y="10"/>
                        <a:pt x="19" y="14"/>
                        <a:pt x="15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4" y="14"/>
                        <a:pt x="0" y="11"/>
                        <a:pt x="0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2" name="Freeform 13"/>
                <p:cNvSpPr>
                  <a:spLocks/>
                </p:cNvSpPr>
                <p:nvPr/>
              </p:nvSpPr>
              <p:spPr bwMode="auto">
                <a:xfrm>
                  <a:off x="2671763" y="2520950"/>
                  <a:ext cx="52387" cy="36513"/>
                </a:xfrm>
                <a:custGeom>
                  <a:avLst/>
                  <a:gdLst>
                    <a:gd name="T0" fmla="*/ 0 w 20"/>
                    <a:gd name="T1" fmla="*/ 8 h 14"/>
                    <a:gd name="T2" fmla="*/ 7 w 20"/>
                    <a:gd name="T3" fmla="*/ 1 h 14"/>
                    <a:gd name="T4" fmla="*/ 13 w 20"/>
                    <a:gd name="T5" fmla="*/ 1 h 14"/>
                    <a:gd name="T6" fmla="*/ 20 w 20"/>
                    <a:gd name="T7" fmla="*/ 7 h 14"/>
                    <a:gd name="T8" fmla="*/ 20 w 20"/>
                    <a:gd name="T9" fmla="*/ 7 h 14"/>
                    <a:gd name="T10" fmla="*/ 13 w 20"/>
                    <a:gd name="T11" fmla="*/ 14 h 14"/>
                    <a:gd name="T12" fmla="*/ 7 w 20"/>
                    <a:gd name="T13" fmla="*/ 14 h 14"/>
                    <a:gd name="T14" fmla="*/ 0 w 20"/>
                    <a:gd name="T15" fmla="*/ 8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" h="14">
                      <a:moveTo>
                        <a:pt x="0" y="8"/>
                      </a:moveTo>
                      <a:cubicBezTo>
                        <a:pt x="0" y="4"/>
                        <a:pt x="3" y="1"/>
                        <a:pt x="7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7" y="0"/>
                        <a:pt x="20" y="3"/>
                        <a:pt x="20" y="7"/>
                      </a:cubicBezTo>
                      <a:cubicBezTo>
                        <a:pt x="20" y="7"/>
                        <a:pt x="20" y="7"/>
                        <a:pt x="20" y="7"/>
                      </a:cubicBezTo>
                      <a:cubicBezTo>
                        <a:pt x="20" y="11"/>
                        <a:pt x="17" y="14"/>
                        <a:pt x="13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3" name="Freeform 14"/>
                <p:cNvSpPr>
                  <a:spLocks/>
                </p:cNvSpPr>
                <p:nvPr/>
              </p:nvSpPr>
              <p:spPr bwMode="auto">
                <a:xfrm>
                  <a:off x="2614613" y="2524125"/>
                  <a:ext cx="55562" cy="36513"/>
                </a:xfrm>
                <a:custGeom>
                  <a:avLst/>
                  <a:gdLst>
                    <a:gd name="T0" fmla="*/ 0 w 21"/>
                    <a:gd name="T1" fmla="*/ 7 h 14"/>
                    <a:gd name="T2" fmla="*/ 7 w 21"/>
                    <a:gd name="T3" fmla="*/ 0 h 14"/>
                    <a:gd name="T4" fmla="*/ 14 w 21"/>
                    <a:gd name="T5" fmla="*/ 0 h 14"/>
                    <a:gd name="T6" fmla="*/ 21 w 21"/>
                    <a:gd name="T7" fmla="*/ 7 h 14"/>
                    <a:gd name="T8" fmla="*/ 21 w 21"/>
                    <a:gd name="T9" fmla="*/ 7 h 14"/>
                    <a:gd name="T10" fmla="*/ 14 w 21"/>
                    <a:gd name="T11" fmla="*/ 14 h 14"/>
                    <a:gd name="T12" fmla="*/ 7 w 21"/>
                    <a:gd name="T13" fmla="*/ 14 h 14"/>
                    <a:gd name="T14" fmla="*/ 0 w 21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1" h="14">
                      <a:moveTo>
                        <a:pt x="0" y="7"/>
                      </a:move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1" y="3"/>
                        <a:pt x="21" y="7"/>
                      </a:cubicBez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21" y="10"/>
                        <a:pt x="18" y="13"/>
                        <a:pt x="14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4" name="Freeform 15"/>
                <p:cNvSpPr>
                  <a:spLocks/>
                </p:cNvSpPr>
                <p:nvPr/>
              </p:nvSpPr>
              <p:spPr bwMode="auto">
                <a:xfrm>
                  <a:off x="2728913" y="2476500"/>
                  <a:ext cx="60325" cy="41275"/>
                </a:xfrm>
                <a:custGeom>
                  <a:avLst/>
                  <a:gdLst>
                    <a:gd name="T0" fmla="*/ 0 w 23"/>
                    <a:gd name="T1" fmla="*/ 9 h 16"/>
                    <a:gd name="T2" fmla="*/ 8 w 23"/>
                    <a:gd name="T3" fmla="*/ 1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6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9"/>
                      </a:moveTo>
                      <a:cubicBezTo>
                        <a:pt x="0" y="4"/>
                        <a:pt x="4" y="1"/>
                        <a:pt x="8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3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5" name="Freeform 16"/>
                <p:cNvSpPr>
                  <a:spLocks/>
                </p:cNvSpPr>
                <p:nvPr/>
              </p:nvSpPr>
              <p:spPr bwMode="auto">
                <a:xfrm>
                  <a:off x="2667000" y="2479675"/>
                  <a:ext cx="60325" cy="41275"/>
                </a:xfrm>
                <a:custGeom>
                  <a:avLst/>
                  <a:gdLst>
                    <a:gd name="T0" fmla="*/ 0 w 23"/>
                    <a:gd name="T1" fmla="*/ 8 h 16"/>
                    <a:gd name="T2" fmla="*/ 8 w 23"/>
                    <a:gd name="T3" fmla="*/ 0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5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8"/>
                      </a:move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5"/>
                        <a:pt x="15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6" name="Freeform 17"/>
                <p:cNvSpPr>
                  <a:spLocks/>
                </p:cNvSpPr>
                <p:nvPr/>
              </p:nvSpPr>
              <p:spPr bwMode="auto">
                <a:xfrm>
                  <a:off x="2601913" y="2479675"/>
                  <a:ext cx="60325" cy="41275"/>
                </a:xfrm>
                <a:custGeom>
                  <a:avLst/>
                  <a:gdLst>
                    <a:gd name="T0" fmla="*/ 0 w 23"/>
                    <a:gd name="T1" fmla="*/ 9 h 16"/>
                    <a:gd name="T2" fmla="*/ 8 w 23"/>
                    <a:gd name="T3" fmla="*/ 1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6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9"/>
                      </a:moveTo>
                      <a:cubicBezTo>
                        <a:pt x="0" y="4"/>
                        <a:pt x="4" y="1"/>
                        <a:pt x="8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1" y="13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7" name="Freeform 18"/>
                <p:cNvSpPr>
                  <a:spLocks/>
                </p:cNvSpPr>
                <p:nvPr/>
              </p:nvSpPr>
              <p:spPr bwMode="auto">
                <a:xfrm>
                  <a:off x="2732088" y="2430463"/>
                  <a:ext cx="65087" cy="46038"/>
                </a:xfrm>
                <a:custGeom>
                  <a:avLst/>
                  <a:gdLst>
                    <a:gd name="T0" fmla="*/ 0 w 25"/>
                    <a:gd name="T1" fmla="*/ 9 h 18"/>
                    <a:gd name="T2" fmla="*/ 8 w 25"/>
                    <a:gd name="T3" fmla="*/ 0 h 18"/>
                    <a:gd name="T4" fmla="*/ 16 w 25"/>
                    <a:gd name="T5" fmla="*/ 0 h 18"/>
                    <a:gd name="T6" fmla="*/ 25 w 25"/>
                    <a:gd name="T7" fmla="*/ 9 h 18"/>
                    <a:gd name="T8" fmla="*/ 25 w 25"/>
                    <a:gd name="T9" fmla="*/ 9 h 18"/>
                    <a:gd name="T10" fmla="*/ 17 w 25"/>
                    <a:gd name="T11" fmla="*/ 17 h 18"/>
                    <a:gd name="T12" fmla="*/ 9 w 25"/>
                    <a:gd name="T13" fmla="*/ 17 h 18"/>
                    <a:gd name="T14" fmla="*/ 0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0" y="9"/>
                      </a:moveTo>
                      <a:cubicBezTo>
                        <a:pt x="0" y="4"/>
                        <a:pt x="4" y="1"/>
                        <a:pt x="8" y="0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8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8" name="Freeform 19"/>
                <p:cNvSpPr>
                  <a:spLocks/>
                </p:cNvSpPr>
                <p:nvPr/>
              </p:nvSpPr>
              <p:spPr bwMode="auto">
                <a:xfrm>
                  <a:off x="2662238" y="2432050"/>
                  <a:ext cx="66675" cy="44450"/>
                </a:xfrm>
                <a:custGeom>
                  <a:avLst/>
                  <a:gdLst>
                    <a:gd name="T0" fmla="*/ 0 w 26"/>
                    <a:gd name="T1" fmla="*/ 9 h 17"/>
                    <a:gd name="T2" fmla="*/ 9 w 26"/>
                    <a:gd name="T3" fmla="*/ 0 h 17"/>
                    <a:gd name="T4" fmla="*/ 17 w 26"/>
                    <a:gd name="T5" fmla="*/ 0 h 17"/>
                    <a:gd name="T6" fmla="*/ 26 w 26"/>
                    <a:gd name="T7" fmla="*/ 8 h 17"/>
                    <a:gd name="T8" fmla="*/ 26 w 26"/>
                    <a:gd name="T9" fmla="*/ 8 h 17"/>
                    <a:gd name="T10" fmla="*/ 17 w 26"/>
                    <a:gd name="T11" fmla="*/ 17 h 17"/>
                    <a:gd name="T12" fmla="*/ 9 w 26"/>
                    <a:gd name="T13" fmla="*/ 17 h 17"/>
                    <a:gd name="T14" fmla="*/ 0 w 26"/>
                    <a:gd name="T15" fmla="*/ 9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7">
                      <a:moveTo>
                        <a:pt x="0" y="9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2" y="0"/>
                        <a:pt x="26" y="3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7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39" name="Freeform 20"/>
                <p:cNvSpPr>
                  <a:spLocks/>
                </p:cNvSpPr>
                <p:nvPr/>
              </p:nvSpPr>
              <p:spPr bwMode="auto">
                <a:xfrm>
                  <a:off x="2593975" y="2432050"/>
                  <a:ext cx="65087" cy="47625"/>
                </a:xfrm>
                <a:custGeom>
                  <a:avLst/>
                  <a:gdLst>
                    <a:gd name="T0" fmla="*/ 0 w 25"/>
                    <a:gd name="T1" fmla="*/ 9 h 18"/>
                    <a:gd name="T2" fmla="*/ 8 w 25"/>
                    <a:gd name="T3" fmla="*/ 1 h 18"/>
                    <a:gd name="T4" fmla="*/ 16 w 25"/>
                    <a:gd name="T5" fmla="*/ 0 h 18"/>
                    <a:gd name="T6" fmla="*/ 25 w 25"/>
                    <a:gd name="T7" fmla="*/ 9 h 18"/>
                    <a:gd name="T8" fmla="*/ 25 w 25"/>
                    <a:gd name="T9" fmla="*/ 9 h 18"/>
                    <a:gd name="T10" fmla="*/ 17 w 25"/>
                    <a:gd name="T11" fmla="*/ 17 h 18"/>
                    <a:gd name="T12" fmla="*/ 9 w 25"/>
                    <a:gd name="T13" fmla="*/ 18 h 18"/>
                    <a:gd name="T14" fmla="*/ 0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0" y="9"/>
                      </a:moveTo>
                      <a:cubicBezTo>
                        <a:pt x="0" y="5"/>
                        <a:pt x="3" y="1"/>
                        <a:pt x="8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13"/>
                        <a:pt x="21" y="17"/>
                        <a:pt x="17" y="17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0" name="Freeform 21"/>
                <p:cNvSpPr>
                  <a:spLocks/>
                </p:cNvSpPr>
                <p:nvPr/>
              </p:nvSpPr>
              <p:spPr bwMode="auto">
                <a:xfrm>
                  <a:off x="2735263" y="2379663"/>
                  <a:ext cx="71437" cy="50800"/>
                </a:xfrm>
                <a:custGeom>
                  <a:avLst/>
                  <a:gdLst>
                    <a:gd name="T0" fmla="*/ 0 w 28"/>
                    <a:gd name="T1" fmla="*/ 10 h 19"/>
                    <a:gd name="T2" fmla="*/ 9 w 28"/>
                    <a:gd name="T3" fmla="*/ 0 h 19"/>
                    <a:gd name="T4" fmla="*/ 18 w 28"/>
                    <a:gd name="T5" fmla="*/ 0 h 19"/>
                    <a:gd name="T6" fmla="*/ 27 w 28"/>
                    <a:gd name="T7" fmla="*/ 9 h 19"/>
                    <a:gd name="T8" fmla="*/ 27 w 28"/>
                    <a:gd name="T9" fmla="*/ 9 h 19"/>
                    <a:gd name="T10" fmla="*/ 18 w 28"/>
                    <a:gd name="T11" fmla="*/ 18 h 19"/>
                    <a:gd name="T12" fmla="*/ 10 w 28"/>
                    <a:gd name="T13" fmla="*/ 19 h 19"/>
                    <a:gd name="T14" fmla="*/ 0 w 28"/>
                    <a:gd name="T1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8" h="19">
                      <a:moveTo>
                        <a:pt x="0" y="10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8" y="14"/>
                        <a:pt x="23" y="18"/>
                        <a:pt x="18" y="18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5" y="19"/>
                        <a:pt x="0" y="15"/>
                        <a:pt x="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1" name="Freeform 22"/>
                <p:cNvSpPr>
                  <a:spLocks/>
                </p:cNvSpPr>
                <p:nvPr/>
              </p:nvSpPr>
              <p:spPr bwMode="auto">
                <a:xfrm>
                  <a:off x="2659063" y="2382838"/>
                  <a:ext cx="69850" cy="47625"/>
                </a:xfrm>
                <a:custGeom>
                  <a:avLst/>
                  <a:gdLst>
                    <a:gd name="T0" fmla="*/ 0 w 27"/>
                    <a:gd name="T1" fmla="*/ 9 h 18"/>
                    <a:gd name="T2" fmla="*/ 9 w 27"/>
                    <a:gd name="T3" fmla="*/ 0 h 18"/>
                    <a:gd name="T4" fmla="*/ 18 w 27"/>
                    <a:gd name="T5" fmla="*/ 0 h 18"/>
                    <a:gd name="T6" fmla="*/ 27 w 27"/>
                    <a:gd name="T7" fmla="*/ 9 h 18"/>
                    <a:gd name="T8" fmla="*/ 27 w 27"/>
                    <a:gd name="T9" fmla="*/ 9 h 18"/>
                    <a:gd name="T10" fmla="*/ 18 w 27"/>
                    <a:gd name="T11" fmla="*/ 18 h 18"/>
                    <a:gd name="T12" fmla="*/ 10 w 27"/>
                    <a:gd name="T13" fmla="*/ 18 h 18"/>
                    <a:gd name="T14" fmla="*/ 0 w 27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8">
                      <a:moveTo>
                        <a:pt x="0" y="9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14"/>
                        <a:pt x="23" y="18"/>
                        <a:pt x="18" y="18"/>
                      </a:cubicBezTo>
                      <a:cubicBezTo>
                        <a:pt x="10" y="18"/>
                        <a:pt x="10" y="18"/>
                        <a:pt x="10" y="18"/>
                      </a:cubicBezTo>
                      <a:cubicBezTo>
                        <a:pt x="5" y="18"/>
                        <a:pt x="1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2" name="Freeform 23"/>
                <p:cNvSpPr>
                  <a:spLocks/>
                </p:cNvSpPr>
                <p:nvPr/>
              </p:nvSpPr>
              <p:spPr bwMode="auto">
                <a:xfrm>
                  <a:off x="2582863" y="2382838"/>
                  <a:ext cx="71437" cy="49213"/>
                </a:xfrm>
                <a:custGeom>
                  <a:avLst/>
                  <a:gdLst>
                    <a:gd name="T0" fmla="*/ 0 w 27"/>
                    <a:gd name="T1" fmla="*/ 10 h 19"/>
                    <a:gd name="T2" fmla="*/ 9 w 27"/>
                    <a:gd name="T3" fmla="*/ 0 h 19"/>
                    <a:gd name="T4" fmla="*/ 18 w 27"/>
                    <a:gd name="T5" fmla="*/ 0 h 19"/>
                    <a:gd name="T6" fmla="*/ 27 w 27"/>
                    <a:gd name="T7" fmla="*/ 9 h 19"/>
                    <a:gd name="T8" fmla="*/ 27 w 27"/>
                    <a:gd name="T9" fmla="*/ 9 h 19"/>
                    <a:gd name="T10" fmla="*/ 18 w 27"/>
                    <a:gd name="T11" fmla="*/ 19 h 19"/>
                    <a:gd name="T12" fmla="*/ 9 w 27"/>
                    <a:gd name="T13" fmla="*/ 19 h 19"/>
                    <a:gd name="T14" fmla="*/ 0 w 27"/>
                    <a:gd name="T1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0" y="10"/>
                      </a:moveTo>
                      <a:cubicBezTo>
                        <a:pt x="0" y="5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14"/>
                        <a:pt x="23" y="19"/>
                        <a:pt x="18" y="19"/>
                      </a:cubicBezTo>
                      <a:cubicBezTo>
                        <a:pt x="9" y="19"/>
                        <a:pt x="9" y="19"/>
                        <a:pt x="9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3" name="Freeform 24"/>
                <p:cNvSpPr>
                  <a:spLocks/>
                </p:cNvSpPr>
                <p:nvPr/>
              </p:nvSpPr>
              <p:spPr bwMode="auto">
                <a:xfrm>
                  <a:off x="2638425" y="2030413"/>
                  <a:ext cx="28575" cy="19050"/>
                </a:xfrm>
                <a:custGeom>
                  <a:avLst/>
                  <a:gdLst>
                    <a:gd name="T0" fmla="*/ 11 w 11"/>
                    <a:gd name="T1" fmla="*/ 3 h 7"/>
                    <a:gd name="T2" fmla="*/ 7 w 11"/>
                    <a:gd name="T3" fmla="*/ 7 h 7"/>
                    <a:gd name="T4" fmla="*/ 4 w 11"/>
                    <a:gd name="T5" fmla="*/ 7 h 7"/>
                    <a:gd name="T6" fmla="*/ 0 w 11"/>
                    <a:gd name="T7" fmla="*/ 4 h 7"/>
                    <a:gd name="T8" fmla="*/ 0 w 11"/>
                    <a:gd name="T9" fmla="*/ 4 h 7"/>
                    <a:gd name="T10" fmla="*/ 3 w 11"/>
                    <a:gd name="T11" fmla="*/ 0 h 7"/>
                    <a:gd name="T12" fmla="*/ 7 w 11"/>
                    <a:gd name="T13" fmla="*/ 0 h 7"/>
                    <a:gd name="T14" fmla="*/ 11 w 11"/>
                    <a:gd name="T1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7">
                      <a:moveTo>
                        <a:pt x="11" y="3"/>
                      </a:moveTo>
                      <a:cubicBezTo>
                        <a:pt x="11" y="5"/>
                        <a:pt x="9" y="7"/>
                        <a:pt x="7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1" y="7"/>
                        <a:pt x="0" y="5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2"/>
                        <a:pt x="1" y="0"/>
                        <a:pt x="3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2"/>
                        <a:pt x="11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4" name="Freeform 25"/>
                <p:cNvSpPr>
                  <a:spLocks/>
                </p:cNvSpPr>
                <p:nvPr/>
              </p:nvSpPr>
              <p:spPr bwMode="auto">
                <a:xfrm>
                  <a:off x="2670175" y="2030413"/>
                  <a:ext cx="30162" cy="19050"/>
                </a:xfrm>
                <a:custGeom>
                  <a:avLst/>
                  <a:gdLst>
                    <a:gd name="T0" fmla="*/ 12 w 12"/>
                    <a:gd name="T1" fmla="*/ 3 h 7"/>
                    <a:gd name="T2" fmla="*/ 8 w 12"/>
                    <a:gd name="T3" fmla="*/ 6 h 7"/>
                    <a:gd name="T4" fmla="*/ 4 w 12"/>
                    <a:gd name="T5" fmla="*/ 7 h 7"/>
                    <a:gd name="T6" fmla="*/ 0 w 12"/>
                    <a:gd name="T7" fmla="*/ 3 h 7"/>
                    <a:gd name="T8" fmla="*/ 0 w 12"/>
                    <a:gd name="T9" fmla="*/ 3 h 7"/>
                    <a:gd name="T10" fmla="*/ 4 w 12"/>
                    <a:gd name="T11" fmla="*/ 0 h 7"/>
                    <a:gd name="T12" fmla="*/ 8 w 12"/>
                    <a:gd name="T13" fmla="*/ 0 h 7"/>
                    <a:gd name="T14" fmla="*/ 12 w 12"/>
                    <a:gd name="T1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7">
                      <a:moveTo>
                        <a:pt x="12" y="3"/>
                      </a:moveTo>
                      <a:cubicBezTo>
                        <a:pt x="12" y="5"/>
                        <a:pt x="10" y="6"/>
                        <a:pt x="8" y="6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0" y="5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1"/>
                        <a:pt x="12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5" name="Freeform 26"/>
                <p:cNvSpPr>
                  <a:spLocks/>
                </p:cNvSpPr>
                <p:nvPr/>
              </p:nvSpPr>
              <p:spPr bwMode="auto">
                <a:xfrm>
                  <a:off x="2703513" y="2030413"/>
                  <a:ext cx="28575" cy="15875"/>
                </a:xfrm>
                <a:custGeom>
                  <a:avLst/>
                  <a:gdLst>
                    <a:gd name="T0" fmla="*/ 11 w 11"/>
                    <a:gd name="T1" fmla="*/ 3 h 6"/>
                    <a:gd name="T2" fmla="*/ 7 w 11"/>
                    <a:gd name="T3" fmla="*/ 6 h 6"/>
                    <a:gd name="T4" fmla="*/ 4 w 11"/>
                    <a:gd name="T5" fmla="*/ 6 h 6"/>
                    <a:gd name="T6" fmla="*/ 0 w 11"/>
                    <a:gd name="T7" fmla="*/ 3 h 6"/>
                    <a:gd name="T8" fmla="*/ 0 w 11"/>
                    <a:gd name="T9" fmla="*/ 3 h 6"/>
                    <a:gd name="T10" fmla="*/ 3 w 11"/>
                    <a:gd name="T11" fmla="*/ 0 h 6"/>
                    <a:gd name="T12" fmla="*/ 7 w 11"/>
                    <a:gd name="T13" fmla="*/ 0 h 6"/>
                    <a:gd name="T14" fmla="*/ 11 w 11"/>
                    <a:gd name="T15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6">
                      <a:moveTo>
                        <a:pt x="11" y="3"/>
                      </a:moveTo>
                      <a:cubicBezTo>
                        <a:pt x="11" y="5"/>
                        <a:pt x="9" y="6"/>
                        <a:pt x="7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1" y="6"/>
                        <a:pt x="0" y="5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1"/>
                        <a:pt x="11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6" name="Freeform 27"/>
                <p:cNvSpPr>
                  <a:spLocks/>
                </p:cNvSpPr>
                <p:nvPr/>
              </p:nvSpPr>
              <p:spPr bwMode="auto">
                <a:xfrm>
                  <a:off x="2619375" y="2049463"/>
                  <a:ext cx="44450" cy="28575"/>
                </a:xfrm>
                <a:custGeom>
                  <a:avLst/>
                  <a:gdLst>
                    <a:gd name="T0" fmla="*/ 17 w 17"/>
                    <a:gd name="T1" fmla="*/ 6 h 11"/>
                    <a:gd name="T2" fmla="*/ 11 w 17"/>
                    <a:gd name="T3" fmla="*/ 11 h 11"/>
                    <a:gd name="T4" fmla="*/ 6 w 17"/>
                    <a:gd name="T5" fmla="*/ 11 h 11"/>
                    <a:gd name="T6" fmla="*/ 0 w 17"/>
                    <a:gd name="T7" fmla="*/ 6 h 11"/>
                    <a:gd name="T8" fmla="*/ 0 w 17"/>
                    <a:gd name="T9" fmla="*/ 6 h 11"/>
                    <a:gd name="T10" fmla="*/ 6 w 17"/>
                    <a:gd name="T11" fmla="*/ 1 h 11"/>
                    <a:gd name="T12" fmla="*/ 11 w 17"/>
                    <a:gd name="T13" fmla="*/ 0 h 11"/>
                    <a:gd name="T14" fmla="*/ 17 w 17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17" y="6"/>
                      </a:moveTo>
                      <a:cubicBezTo>
                        <a:pt x="17" y="9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2" y="1"/>
                        <a:pt x="6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7" y="3"/>
                        <a:pt x="17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7" name="Freeform 28"/>
                <p:cNvSpPr>
                  <a:spLocks/>
                </p:cNvSpPr>
                <p:nvPr/>
              </p:nvSpPr>
              <p:spPr bwMode="auto">
                <a:xfrm>
                  <a:off x="2663825" y="2049463"/>
                  <a:ext cx="41275" cy="28575"/>
                </a:xfrm>
                <a:custGeom>
                  <a:avLst/>
                  <a:gdLst>
                    <a:gd name="T0" fmla="*/ 16 w 16"/>
                    <a:gd name="T1" fmla="*/ 5 h 11"/>
                    <a:gd name="T2" fmla="*/ 11 w 16"/>
                    <a:gd name="T3" fmla="*/ 11 h 11"/>
                    <a:gd name="T4" fmla="*/ 6 w 16"/>
                    <a:gd name="T5" fmla="*/ 11 h 11"/>
                    <a:gd name="T6" fmla="*/ 0 w 16"/>
                    <a:gd name="T7" fmla="*/ 6 h 11"/>
                    <a:gd name="T8" fmla="*/ 0 w 16"/>
                    <a:gd name="T9" fmla="*/ 6 h 11"/>
                    <a:gd name="T10" fmla="*/ 5 w 16"/>
                    <a:gd name="T11" fmla="*/ 0 h 11"/>
                    <a:gd name="T12" fmla="*/ 11 w 16"/>
                    <a:gd name="T13" fmla="*/ 0 h 11"/>
                    <a:gd name="T14" fmla="*/ 16 w 16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16" y="5"/>
                      </a:moveTo>
                      <a:cubicBezTo>
                        <a:pt x="16" y="8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5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3" y="0"/>
                        <a:pt x="16" y="2"/>
                        <a:pt x="16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8" name="Freeform 29"/>
                <p:cNvSpPr>
                  <a:spLocks/>
                </p:cNvSpPr>
                <p:nvPr/>
              </p:nvSpPr>
              <p:spPr bwMode="auto">
                <a:xfrm>
                  <a:off x="2708275" y="2049463"/>
                  <a:ext cx="44450" cy="28575"/>
                </a:xfrm>
                <a:custGeom>
                  <a:avLst/>
                  <a:gdLst>
                    <a:gd name="T0" fmla="*/ 17 w 17"/>
                    <a:gd name="T1" fmla="*/ 5 h 11"/>
                    <a:gd name="T2" fmla="*/ 11 w 17"/>
                    <a:gd name="T3" fmla="*/ 10 h 11"/>
                    <a:gd name="T4" fmla="*/ 6 w 17"/>
                    <a:gd name="T5" fmla="*/ 11 h 11"/>
                    <a:gd name="T6" fmla="*/ 0 w 17"/>
                    <a:gd name="T7" fmla="*/ 5 h 11"/>
                    <a:gd name="T8" fmla="*/ 0 w 17"/>
                    <a:gd name="T9" fmla="*/ 5 h 11"/>
                    <a:gd name="T10" fmla="*/ 6 w 17"/>
                    <a:gd name="T11" fmla="*/ 0 h 11"/>
                    <a:gd name="T12" fmla="*/ 11 w 17"/>
                    <a:gd name="T13" fmla="*/ 0 h 11"/>
                    <a:gd name="T14" fmla="*/ 17 w 17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17" y="5"/>
                      </a:moveTo>
                      <a:cubicBezTo>
                        <a:pt x="17" y="8"/>
                        <a:pt x="14" y="10"/>
                        <a:pt x="11" y="10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8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2"/>
                        <a:pt x="3" y="0"/>
                        <a:pt x="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7" y="2"/>
                        <a:pt x="17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9" name="Freeform 30"/>
                <p:cNvSpPr>
                  <a:spLocks/>
                </p:cNvSpPr>
                <p:nvPr/>
              </p:nvSpPr>
              <p:spPr bwMode="auto">
                <a:xfrm>
                  <a:off x="2601913" y="2079625"/>
                  <a:ext cx="57150" cy="36513"/>
                </a:xfrm>
                <a:custGeom>
                  <a:avLst/>
                  <a:gdLst>
                    <a:gd name="T0" fmla="*/ 22 w 22"/>
                    <a:gd name="T1" fmla="*/ 7 h 14"/>
                    <a:gd name="T2" fmla="*/ 15 w 22"/>
                    <a:gd name="T3" fmla="*/ 14 h 14"/>
                    <a:gd name="T4" fmla="*/ 8 w 22"/>
                    <a:gd name="T5" fmla="*/ 14 h 14"/>
                    <a:gd name="T6" fmla="*/ 0 w 22"/>
                    <a:gd name="T7" fmla="*/ 7 h 14"/>
                    <a:gd name="T8" fmla="*/ 0 w 22"/>
                    <a:gd name="T9" fmla="*/ 7 h 14"/>
                    <a:gd name="T10" fmla="*/ 8 w 22"/>
                    <a:gd name="T11" fmla="*/ 0 h 14"/>
                    <a:gd name="T12" fmla="*/ 14 w 22"/>
                    <a:gd name="T13" fmla="*/ 0 h 14"/>
                    <a:gd name="T14" fmla="*/ 22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22" y="7"/>
                      </a:moveTo>
                      <a:cubicBezTo>
                        <a:pt x="22" y="11"/>
                        <a:pt x="19" y="14"/>
                        <a:pt x="15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4" y="14"/>
                        <a:pt x="1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4" y="0"/>
                        <a:pt x="8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9" y="0"/>
                        <a:pt x="22" y="3"/>
                        <a:pt x="22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0" name="Freeform 31"/>
                <p:cNvSpPr>
                  <a:spLocks/>
                </p:cNvSpPr>
                <p:nvPr/>
              </p:nvSpPr>
              <p:spPr bwMode="auto">
                <a:xfrm>
                  <a:off x="2659063" y="2079625"/>
                  <a:ext cx="52387" cy="36513"/>
                </a:xfrm>
                <a:custGeom>
                  <a:avLst/>
                  <a:gdLst>
                    <a:gd name="T0" fmla="*/ 20 w 20"/>
                    <a:gd name="T1" fmla="*/ 6 h 14"/>
                    <a:gd name="T2" fmla="*/ 14 w 20"/>
                    <a:gd name="T3" fmla="*/ 13 h 14"/>
                    <a:gd name="T4" fmla="*/ 7 w 20"/>
                    <a:gd name="T5" fmla="*/ 13 h 14"/>
                    <a:gd name="T6" fmla="*/ 0 w 20"/>
                    <a:gd name="T7" fmla="*/ 7 h 14"/>
                    <a:gd name="T8" fmla="*/ 0 w 20"/>
                    <a:gd name="T9" fmla="*/ 7 h 14"/>
                    <a:gd name="T10" fmla="*/ 7 w 20"/>
                    <a:gd name="T11" fmla="*/ 0 h 14"/>
                    <a:gd name="T12" fmla="*/ 13 w 20"/>
                    <a:gd name="T13" fmla="*/ 0 h 14"/>
                    <a:gd name="T14" fmla="*/ 20 w 20"/>
                    <a:gd name="T15" fmla="*/ 6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" h="14">
                      <a:moveTo>
                        <a:pt x="20" y="6"/>
                      </a:moveTo>
                      <a:cubicBezTo>
                        <a:pt x="20" y="10"/>
                        <a:pt x="18" y="13"/>
                        <a:pt x="14" y="13"/>
                      </a:cubicBez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4" y="14"/>
                        <a:pt x="0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7" y="0"/>
                        <a:pt x="20" y="3"/>
                        <a:pt x="2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1" name="Freeform 32"/>
                <p:cNvSpPr>
                  <a:spLocks/>
                </p:cNvSpPr>
                <p:nvPr/>
              </p:nvSpPr>
              <p:spPr bwMode="auto">
                <a:xfrm>
                  <a:off x="2713038" y="2078038"/>
                  <a:ext cx="58737" cy="36513"/>
                </a:xfrm>
                <a:custGeom>
                  <a:avLst/>
                  <a:gdLst>
                    <a:gd name="T0" fmla="*/ 21 w 22"/>
                    <a:gd name="T1" fmla="*/ 7 h 14"/>
                    <a:gd name="T2" fmla="*/ 14 w 22"/>
                    <a:gd name="T3" fmla="*/ 14 h 14"/>
                    <a:gd name="T4" fmla="*/ 7 w 22"/>
                    <a:gd name="T5" fmla="*/ 14 h 14"/>
                    <a:gd name="T6" fmla="*/ 0 w 22"/>
                    <a:gd name="T7" fmla="*/ 7 h 14"/>
                    <a:gd name="T8" fmla="*/ 0 w 22"/>
                    <a:gd name="T9" fmla="*/ 7 h 14"/>
                    <a:gd name="T10" fmla="*/ 7 w 22"/>
                    <a:gd name="T11" fmla="*/ 0 h 14"/>
                    <a:gd name="T12" fmla="*/ 14 w 22"/>
                    <a:gd name="T13" fmla="*/ 0 h 14"/>
                    <a:gd name="T14" fmla="*/ 21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21" y="7"/>
                      </a:moveTo>
                      <a:cubicBezTo>
                        <a:pt x="22" y="11"/>
                        <a:pt x="18" y="14"/>
                        <a:pt x="14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4"/>
                        <a:pt x="3" y="0"/>
                        <a:pt x="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1" y="3"/>
                        <a:pt x="21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2" name="Freeform 33"/>
                <p:cNvSpPr>
                  <a:spLocks/>
                </p:cNvSpPr>
                <p:nvPr/>
              </p:nvSpPr>
              <p:spPr bwMode="auto">
                <a:xfrm>
                  <a:off x="2593975" y="2119313"/>
                  <a:ext cx="60325" cy="41275"/>
                </a:xfrm>
                <a:custGeom>
                  <a:avLst/>
                  <a:gdLst>
                    <a:gd name="T0" fmla="*/ 23 w 23"/>
                    <a:gd name="T1" fmla="*/ 7 h 16"/>
                    <a:gd name="T2" fmla="*/ 15 w 23"/>
                    <a:gd name="T3" fmla="*/ 15 h 16"/>
                    <a:gd name="T4" fmla="*/ 8 w 23"/>
                    <a:gd name="T5" fmla="*/ 16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7"/>
                      </a:moveTo>
                      <a:cubicBezTo>
                        <a:pt x="23" y="12"/>
                        <a:pt x="20" y="15"/>
                        <a:pt x="15" y="15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3" name="Freeform 34"/>
                <p:cNvSpPr>
                  <a:spLocks/>
                </p:cNvSpPr>
                <p:nvPr/>
              </p:nvSpPr>
              <p:spPr bwMode="auto">
                <a:xfrm>
                  <a:off x="2655888" y="2116138"/>
                  <a:ext cx="60325" cy="42863"/>
                </a:xfrm>
                <a:custGeom>
                  <a:avLst/>
                  <a:gdLst>
                    <a:gd name="T0" fmla="*/ 23 w 23"/>
                    <a:gd name="T1" fmla="*/ 8 h 16"/>
                    <a:gd name="T2" fmla="*/ 16 w 23"/>
                    <a:gd name="T3" fmla="*/ 16 h 16"/>
                    <a:gd name="T4" fmla="*/ 8 w 23"/>
                    <a:gd name="T5" fmla="*/ 16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8"/>
                      </a:move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4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4" name="Freeform 35"/>
                <p:cNvSpPr>
                  <a:spLocks/>
                </p:cNvSpPr>
                <p:nvPr/>
              </p:nvSpPr>
              <p:spPr bwMode="auto">
                <a:xfrm>
                  <a:off x="2720975" y="2116138"/>
                  <a:ext cx="60325" cy="42863"/>
                </a:xfrm>
                <a:custGeom>
                  <a:avLst/>
                  <a:gdLst>
                    <a:gd name="T0" fmla="*/ 23 w 23"/>
                    <a:gd name="T1" fmla="*/ 7 h 16"/>
                    <a:gd name="T2" fmla="*/ 15 w 23"/>
                    <a:gd name="T3" fmla="*/ 15 h 16"/>
                    <a:gd name="T4" fmla="*/ 8 w 23"/>
                    <a:gd name="T5" fmla="*/ 15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7"/>
                      </a:moveTo>
                      <a:cubicBezTo>
                        <a:pt x="23" y="12"/>
                        <a:pt x="20" y="15"/>
                        <a:pt x="15" y="15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5" name="Freeform 36"/>
                <p:cNvSpPr>
                  <a:spLocks/>
                </p:cNvSpPr>
                <p:nvPr/>
              </p:nvSpPr>
              <p:spPr bwMode="auto">
                <a:xfrm>
                  <a:off x="2586038" y="2160588"/>
                  <a:ext cx="65087" cy="47625"/>
                </a:xfrm>
                <a:custGeom>
                  <a:avLst/>
                  <a:gdLst>
                    <a:gd name="T0" fmla="*/ 25 w 25"/>
                    <a:gd name="T1" fmla="*/ 9 h 18"/>
                    <a:gd name="T2" fmla="*/ 17 w 25"/>
                    <a:gd name="T3" fmla="*/ 18 h 18"/>
                    <a:gd name="T4" fmla="*/ 9 w 25"/>
                    <a:gd name="T5" fmla="*/ 18 h 18"/>
                    <a:gd name="T6" fmla="*/ 0 w 25"/>
                    <a:gd name="T7" fmla="*/ 9 h 18"/>
                    <a:gd name="T8" fmla="*/ 0 w 25"/>
                    <a:gd name="T9" fmla="*/ 9 h 18"/>
                    <a:gd name="T10" fmla="*/ 9 w 25"/>
                    <a:gd name="T11" fmla="*/ 1 h 18"/>
                    <a:gd name="T12" fmla="*/ 17 w 25"/>
                    <a:gd name="T13" fmla="*/ 0 h 18"/>
                    <a:gd name="T14" fmla="*/ 25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25" y="9"/>
                      </a:moveTo>
                      <a:cubicBezTo>
                        <a:pt x="25" y="14"/>
                        <a:pt x="22" y="17"/>
                        <a:pt x="17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5"/>
                        <a:pt x="4" y="1"/>
                        <a:pt x="9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6" name="Freeform 37"/>
                <p:cNvSpPr>
                  <a:spLocks/>
                </p:cNvSpPr>
                <p:nvPr/>
              </p:nvSpPr>
              <p:spPr bwMode="auto">
                <a:xfrm>
                  <a:off x="2654300" y="2160588"/>
                  <a:ext cx="66675" cy="44450"/>
                </a:xfrm>
                <a:custGeom>
                  <a:avLst/>
                  <a:gdLst>
                    <a:gd name="T0" fmla="*/ 26 w 26"/>
                    <a:gd name="T1" fmla="*/ 8 h 17"/>
                    <a:gd name="T2" fmla="*/ 17 w 26"/>
                    <a:gd name="T3" fmla="*/ 17 h 17"/>
                    <a:gd name="T4" fmla="*/ 9 w 26"/>
                    <a:gd name="T5" fmla="*/ 17 h 17"/>
                    <a:gd name="T6" fmla="*/ 0 w 26"/>
                    <a:gd name="T7" fmla="*/ 9 h 17"/>
                    <a:gd name="T8" fmla="*/ 0 w 26"/>
                    <a:gd name="T9" fmla="*/ 9 h 17"/>
                    <a:gd name="T10" fmla="*/ 9 w 26"/>
                    <a:gd name="T11" fmla="*/ 0 h 17"/>
                    <a:gd name="T12" fmla="*/ 17 w 26"/>
                    <a:gd name="T13" fmla="*/ 0 h 17"/>
                    <a:gd name="T14" fmla="*/ 26 w 26"/>
                    <a:gd name="T1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7">
                      <a:moveTo>
                        <a:pt x="26" y="8"/>
                      </a:move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7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2" y="0"/>
                        <a:pt x="26" y="3"/>
                        <a:pt x="26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7" name="Freeform 38"/>
                <p:cNvSpPr>
                  <a:spLocks/>
                </p:cNvSpPr>
                <p:nvPr/>
              </p:nvSpPr>
              <p:spPr bwMode="auto">
                <a:xfrm>
                  <a:off x="2724150" y="2159000"/>
                  <a:ext cx="68262" cy="46038"/>
                </a:xfrm>
                <a:custGeom>
                  <a:avLst/>
                  <a:gdLst>
                    <a:gd name="T0" fmla="*/ 25 w 26"/>
                    <a:gd name="T1" fmla="*/ 9 h 18"/>
                    <a:gd name="T2" fmla="*/ 17 w 26"/>
                    <a:gd name="T3" fmla="*/ 17 h 18"/>
                    <a:gd name="T4" fmla="*/ 9 w 26"/>
                    <a:gd name="T5" fmla="*/ 18 h 18"/>
                    <a:gd name="T6" fmla="*/ 0 w 26"/>
                    <a:gd name="T7" fmla="*/ 9 h 18"/>
                    <a:gd name="T8" fmla="*/ 0 w 26"/>
                    <a:gd name="T9" fmla="*/ 9 h 18"/>
                    <a:gd name="T10" fmla="*/ 9 w 26"/>
                    <a:gd name="T11" fmla="*/ 0 h 18"/>
                    <a:gd name="T12" fmla="*/ 17 w 26"/>
                    <a:gd name="T13" fmla="*/ 0 h 18"/>
                    <a:gd name="T14" fmla="*/ 25 w 26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8">
                      <a:moveTo>
                        <a:pt x="25" y="9"/>
                      </a:move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1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8" name="Freeform 39"/>
                <p:cNvSpPr>
                  <a:spLocks/>
                </p:cNvSpPr>
                <p:nvPr/>
              </p:nvSpPr>
              <p:spPr bwMode="auto">
                <a:xfrm>
                  <a:off x="2578100" y="2208213"/>
                  <a:ext cx="69850" cy="49213"/>
                </a:xfrm>
                <a:custGeom>
                  <a:avLst/>
                  <a:gdLst>
                    <a:gd name="T0" fmla="*/ 27 w 27"/>
                    <a:gd name="T1" fmla="*/ 9 h 19"/>
                    <a:gd name="T2" fmla="*/ 18 w 27"/>
                    <a:gd name="T3" fmla="*/ 19 h 19"/>
                    <a:gd name="T4" fmla="*/ 9 w 27"/>
                    <a:gd name="T5" fmla="*/ 19 h 19"/>
                    <a:gd name="T6" fmla="*/ 0 w 27"/>
                    <a:gd name="T7" fmla="*/ 10 h 19"/>
                    <a:gd name="T8" fmla="*/ 0 w 27"/>
                    <a:gd name="T9" fmla="*/ 10 h 19"/>
                    <a:gd name="T10" fmla="*/ 9 w 27"/>
                    <a:gd name="T11" fmla="*/ 1 h 19"/>
                    <a:gd name="T12" fmla="*/ 18 w 27"/>
                    <a:gd name="T13" fmla="*/ 0 h 19"/>
                    <a:gd name="T14" fmla="*/ 27 w 27"/>
                    <a:gd name="T1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27" y="9"/>
                      </a:moveTo>
                      <a:cubicBezTo>
                        <a:pt x="27" y="14"/>
                        <a:pt x="23" y="19"/>
                        <a:pt x="18" y="19"/>
                      </a:cubicBezTo>
                      <a:cubicBezTo>
                        <a:pt x="9" y="19"/>
                        <a:pt x="9" y="19"/>
                        <a:pt x="9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4" y="1"/>
                        <a:pt x="9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9" name="Freeform 40"/>
                <p:cNvSpPr>
                  <a:spLocks/>
                </p:cNvSpPr>
                <p:nvPr/>
              </p:nvSpPr>
              <p:spPr bwMode="auto">
                <a:xfrm>
                  <a:off x="2654300" y="2208213"/>
                  <a:ext cx="69850" cy="46038"/>
                </a:xfrm>
                <a:custGeom>
                  <a:avLst/>
                  <a:gdLst>
                    <a:gd name="T0" fmla="*/ 27 w 27"/>
                    <a:gd name="T1" fmla="*/ 9 h 18"/>
                    <a:gd name="T2" fmla="*/ 18 w 27"/>
                    <a:gd name="T3" fmla="*/ 18 h 18"/>
                    <a:gd name="T4" fmla="*/ 9 w 27"/>
                    <a:gd name="T5" fmla="*/ 18 h 18"/>
                    <a:gd name="T6" fmla="*/ 0 w 27"/>
                    <a:gd name="T7" fmla="*/ 9 h 18"/>
                    <a:gd name="T8" fmla="*/ 0 w 27"/>
                    <a:gd name="T9" fmla="*/ 9 h 18"/>
                    <a:gd name="T10" fmla="*/ 9 w 27"/>
                    <a:gd name="T11" fmla="*/ 0 h 18"/>
                    <a:gd name="T12" fmla="*/ 18 w 27"/>
                    <a:gd name="T13" fmla="*/ 0 h 18"/>
                    <a:gd name="T14" fmla="*/ 27 w 27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8">
                      <a:moveTo>
                        <a:pt x="27" y="9"/>
                      </a:moveTo>
                      <a:cubicBezTo>
                        <a:pt x="27" y="14"/>
                        <a:pt x="23" y="18"/>
                        <a:pt x="18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0" name="Freeform 41"/>
                <p:cNvSpPr>
                  <a:spLocks/>
                </p:cNvSpPr>
                <p:nvPr/>
              </p:nvSpPr>
              <p:spPr bwMode="auto">
                <a:xfrm>
                  <a:off x="2728913" y="2205038"/>
                  <a:ext cx="71437" cy="49213"/>
                </a:xfrm>
                <a:custGeom>
                  <a:avLst/>
                  <a:gdLst>
                    <a:gd name="T0" fmla="*/ 27 w 27"/>
                    <a:gd name="T1" fmla="*/ 9 h 19"/>
                    <a:gd name="T2" fmla="*/ 18 w 27"/>
                    <a:gd name="T3" fmla="*/ 19 h 19"/>
                    <a:gd name="T4" fmla="*/ 10 w 27"/>
                    <a:gd name="T5" fmla="*/ 19 h 19"/>
                    <a:gd name="T6" fmla="*/ 0 w 27"/>
                    <a:gd name="T7" fmla="*/ 10 h 19"/>
                    <a:gd name="T8" fmla="*/ 0 w 27"/>
                    <a:gd name="T9" fmla="*/ 10 h 19"/>
                    <a:gd name="T10" fmla="*/ 9 w 27"/>
                    <a:gd name="T11" fmla="*/ 0 h 19"/>
                    <a:gd name="T12" fmla="*/ 18 w 27"/>
                    <a:gd name="T13" fmla="*/ 0 h 19"/>
                    <a:gd name="T14" fmla="*/ 27 w 27"/>
                    <a:gd name="T1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27" y="9"/>
                      </a:moveTo>
                      <a:cubicBezTo>
                        <a:pt x="27" y="14"/>
                        <a:pt x="23" y="18"/>
                        <a:pt x="18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1" name="Freeform 42"/>
                <p:cNvSpPr>
                  <a:spLocks/>
                </p:cNvSpPr>
                <p:nvPr/>
              </p:nvSpPr>
              <p:spPr bwMode="auto">
                <a:xfrm>
                  <a:off x="2565400" y="2260600"/>
                  <a:ext cx="82550" cy="57150"/>
                </a:xfrm>
                <a:custGeom>
                  <a:avLst/>
                  <a:gdLst>
                    <a:gd name="T0" fmla="*/ 32 w 32"/>
                    <a:gd name="T1" fmla="*/ 11 h 22"/>
                    <a:gd name="T2" fmla="*/ 21 w 32"/>
                    <a:gd name="T3" fmla="*/ 22 h 22"/>
                    <a:gd name="T4" fmla="*/ 11 w 32"/>
                    <a:gd name="T5" fmla="*/ 22 h 22"/>
                    <a:gd name="T6" fmla="*/ 0 w 32"/>
                    <a:gd name="T7" fmla="*/ 12 h 22"/>
                    <a:gd name="T8" fmla="*/ 0 w 32"/>
                    <a:gd name="T9" fmla="*/ 12 h 22"/>
                    <a:gd name="T10" fmla="*/ 11 w 32"/>
                    <a:gd name="T11" fmla="*/ 1 h 22"/>
                    <a:gd name="T12" fmla="*/ 21 w 32"/>
                    <a:gd name="T13" fmla="*/ 0 h 22"/>
                    <a:gd name="T14" fmla="*/ 32 w 32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22">
                      <a:moveTo>
                        <a:pt x="32" y="11"/>
                      </a:moveTo>
                      <a:cubicBezTo>
                        <a:pt x="32" y="17"/>
                        <a:pt x="27" y="22"/>
                        <a:pt x="2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6"/>
                        <a:pt x="5" y="1"/>
                        <a:pt x="11" y="1"/>
                      </a:cubicBez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7" y="0"/>
                        <a:pt x="31" y="5"/>
                        <a:pt x="32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2" name="Freeform 43"/>
                <p:cNvSpPr>
                  <a:spLocks/>
                </p:cNvSpPr>
                <p:nvPr/>
              </p:nvSpPr>
              <p:spPr bwMode="auto">
                <a:xfrm>
                  <a:off x="2651125" y="2260600"/>
                  <a:ext cx="77787" cy="53975"/>
                </a:xfrm>
                <a:custGeom>
                  <a:avLst/>
                  <a:gdLst>
                    <a:gd name="T0" fmla="*/ 30 w 30"/>
                    <a:gd name="T1" fmla="*/ 10 h 21"/>
                    <a:gd name="T2" fmla="*/ 20 w 30"/>
                    <a:gd name="T3" fmla="*/ 21 h 21"/>
                    <a:gd name="T4" fmla="*/ 10 w 30"/>
                    <a:gd name="T5" fmla="*/ 21 h 21"/>
                    <a:gd name="T6" fmla="*/ 0 w 30"/>
                    <a:gd name="T7" fmla="*/ 11 h 21"/>
                    <a:gd name="T8" fmla="*/ 0 w 30"/>
                    <a:gd name="T9" fmla="*/ 11 h 21"/>
                    <a:gd name="T10" fmla="*/ 10 w 30"/>
                    <a:gd name="T11" fmla="*/ 0 h 21"/>
                    <a:gd name="T12" fmla="*/ 20 w 30"/>
                    <a:gd name="T13" fmla="*/ 0 h 21"/>
                    <a:gd name="T14" fmla="*/ 30 w 30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0" h="21">
                      <a:moveTo>
                        <a:pt x="30" y="10"/>
                      </a:moveTo>
                      <a:cubicBezTo>
                        <a:pt x="30" y="16"/>
                        <a:pt x="26" y="21"/>
                        <a:pt x="2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5" y="21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4" y="1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5" y="0"/>
                        <a:pt x="30" y="5"/>
                        <a:pt x="3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3" name="Freeform 44"/>
                <p:cNvSpPr>
                  <a:spLocks/>
                </p:cNvSpPr>
                <p:nvPr/>
              </p:nvSpPr>
              <p:spPr bwMode="auto">
                <a:xfrm>
                  <a:off x="2735263" y="2257425"/>
                  <a:ext cx="79375" cy="57150"/>
                </a:xfrm>
                <a:custGeom>
                  <a:avLst/>
                  <a:gdLst>
                    <a:gd name="T0" fmla="*/ 31 w 31"/>
                    <a:gd name="T1" fmla="*/ 11 h 22"/>
                    <a:gd name="T2" fmla="*/ 21 w 31"/>
                    <a:gd name="T3" fmla="*/ 21 h 22"/>
                    <a:gd name="T4" fmla="*/ 11 w 31"/>
                    <a:gd name="T5" fmla="*/ 22 h 22"/>
                    <a:gd name="T6" fmla="*/ 0 w 31"/>
                    <a:gd name="T7" fmla="*/ 11 h 22"/>
                    <a:gd name="T8" fmla="*/ 0 w 31"/>
                    <a:gd name="T9" fmla="*/ 11 h 22"/>
                    <a:gd name="T10" fmla="*/ 10 w 31"/>
                    <a:gd name="T11" fmla="*/ 0 h 22"/>
                    <a:gd name="T12" fmla="*/ 20 w 31"/>
                    <a:gd name="T13" fmla="*/ 0 h 22"/>
                    <a:gd name="T14" fmla="*/ 31 w 31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2">
                      <a:moveTo>
                        <a:pt x="31" y="11"/>
                      </a:moveTo>
                      <a:cubicBezTo>
                        <a:pt x="31" y="16"/>
                        <a:pt x="27" y="21"/>
                        <a:pt x="21" y="21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1" y="5"/>
                        <a:pt x="31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4" name="Freeform 45"/>
                <p:cNvSpPr>
                  <a:spLocks/>
                </p:cNvSpPr>
                <p:nvPr/>
              </p:nvSpPr>
              <p:spPr bwMode="auto">
                <a:xfrm>
                  <a:off x="2568575" y="2320925"/>
                  <a:ext cx="79375" cy="57150"/>
                </a:xfrm>
                <a:custGeom>
                  <a:avLst/>
                  <a:gdLst>
                    <a:gd name="T0" fmla="*/ 31 w 31"/>
                    <a:gd name="T1" fmla="*/ 11 h 22"/>
                    <a:gd name="T2" fmla="*/ 21 w 31"/>
                    <a:gd name="T3" fmla="*/ 21 h 22"/>
                    <a:gd name="T4" fmla="*/ 11 w 31"/>
                    <a:gd name="T5" fmla="*/ 22 h 22"/>
                    <a:gd name="T6" fmla="*/ 0 w 31"/>
                    <a:gd name="T7" fmla="*/ 11 h 22"/>
                    <a:gd name="T8" fmla="*/ 0 w 31"/>
                    <a:gd name="T9" fmla="*/ 11 h 22"/>
                    <a:gd name="T10" fmla="*/ 10 w 31"/>
                    <a:gd name="T11" fmla="*/ 0 h 22"/>
                    <a:gd name="T12" fmla="*/ 20 w 31"/>
                    <a:gd name="T13" fmla="*/ 0 h 22"/>
                    <a:gd name="T14" fmla="*/ 31 w 31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2">
                      <a:moveTo>
                        <a:pt x="31" y="11"/>
                      </a:moveTo>
                      <a:cubicBezTo>
                        <a:pt x="31" y="16"/>
                        <a:pt x="26" y="21"/>
                        <a:pt x="21" y="21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4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1" y="5"/>
                        <a:pt x="31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5" name="Freeform 46"/>
                <p:cNvSpPr>
                  <a:spLocks/>
                </p:cNvSpPr>
                <p:nvPr/>
              </p:nvSpPr>
              <p:spPr bwMode="auto">
                <a:xfrm>
                  <a:off x="2651125" y="2320925"/>
                  <a:ext cx="80962" cy="53975"/>
                </a:xfrm>
                <a:custGeom>
                  <a:avLst/>
                  <a:gdLst>
                    <a:gd name="T0" fmla="*/ 31 w 31"/>
                    <a:gd name="T1" fmla="*/ 10 h 21"/>
                    <a:gd name="T2" fmla="*/ 20 w 31"/>
                    <a:gd name="T3" fmla="*/ 20 h 21"/>
                    <a:gd name="T4" fmla="*/ 11 w 31"/>
                    <a:gd name="T5" fmla="*/ 20 h 21"/>
                    <a:gd name="T6" fmla="*/ 0 w 31"/>
                    <a:gd name="T7" fmla="*/ 10 h 21"/>
                    <a:gd name="T8" fmla="*/ 0 w 31"/>
                    <a:gd name="T9" fmla="*/ 10 h 21"/>
                    <a:gd name="T10" fmla="*/ 10 w 31"/>
                    <a:gd name="T11" fmla="*/ 0 h 21"/>
                    <a:gd name="T12" fmla="*/ 20 w 31"/>
                    <a:gd name="T13" fmla="*/ 0 h 21"/>
                    <a:gd name="T14" fmla="*/ 31 w 31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1">
                      <a:moveTo>
                        <a:pt x="31" y="10"/>
                      </a:moveTo>
                      <a:cubicBezTo>
                        <a:pt x="31" y="15"/>
                        <a:pt x="26" y="20"/>
                        <a:pt x="20" y="20"/>
                      </a:cubicBez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5" y="21"/>
                        <a:pt x="0" y="16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0" y="4"/>
                        <a:pt x="31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6" name="Freeform 47"/>
                <p:cNvSpPr>
                  <a:spLocks/>
                </p:cNvSpPr>
                <p:nvPr/>
              </p:nvSpPr>
              <p:spPr bwMode="auto">
                <a:xfrm>
                  <a:off x="2735263" y="2317750"/>
                  <a:ext cx="82550" cy="53975"/>
                </a:xfrm>
                <a:custGeom>
                  <a:avLst/>
                  <a:gdLst>
                    <a:gd name="T0" fmla="*/ 32 w 32"/>
                    <a:gd name="T1" fmla="*/ 10 h 21"/>
                    <a:gd name="T2" fmla="*/ 21 w 32"/>
                    <a:gd name="T3" fmla="*/ 21 h 21"/>
                    <a:gd name="T4" fmla="*/ 11 w 32"/>
                    <a:gd name="T5" fmla="*/ 21 h 21"/>
                    <a:gd name="T6" fmla="*/ 0 w 32"/>
                    <a:gd name="T7" fmla="*/ 11 h 21"/>
                    <a:gd name="T8" fmla="*/ 0 w 32"/>
                    <a:gd name="T9" fmla="*/ 11 h 21"/>
                    <a:gd name="T10" fmla="*/ 11 w 32"/>
                    <a:gd name="T11" fmla="*/ 0 h 21"/>
                    <a:gd name="T12" fmla="*/ 21 w 32"/>
                    <a:gd name="T13" fmla="*/ 0 h 21"/>
                    <a:gd name="T14" fmla="*/ 32 w 32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21">
                      <a:moveTo>
                        <a:pt x="32" y="10"/>
                      </a:moveTo>
                      <a:cubicBezTo>
                        <a:pt x="32" y="16"/>
                        <a:pt x="27" y="21"/>
                        <a:pt x="2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5" y="21"/>
                        <a:pt x="1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1" y="0"/>
                      </a:cubicBez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7" y="0"/>
                        <a:pt x="32" y="4"/>
                        <a:pt x="32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7" name="Freeform 48"/>
                <p:cNvSpPr>
                  <a:spLocks/>
                </p:cNvSpPr>
                <p:nvPr/>
              </p:nvSpPr>
              <p:spPr bwMode="auto">
                <a:xfrm>
                  <a:off x="2663825" y="2613025"/>
                  <a:ext cx="65087" cy="65088"/>
                </a:xfrm>
                <a:custGeom>
                  <a:avLst/>
                  <a:gdLst>
                    <a:gd name="T0" fmla="*/ 25 w 25"/>
                    <a:gd name="T1" fmla="*/ 14 h 25"/>
                    <a:gd name="T2" fmla="*/ 13 w 25"/>
                    <a:gd name="T3" fmla="*/ 25 h 25"/>
                    <a:gd name="T4" fmla="*/ 13 w 25"/>
                    <a:gd name="T5" fmla="*/ 25 h 25"/>
                    <a:gd name="T6" fmla="*/ 0 w 25"/>
                    <a:gd name="T7" fmla="*/ 15 h 25"/>
                    <a:gd name="T8" fmla="*/ 0 w 25"/>
                    <a:gd name="T9" fmla="*/ 11 h 25"/>
                    <a:gd name="T10" fmla="*/ 12 w 25"/>
                    <a:gd name="T11" fmla="*/ 0 h 25"/>
                    <a:gd name="T12" fmla="*/ 12 w 25"/>
                    <a:gd name="T13" fmla="*/ 0 h 25"/>
                    <a:gd name="T14" fmla="*/ 25 w 25"/>
                    <a:gd name="T15" fmla="*/ 10 h 25"/>
                    <a:gd name="T16" fmla="*/ 25 w 25"/>
                    <a:gd name="T17" fmla="*/ 1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25">
                      <a:moveTo>
                        <a:pt x="25" y="14"/>
                      </a:moveTo>
                      <a:cubicBezTo>
                        <a:pt x="25" y="20"/>
                        <a:pt x="20" y="25"/>
                        <a:pt x="13" y="25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6" y="25"/>
                        <a:pt x="1" y="20"/>
                        <a:pt x="0" y="15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6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9" y="0"/>
                        <a:pt x="25" y="4"/>
                        <a:pt x="25" y="10"/>
                      </a:cubicBez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8" name="Freeform 49"/>
                <p:cNvSpPr>
                  <a:spLocks/>
                </p:cNvSpPr>
                <p:nvPr/>
              </p:nvSpPr>
              <p:spPr bwMode="auto">
                <a:xfrm>
                  <a:off x="2520950" y="2309813"/>
                  <a:ext cx="182562" cy="333375"/>
                </a:xfrm>
                <a:custGeom>
                  <a:avLst/>
                  <a:gdLst>
                    <a:gd name="T0" fmla="*/ 69 w 70"/>
                    <a:gd name="T1" fmla="*/ 128 h 128"/>
                    <a:gd name="T2" fmla="*/ 0 w 70"/>
                    <a:gd name="T3" fmla="*/ 0 h 128"/>
                    <a:gd name="T4" fmla="*/ 69 w 70"/>
                    <a:gd name="T5" fmla="*/ 12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0" h="128">
                      <a:moveTo>
                        <a:pt x="69" y="128"/>
                      </a:moveTo>
                      <a:cubicBezTo>
                        <a:pt x="69" y="128"/>
                        <a:pt x="70" y="40"/>
                        <a:pt x="0" y="0"/>
                      </a:cubicBezTo>
                      <a:cubicBezTo>
                        <a:pt x="0" y="0"/>
                        <a:pt x="4" y="119"/>
                        <a:pt x="69" y="128"/>
                      </a:cubicBez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9" name="Freeform 50"/>
                <p:cNvSpPr>
                  <a:spLocks/>
                </p:cNvSpPr>
                <p:nvPr/>
              </p:nvSpPr>
              <p:spPr bwMode="auto">
                <a:xfrm>
                  <a:off x="2679700" y="2305050"/>
                  <a:ext cx="179387" cy="338138"/>
                </a:xfrm>
                <a:custGeom>
                  <a:avLst/>
                  <a:gdLst>
                    <a:gd name="T0" fmla="*/ 5 w 69"/>
                    <a:gd name="T1" fmla="*/ 130 h 130"/>
                    <a:gd name="T2" fmla="*/ 69 w 69"/>
                    <a:gd name="T3" fmla="*/ 0 h 130"/>
                    <a:gd name="T4" fmla="*/ 5 w 69"/>
                    <a:gd name="T5" fmla="*/ 130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9" h="130">
                      <a:moveTo>
                        <a:pt x="5" y="130"/>
                      </a:moveTo>
                      <a:cubicBezTo>
                        <a:pt x="5" y="130"/>
                        <a:pt x="0" y="42"/>
                        <a:pt x="69" y="0"/>
                      </a:cubicBezTo>
                      <a:cubicBezTo>
                        <a:pt x="69" y="0"/>
                        <a:pt x="69" y="118"/>
                        <a:pt x="5" y="130"/>
                      </a:cubicBez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5" name="Group 154"/>
              <p:cNvGrpSpPr/>
              <p:nvPr/>
            </p:nvGrpSpPr>
            <p:grpSpPr>
              <a:xfrm>
                <a:off x="6230763" y="3849053"/>
                <a:ext cx="338137" cy="673100"/>
                <a:chOff x="2520950" y="2005013"/>
                <a:chExt cx="338137" cy="673100"/>
              </a:xfrm>
            </p:grpSpPr>
            <p:sp>
              <p:nvSpPr>
                <p:cNvPr id="156" name="Freeform 5"/>
                <p:cNvSpPr>
                  <a:spLocks/>
                </p:cNvSpPr>
                <p:nvPr/>
              </p:nvSpPr>
              <p:spPr bwMode="auto">
                <a:xfrm>
                  <a:off x="2562225" y="2005013"/>
                  <a:ext cx="258762" cy="633413"/>
                </a:xfrm>
                <a:custGeom>
                  <a:avLst/>
                  <a:gdLst>
                    <a:gd name="T0" fmla="*/ 98 w 99"/>
                    <a:gd name="T1" fmla="*/ 121 h 243"/>
                    <a:gd name="T2" fmla="*/ 52 w 99"/>
                    <a:gd name="T3" fmla="*/ 243 h 243"/>
                    <a:gd name="T4" fmla="*/ 2 w 99"/>
                    <a:gd name="T5" fmla="*/ 123 h 243"/>
                    <a:gd name="T6" fmla="*/ 47 w 99"/>
                    <a:gd name="T7" fmla="*/ 0 h 243"/>
                    <a:gd name="T8" fmla="*/ 98 w 99"/>
                    <a:gd name="T9" fmla="*/ 121 h 2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9" h="243">
                      <a:moveTo>
                        <a:pt x="98" y="121"/>
                      </a:moveTo>
                      <a:cubicBezTo>
                        <a:pt x="99" y="188"/>
                        <a:pt x="79" y="242"/>
                        <a:pt x="52" y="243"/>
                      </a:cubicBezTo>
                      <a:cubicBezTo>
                        <a:pt x="26" y="243"/>
                        <a:pt x="3" y="190"/>
                        <a:pt x="2" y="123"/>
                      </a:cubicBezTo>
                      <a:cubicBezTo>
                        <a:pt x="0" y="56"/>
                        <a:pt x="20" y="1"/>
                        <a:pt x="47" y="0"/>
                      </a:cubicBezTo>
                      <a:cubicBezTo>
                        <a:pt x="73" y="0"/>
                        <a:pt x="96" y="54"/>
                        <a:pt x="98" y="121"/>
                      </a:cubicBezTo>
                      <a:close/>
                    </a:path>
                  </a:pathLst>
                </a:custGeom>
                <a:solidFill>
                  <a:srgbClr val="FDEE5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7" name="Freeform 6"/>
                <p:cNvSpPr>
                  <a:spLocks/>
                </p:cNvSpPr>
                <p:nvPr/>
              </p:nvSpPr>
              <p:spPr bwMode="auto">
                <a:xfrm>
                  <a:off x="2716213" y="2589213"/>
                  <a:ext cx="31750" cy="17463"/>
                </a:xfrm>
                <a:custGeom>
                  <a:avLst/>
                  <a:gdLst>
                    <a:gd name="T0" fmla="*/ 0 w 12"/>
                    <a:gd name="T1" fmla="*/ 4 h 7"/>
                    <a:gd name="T2" fmla="*/ 4 w 12"/>
                    <a:gd name="T3" fmla="*/ 0 h 7"/>
                    <a:gd name="T4" fmla="*/ 8 w 12"/>
                    <a:gd name="T5" fmla="*/ 0 h 7"/>
                    <a:gd name="T6" fmla="*/ 12 w 12"/>
                    <a:gd name="T7" fmla="*/ 3 h 7"/>
                    <a:gd name="T8" fmla="*/ 12 w 12"/>
                    <a:gd name="T9" fmla="*/ 3 h 7"/>
                    <a:gd name="T10" fmla="*/ 8 w 12"/>
                    <a:gd name="T11" fmla="*/ 7 h 7"/>
                    <a:gd name="T12" fmla="*/ 4 w 12"/>
                    <a:gd name="T13" fmla="*/ 7 h 7"/>
                    <a:gd name="T14" fmla="*/ 0 w 12"/>
                    <a:gd name="T15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7">
                      <a:moveTo>
                        <a:pt x="0" y="4"/>
                      </a:move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2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5"/>
                        <a:pt x="10" y="7"/>
                        <a:pt x="8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1" y="5"/>
                        <a:pt x="0" y="4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8" name="Freeform 7"/>
                <p:cNvSpPr>
                  <a:spLocks/>
                </p:cNvSpPr>
                <p:nvPr/>
              </p:nvSpPr>
              <p:spPr bwMode="auto">
                <a:xfrm>
                  <a:off x="2684463" y="2589213"/>
                  <a:ext cx="28575" cy="17463"/>
                </a:xfrm>
                <a:custGeom>
                  <a:avLst/>
                  <a:gdLst>
                    <a:gd name="T0" fmla="*/ 0 w 11"/>
                    <a:gd name="T1" fmla="*/ 4 h 7"/>
                    <a:gd name="T2" fmla="*/ 4 w 11"/>
                    <a:gd name="T3" fmla="*/ 0 h 7"/>
                    <a:gd name="T4" fmla="*/ 7 w 11"/>
                    <a:gd name="T5" fmla="*/ 0 h 7"/>
                    <a:gd name="T6" fmla="*/ 11 w 11"/>
                    <a:gd name="T7" fmla="*/ 4 h 7"/>
                    <a:gd name="T8" fmla="*/ 11 w 11"/>
                    <a:gd name="T9" fmla="*/ 4 h 7"/>
                    <a:gd name="T10" fmla="*/ 7 w 11"/>
                    <a:gd name="T11" fmla="*/ 7 h 7"/>
                    <a:gd name="T12" fmla="*/ 4 w 11"/>
                    <a:gd name="T13" fmla="*/ 7 h 7"/>
                    <a:gd name="T14" fmla="*/ 0 w 11"/>
                    <a:gd name="T15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7">
                      <a:moveTo>
                        <a:pt x="0" y="4"/>
                      </a:moveTo>
                      <a:cubicBezTo>
                        <a:pt x="0" y="2"/>
                        <a:pt x="1" y="0"/>
                        <a:pt x="4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2"/>
                        <a:pt x="11" y="4"/>
                      </a:cubicBezTo>
                      <a:cubicBezTo>
                        <a:pt x="11" y="4"/>
                        <a:pt x="11" y="4"/>
                        <a:pt x="11" y="4"/>
                      </a:cubicBezTo>
                      <a:cubicBezTo>
                        <a:pt x="11" y="5"/>
                        <a:pt x="9" y="7"/>
                        <a:pt x="7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0" y="6"/>
                        <a:pt x="0" y="4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9" name="Freeform 8"/>
                <p:cNvSpPr>
                  <a:spLocks/>
                </p:cNvSpPr>
                <p:nvPr/>
              </p:nvSpPr>
              <p:spPr bwMode="auto">
                <a:xfrm>
                  <a:off x="2651125" y="2590800"/>
                  <a:ext cx="31750" cy="15875"/>
                </a:xfrm>
                <a:custGeom>
                  <a:avLst/>
                  <a:gdLst>
                    <a:gd name="T0" fmla="*/ 0 w 12"/>
                    <a:gd name="T1" fmla="*/ 3 h 6"/>
                    <a:gd name="T2" fmla="*/ 4 w 12"/>
                    <a:gd name="T3" fmla="*/ 0 h 6"/>
                    <a:gd name="T4" fmla="*/ 8 w 12"/>
                    <a:gd name="T5" fmla="*/ 0 h 6"/>
                    <a:gd name="T6" fmla="*/ 12 w 12"/>
                    <a:gd name="T7" fmla="*/ 3 h 6"/>
                    <a:gd name="T8" fmla="*/ 12 w 12"/>
                    <a:gd name="T9" fmla="*/ 3 h 6"/>
                    <a:gd name="T10" fmla="*/ 8 w 12"/>
                    <a:gd name="T11" fmla="*/ 6 h 6"/>
                    <a:gd name="T12" fmla="*/ 4 w 12"/>
                    <a:gd name="T13" fmla="*/ 6 h 6"/>
                    <a:gd name="T14" fmla="*/ 0 w 12"/>
                    <a:gd name="T15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6">
                      <a:moveTo>
                        <a:pt x="0" y="3"/>
                      </a:move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1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5"/>
                        <a:pt x="10" y="6"/>
                        <a:pt x="8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0" name="Freeform 9"/>
                <p:cNvSpPr>
                  <a:spLocks/>
                </p:cNvSpPr>
                <p:nvPr/>
              </p:nvSpPr>
              <p:spPr bwMode="auto">
                <a:xfrm>
                  <a:off x="2720975" y="2560638"/>
                  <a:ext cx="42862" cy="28575"/>
                </a:xfrm>
                <a:custGeom>
                  <a:avLst/>
                  <a:gdLst>
                    <a:gd name="T0" fmla="*/ 0 w 16"/>
                    <a:gd name="T1" fmla="*/ 5 h 11"/>
                    <a:gd name="T2" fmla="*/ 5 w 16"/>
                    <a:gd name="T3" fmla="*/ 0 h 11"/>
                    <a:gd name="T4" fmla="*/ 11 w 16"/>
                    <a:gd name="T5" fmla="*/ 0 h 11"/>
                    <a:gd name="T6" fmla="*/ 16 w 16"/>
                    <a:gd name="T7" fmla="*/ 5 h 11"/>
                    <a:gd name="T8" fmla="*/ 16 w 16"/>
                    <a:gd name="T9" fmla="*/ 5 h 11"/>
                    <a:gd name="T10" fmla="*/ 11 w 16"/>
                    <a:gd name="T11" fmla="*/ 10 h 11"/>
                    <a:gd name="T12" fmla="*/ 5 w 16"/>
                    <a:gd name="T13" fmla="*/ 10 h 11"/>
                    <a:gd name="T14" fmla="*/ 0 w 16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0" y="5"/>
                      </a:moveTo>
                      <a:cubicBezTo>
                        <a:pt x="0" y="2"/>
                        <a:pt x="2" y="0"/>
                        <a:pt x="5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6" y="2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8"/>
                        <a:pt x="14" y="10"/>
                        <a:pt x="11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2" y="11"/>
                        <a:pt x="0" y="8"/>
                        <a:pt x="0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1" name="Freeform 10"/>
                <p:cNvSpPr>
                  <a:spLocks/>
                </p:cNvSpPr>
                <p:nvPr/>
              </p:nvSpPr>
              <p:spPr bwMode="auto">
                <a:xfrm>
                  <a:off x="2676525" y="2560638"/>
                  <a:ext cx="42862" cy="28575"/>
                </a:xfrm>
                <a:custGeom>
                  <a:avLst/>
                  <a:gdLst>
                    <a:gd name="T0" fmla="*/ 0 w 16"/>
                    <a:gd name="T1" fmla="*/ 6 h 11"/>
                    <a:gd name="T2" fmla="*/ 6 w 16"/>
                    <a:gd name="T3" fmla="*/ 0 h 11"/>
                    <a:gd name="T4" fmla="*/ 11 w 16"/>
                    <a:gd name="T5" fmla="*/ 0 h 11"/>
                    <a:gd name="T6" fmla="*/ 16 w 16"/>
                    <a:gd name="T7" fmla="*/ 5 h 11"/>
                    <a:gd name="T8" fmla="*/ 16 w 16"/>
                    <a:gd name="T9" fmla="*/ 5 h 11"/>
                    <a:gd name="T10" fmla="*/ 11 w 16"/>
                    <a:gd name="T11" fmla="*/ 11 h 11"/>
                    <a:gd name="T12" fmla="*/ 6 w 16"/>
                    <a:gd name="T13" fmla="*/ 11 h 11"/>
                    <a:gd name="T14" fmla="*/ 0 w 16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0" y="6"/>
                      </a:move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6" y="2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8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2" name="Freeform 11"/>
                <p:cNvSpPr>
                  <a:spLocks/>
                </p:cNvSpPr>
                <p:nvPr/>
              </p:nvSpPr>
              <p:spPr bwMode="auto">
                <a:xfrm>
                  <a:off x="2630488" y="2560638"/>
                  <a:ext cx="44450" cy="28575"/>
                </a:xfrm>
                <a:custGeom>
                  <a:avLst/>
                  <a:gdLst>
                    <a:gd name="T0" fmla="*/ 0 w 17"/>
                    <a:gd name="T1" fmla="*/ 6 h 11"/>
                    <a:gd name="T2" fmla="*/ 6 w 17"/>
                    <a:gd name="T3" fmla="*/ 1 h 11"/>
                    <a:gd name="T4" fmla="*/ 11 w 17"/>
                    <a:gd name="T5" fmla="*/ 0 h 11"/>
                    <a:gd name="T6" fmla="*/ 17 w 17"/>
                    <a:gd name="T7" fmla="*/ 6 h 11"/>
                    <a:gd name="T8" fmla="*/ 17 w 17"/>
                    <a:gd name="T9" fmla="*/ 6 h 11"/>
                    <a:gd name="T10" fmla="*/ 12 w 17"/>
                    <a:gd name="T11" fmla="*/ 11 h 11"/>
                    <a:gd name="T12" fmla="*/ 6 w 17"/>
                    <a:gd name="T13" fmla="*/ 11 h 11"/>
                    <a:gd name="T14" fmla="*/ 0 w 17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0" y="6"/>
                      </a:moveTo>
                      <a:cubicBezTo>
                        <a:pt x="0" y="3"/>
                        <a:pt x="3" y="1"/>
                        <a:pt x="6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5" y="0"/>
                        <a:pt x="17" y="3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9"/>
                        <a:pt x="15" y="11"/>
                        <a:pt x="12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3" name="Freeform 12"/>
                <p:cNvSpPr>
                  <a:spLocks/>
                </p:cNvSpPr>
                <p:nvPr/>
              </p:nvSpPr>
              <p:spPr bwMode="auto">
                <a:xfrm>
                  <a:off x="2724150" y="2520950"/>
                  <a:ext cx="57150" cy="36513"/>
                </a:xfrm>
                <a:custGeom>
                  <a:avLst/>
                  <a:gdLst>
                    <a:gd name="T0" fmla="*/ 0 w 22"/>
                    <a:gd name="T1" fmla="*/ 7 h 14"/>
                    <a:gd name="T2" fmla="*/ 8 w 22"/>
                    <a:gd name="T3" fmla="*/ 0 h 14"/>
                    <a:gd name="T4" fmla="*/ 14 w 22"/>
                    <a:gd name="T5" fmla="*/ 0 h 14"/>
                    <a:gd name="T6" fmla="*/ 22 w 22"/>
                    <a:gd name="T7" fmla="*/ 7 h 14"/>
                    <a:gd name="T8" fmla="*/ 22 w 22"/>
                    <a:gd name="T9" fmla="*/ 7 h 14"/>
                    <a:gd name="T10" fmla="*/ 15 w 22"/>
                    <a:gd name="T11" fmla="*/ 14 h 14"/>
                    <a:gd name="T12" fmla="*/ 8 w 22"/>
                    <a:gd name="T13" fmla="*/ 14 h 14"/>
                    <a:gd name="T14" fmla="*/ 0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0" y="7"/>
                      </a:moveTo>
                      <a:cubicBezTo>
                        <a:pt x="0" y="3"/>
                        <a:pt x="3" y="0"/>
                        <a:pt x="8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2" y="3"/>
                        <a:pt x="22" y="7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22" y="10"/>
                        <a:pt x="19" y="14"/>
                        <a:pt x="15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4" y="14"/>
                        <a:pt x="0" y="11"/>
                        <a:pt x="0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3" name="Freeform 13"/>
                <p:cNvSpPr>
                  <a:spLocks/>
                </p:cNvSpPr>
                <p:nvPr/>
              </p:nvSpPr>
              <p:spPr bwMode="auto">
                <a:xfrm>
                  <a:off x="2671763" y="2520950"/>
                  <a:ext cx="52387" cy="36513"/>
                </a:xfrm>
                <a:custGeom>
                  <a:avLst/>
                  <a:gdLst>
                    <a:gd name="T0" fmla="*/ 0 w 20"/>
                    <a:gd name="T1" fmla="*/ 8 h 14"/>
                    <a:gd name="T2" fmla="*/ 7 w 20"/>
                    <a:gd name="T3" fmla="*/ 1 h 14"/>
                    <a:gd name="T4" fmla="*/ 13 w 20"/>
                    <a:gd name="T5" fmla="*/ 1 h 14"/>
                    <a:gd name="T6" fmla="*/ 20 w 20"/>
                    <a:gd name="T7" fmla="*/ 7 h 14"/>
                    <a:gd name="T8" fmla="*/ 20 w 20"/>
                    <a:gd name="T9" fmla="*/ 7 h 14"/>
                    <a:gd name="T10" fmla="*/ 13 w 20"/>
                    <a:gd name="T11" fmla="*/ 14 h 14"/>
                    <a:gd name="T12" fmla="*/ 7 w 20"/>
                    <a:gd name="T13" fmla="*/ 14 h 14"/>
                    <a:gd name="T14" fmla="*/ 0 w 20"/>
                    <a:gd name="T15" fmla="*/ 8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" h="14">
                      <a:moveTo>
                        <a:pt x="0" y="8"/>
                      </a:moveTo>
                      <a:cubicBezTo>
                        <a:pt x="0" y="4"/>
                        <a:pt x="3" y="1"/>
                        <a:pt x="7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7" y="0"/>
                        <a:pt x="20" y="3"/>
                        <a:pt x="20" y="7"/>
                      </a:cubicBezTo>
                      <a:cubicBezTo>
                        <a:pt x="20" y="7"/>
                        <a:pt x="20" y="7"/>
                        <a:pt x="20" y="7"/>
                      </a:cubicBezTo>
                      <a:cubicBezTo>
                        <a:pt x="20" y="11"/>
                        <a:pt x="17" y="14"/>
                        <a:pt x="13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4" name="Freeform 14"/>
                <p:cNvSpPr>
                  <a:spLocks/>
                </p:cNvSpPr>
                <p:nvPr/>
              </p:nvSpPr>
              <p:spPr bwMode="auto">
                <a:xfrm>
                  <a:off x="2614613" y="2524125"/>
                  <a:ext cx="55562" cy="36513"/>
                </a:xfrm>
                <a:custGeom>
                  <a:avLst/>
                  <a:gdLst>
                    <a:gd name="T0" fmla="*/ 0 w 21"/>
                    <a:gd name="T1" fmla="*/ 7 h 14"/>
                    <a:gd name="T2" fmla="*/ 7 w 21"/>
                    <a:gd name="T3" fmla="*/ 0 h 14"/>
                    <a:gd name="T4" fmla="*/ 14 w 21"/>
                    <a:gd name="T5" fmla="*/ 0 h 14"/>
                    <a:gd name="T6" fmla="*/ 21 w 21"/>
                    <a:gd name="T7" fmla="*/ 7 h 14"/>
                    <a:gd name="T8" fmla="*/ 21 w 21"/>
                    <a:gd name="T9" fmla="*/ 7 h 14"/>
                    <a:gd name="T10" fmla="*/ 14 w 21"/>
                    <a:gd name="T11" fmla="*/ 14 h 14"/>
                    <a:gd name="T12" fmla="*/ 7 w 21"/>
                    <a:gd name="T13" fmla="*/ 14 h 14"/>
                    <a:gd name="T14" fmla="*/ 0 w 21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1" h="14">
                      <a:moveTo>
                        <a:pt x="0" y="7"/>
                      </a:move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1" y="3"/>
                        <a:pt x="21" y="7"/>
                      </a:cubicBez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21" y="10"/>
                        <a:pt x="18" y="13"/>
                        <a:pt x="14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5" name="Freeform 15"/>
                <p:cNvSpPr>
                  <a:spLocks/>
                </p:cNvSpPr>
                <p:nvPr/>
              </p:nvSpPr>
              <p:spPr bwMode="auto">
                <a:xfrm>
                  <a:off x="2728913" y="2476500"/>
                  <a:ext cx="60325" cy="41275"/>
                </a:xfrm>
                <a:custGeom>
                  <a:avLst/>
                  <a:gdLst>
                    <a:gd name="T0" fmla="*/ 0 w 23"/>
                    <a:gd name="T1" fmla="*/ 9 h 16"/>
                    <a:gd name="T2" fmla="*/ 8 w 23"/>
                    <a:gd name="T3" fmla="*/ 1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6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9"/>
                      </a:moveTo>
                      <a:cubicBezTo>
                        <a:pt x="0" y="4"/>
                        <a:pt x="4" y="1"/>
                        <a:pt x="8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3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6" name="Freeform 16"/>
                <p:cNvSpPr>
                  <a:spLocks/>
                </p:cNvSpPr>
                <p:nvPr/>
              </p:nvSpPr>
              <p:spPr bwMode="auto">
                <a:xfrm>
                  <a:off x="2667000" y="2479675"/>
                  <a:ext cx="60325" cy="41275"/>
                </a:xfrm>
                <a:custGeom>
                  <a:avLst/>
                  <a:gdLst>
                    <a:gd name="T0" fmla="*/ 0 w 23"/>
                    <a:gd name="T1" fmla="*/ 8 h 16"/>
                    <a:gd name="T2" fmla="*/ 8 w 23"/>
                    <a:gd name="T3" fmla="*/ 0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5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8"/>
                      </a:move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5"/>
                        <a:pt x="15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7" name="Freeform 17"/>
                <p:cNvSpPr>
                  <a:spLocks/>
                </p:cNvSpPr>
                <p:nvPr/>
              </p:nvSpPr>
              <p:spPr bwMode="auto">
                <a:xfrm>
                  <a:off x="2601913" y="2479675"/>
                  <a:ext cx="60325" cy="41275"/>
                </a:xfrm>
                <a:custGeom>
                  <a:avLst/>
                  <a:gdLst>
                    <a:gd name="T0" fmla="*/ 0 w 23"/>
                    <a:gd name="T1" fmla="*/ 9 h 16"/>
                    <a:gd name="T2" fmla="*/ 8 w 23"/>
                    <a:gd name="T3" fmla="*/ 1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6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9"/>
                      </a:moveTo>
                      <a:cubicBezTo>
                        <a:pt x="0" y="4"/>
                        <a:pt x="4" y="1"/>
                        <a:pt x="8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1" y="13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8" name="Freeform 18"/>
                <p:cNvSpPr>
                  <a:spLocks/>
                </p:cNvSpPr>
                <p:nvPr/>
              </p:nvSpPr>
              <p:spPr bwMode="auto">
                <a:xfrm>
                  <a:off x="2732088" y="2430463"/>
                  <a:ext cx="65087" cy="46038"/>
                </a:xfrm>
                <a:custGeom>
                  <a:avLst/>
                  <a:gdLst>
                    <a:gd name="T0" fmla="*/ 0 w 25"/>
                    <a:gd name="T1" fmla="*/ 9 h 18"/>
                    <a:gd name="T2" fmla="*/ 8 w 25"/>
                    <a:gd name="T3" fmla="*/ 0 h 18"/>
                    <a:gd name="T4" fmla="*/ 16 w 25"/>
                    <a:gd name="T5" fmla="*/ 0 h 18"/>
                    <a:gd name="T6" fmla="*/ 25 w 25"/>
                    <a:gd name="T7" fmla="*/ 9 h 18"/>
                    <a:gd name="T8" fmla="*/ 25 w 25"/>
                    <a:gd name="T9" fmla="*/ 9 h 18"/>
                    <a:gd name="T10" fmla="*/ 17 w 25"/>
                    <a:gd name="T11" fmla="*/ 17 h 18"/>
                    <a:gd name="T12" fmla="*/ 9 w 25"/>
                    <a:gd name="T13" fmla="*/ 17 h 18"/>
                    <a:gd name="T14" fmla="*/ 0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0" y="9"/>
                      </a:moveTo>
                      <a:cubicBezTo>
                        <a:pt x="0" y="4"/>
                        <a:pt x="4" y="1"/>
                        <a:pt x="8" y="0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8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9" name="Freeform 19"/>
                <p:cNvSpPr>
                  <a:spLocks/>
                </p:cNvSpPr>
                <p:nvPr/>
              </p:nvSpPr>
              <p:spPr bwMode="auto">
                <a:xfrm>
                  <a:off x="2662238" y="2432050"/>
                  <a:ext cx="66675" cy="44450"/>
                </a:xfrm>
                <a:custGeom>
                  <a:avLst/>
                  <a:gdLst>
                    <a:gd name="T0" fmla="*/ 0 w 26"/>
                    <a:gd name="T1" fmla="*/ 9 h 17"/>
                    <a:gd name="T2" fmla="*/ 9 w 26"/>
                    <a:gd name="T3" fmla="*/ 0 h 17"/>
                    <a:gd name="T4" fmla="*/ 17 w 26"/>
                    <a:gd name="T5" fmla="*/ 0 h 17"/>
                    <a:gd name="T6" fmla="*/ 26 w 26"/>
                    <a:gd name="T7" fmla="*/ 8 h 17"/>
                    <a:gd name="T8" fmla="*/ 26 w 26"/>
                    <a:gd name="T9" fmla="*/ 8 h 17"/>
                    <a:gd name="T10" fmla="*/ 17 w 26"/>
                    <a:gd name="T11" fmla="*/ 17 h 17"/>
                    <a:gd name="T12" fmla="*/ 9 w 26"/>
                    <a:gd name="T13" fmla="*/ 17 h 17"/>
                    <a:gd name="T14" fmla="*/ 0 w 26"/>
                    <a:gd name="T15" fmla="*/ 9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7">
                      <a:moveTo>
                        <a:pt x="0" y="9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2" y="0"/>
                        <a:pt x="26" y="3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7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0" name="Freeform 20"/>
                <p:cNvSpPr>
                  <a:spLocks/>
                </p:cNvSpPr>
                <p:nvPr/>
              </p:nvSpPr>
              <p:spPr bwMode="auto">
                <a:xfrm>
                  <a:off x="2593975" y="2432050"/>
                  <a:ext cx="65087" cy="47625"/>
                </a:xfrm>
                <a:custGeom>
                  <a:avLst/>
                  <a:gdLst>
                    <a:gd name="T0" fmla="*/ 0 w 25"/>
                    <a:gd name="T1" fmla="*/ 9 h 18"/>
                    <a:gd name="T2" fmla="*/ 8 w 25"/>
                    <a:gd name="T3" fmla="*/ 1 h 18"/>
                    <a:gd name="T4" fmla="*/ 16 w 25"/>
                    <a:gd name="T5" fmla="*/ 0 h 18"/>
                    <a:gd name="T6" fmla="*/ 25 w 25"/>
                    <a:gd name="T7" fmla="*/ 9 h 18"/>
                    <a:gd name="T8" fmla="*/ 25 w 25"/>
                    <a:gd name="T9" fmla="*/ 9 h 18"/>
                    <a:gd name="T10" fmla="*/ 17 w 25"/>
                    <a:gd name="T11" fmla="*/ 17 h 18"/>
                    <a:gd name="T12" fmla="*/ 9 w 25"/>
                    <a:gd name="T13" fmla="*/ 18 h 18"/>
                    <a:gd name="T14" fmla="*/ 0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0" y="9"/>
                      </a:moveTo>
                      <a:cubicBezTo>
                        <a:pt x="0" y="5"/>
                        <a:pt x="3" y="1"/>
                        <a:pt x="8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13"/>
                        <a:pt x="21" y="17"/>
                        <a:pt x="17" y="17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1" name="Freeform 21"/>
                <p:cNvSpPr>
                  <a:spLocks/>
                </p:cNvSpPr>
                <p:nvPr/>
              </p:nvSpPr>
              <p:spPr bwMode="auto">
                <a:xfrm>
                  <a:off x="2735263" y="2379663"/>
                  <a:ext cx="71437" cy="50800"/>
                </a:xfrm>
                <a:custGeom>
                  <a:avLst/>
                  <a:gdLst>
                    <a:gd name="T0" fmla="*/ 0 w 28"/>
                    <a:gd name="T1" fmla="*/ 10 h 19"/>
                    <a:gd name="T2" fmla="*/ 9 w 28"/>
                    <a:gd name="T3" fmla="*/ 0 h 19"/>
                    <a:gd name="T4" fmla="*/ 18 w 28"/>
                    <a:gd name="T5" fmla="*/ 0 h 19"/>
                    <a:gd name="T6" fmla="*/ 27 w 28"/>
                    <a:gd name="T7" fmla="*/ 9 h 19"/>
                    <a:gd name="T8" fmla="*/ 27 w 28"/>
                    <a:gd name="T9" fmla="*/ 9 h 19"/>
                    <a:gd name="T10" fmla="*/ 18 w 28"/>
                    <a:gd name="T11" fmla="*/ 18 h 19"/>
                    <a:gd name="T12" fmla="*/ 10 w 28"/>
                    <a:gd name="T13" fmla="*/ 19 h 19"/>
                    <a:gd name="T14" fmla="*/ 0 w 28"/>
                    <a:gd name="T1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8" h="19">
                      <a:moveTo>
                        <a:pt x="0" y="10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8" y="14"/>
                        <a:pt x="23" y="18"/>
                        <a:pt x="18" y="18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5" y="19"/>
                        <a:pt x="0" y="15"/>
                        <a:pt x="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2" name="Freeform 22"/>
                <p:cNvSpPr>
                  <a:spLocks/>
                </p:cNvSpPr>
                <p:nvPr/>
              </p:nvSpPr>
              <p:spPr bwMode="auto">
                <a:xfrm>
                  <a:off x="2659063" y="2382838"/>
                  <a:ext cx="69850" cy="47625"/>
                </a:xfrm>
                <a:custGeom>
                  <a:avLst/>
                  <a:gdLst>
                    <a:gd name="T0" fmla="*/ 0 w 27"/>
                    <a:gd name="T1" fmla="*/ 9 h 18"/>
                    <a:gd name="T2" fmla="*/ 9 w 27"/>
                    <a:gd name="T3" fmla="*/ 0 h 18"/>
                    <a:gd name="T4" fmla="*/ 18 w 27"/>
                    <a:gd name="T5" fmla="*/ 0 h 18"/>
                    <a:gd name="T6" fmla="*/ 27 w 27"/>
                    <a:gd name="T7" fmla="*/ 9 h 18"/>
                    <a:gd name="T8" fmla="*/ 27 w 27"/>
                    <a:gd name="T9" fmla="*/ 9 h 18"/>
                    <a:gd name="T10" fmla="*/ 18 w 27"/>
                    <a:gd name="T11" fmla="*/ 18 h 18"/>
                    <a:gd name="T12" fmla="*/ 10 w 27"/>
                    <a:gd name="T13" fmla="*/ 18 h 18"/>
                    <a:gd name="T14" fmla="*/ 0 w 27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8">
                      <a:moveTo>
                        <a:pt x="0" y="9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14"/>
                        <a:pt x="23" y="18"/>
                        <a:pt x="18" y="18"/>
                      </a:cubicBezTo>
                      <a:cubicBezTo>
                        <a:pt x="10" y="18"/>
                        <a:pt x="10" y="18"/>
                        <a:pt x="10" y="18"/>
                      </a:cubicBezTo>
                      <a:cubicBezTo>
                        <a:pt x="5" y="18"/>
                        <a:pt x="1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3" name="Freeform 23"/>
                <p:cNvSpPr>
                  <a:spLocks/>
                </p:cNvSpPr>
                <p:nvPr/>
              </p:nvSpPr>
              <p:spPr bwMode="auto">
                <a:xfrm>
                  <a:off x="2582863" y="2382838"/>
                  <a:ext cx="71437" cy="49213"/>
                </a:xfrm>
                <a:custGeom>
                  <a:avLst/>
                  <a:gdLst>
                    <a:gd name="T0" fmla="*/ 0 w 27"/>
                    <a:gd name="T1" fmla="*/ 10 h 19"/>
                    <a:gd name="T2" fmla="*/ 9 w 27"/>
                    <a:gd name="T3" fmla="*/ 0 h 19"/>
                    <a:gd name="T4" fmla="*/ 18 w 27"/>
                    <a:gd name="T5" fmla="*/ 0 h 19"/>
                    <a:gd name="T6" fmla="*/ 27 w 27"/>
                    <a:gd name="T7" fmla="*/ 9 h 19"/>
                    <a:gd name="T8" fmla="*/ 27 w 27"/>
                    <a:gd name="T9" fmla="*/ 9 h 19"/>
                    <a:gd name="T10" fmla="*/ 18 w 27"/>
                    <a:gd name="T11" fmla="*/ 19 h 19"/>
                    <a:gd name="T12" fmla="*/ 9 w 27"/>
                    <a:gd name="T13" fmla="*/ 19 h 19"/>
                    <a:gd name="T14" fmla="*/ 0 w 27"/>
                    <a:gd name="T1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0" y="10"/>
                      </a:moveTo>
                      <a:cubicBezTo>
                        <a:pt x="0" y="5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14"/>
                        <a:pt x="23" y="19"/>
                        <a:pt x="18" y="19"/>
                      </a:cubicBezTo>
                      <a:cubicBezTo>
                        <a:pt x="9" y="19"/>
                        <a:pt x="9" y="19"/>
                        <a:pt x="9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4" name="Freeform 24"/>
                <p:cNvSpPr>
                  <a:spLocks/>
                </p:cNvSpPr>
                <p:nvPr/>
              </p:nvSpPr>
              <p:spPr bwMode="auto">
                <a:xfrm>
                  <a:off x="2638425" y="2030413"/>
                  <a:ext cx="28575" cy="19050"/>
                </a:xfrm>
                <a:custGeom>
                  <a:avLst/>
                  <a:gdLst>
                    <a:gd name="T0" fmla="*/ 11 w 11"/>
                    <a:gd name="T1" fmla="*/ 3 h 7"/>
                    <a:gd name="T2" fmla="*/ 7 w 11"/>
                    <a:gd name="T3" fmla="*/ 7 h 7"/>
                    <a:gd name="T4" fmla="*/ 4 w 11"/>
                    <a:gd name="T5" fmla="*/ 7 h 7"/>
                    <a:gd name="T6" fmla="*/ 0 w 11"/>
                    <a:gd name="T7" fmla="*/ 4 h 7"/>
                    <a:gd name="T8" fmla="*/ 0 w 11"/>
                    <a:gd name="T9" fmla="*/ 4 h 7"/>
                    <a:gd name="T10" fmla="*/ 3 w 11"/>
                    <a:gd name="T11" fmla="*/ 0 h 7"/>
                    <a:gd name="T12" fmla="*/ 7 w 11"/>
                    <a:gd name="T13" fmla="*/ 0 h 7"/>
                    <a:gd name="T14" fmla="*/ 11 w 11"/>
                    <a:gd name="T1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7">
                      <a:moveTo>
                        <a:pt x="11" y="3"/>
                      </a:moveTo>
                      <a:cubicBezTo>
                        <a:pt x="11" y="5"/>
                        <a:pt x="9" y="7"/>
                        <a:pt x="7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1" y="7"/>
                        <a:pt x="0" y="5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2"/>
                        <a:pt x="1" y="0"/>
                        <a:pt x="3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2"/>
                        <a:pt x="11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8" name="Freeform 25"/>
                <p:cNvSpPr>
                  <a:spLocks/>
                </p:cNvSpPr>
                <p:nvPr/>
              </p:nvSpPr>
              <p:spPr bwMode="auto">
                <a:xfrm>
                  <a:off x="2670175" y="2030413"/>
                  <a:ext cx="30162" cy="19050"/>
                </a:xfrm>
                <a:custGeom>
                  <a:avLst/>
                  <a:gdLst>
                    <a:gd name="T0" fmla="*/ 12 w 12"/>
                    <a:gd name="T1" fmla="*/ 3 h 7"/>
                    <a:gd name="T2" fmla="*/ 8 w 12"/>
                    <a:gd name="T3" fmla="*/ 6 h 7"/>
                    <a:gd name="T4" fmla="*/ 4 w 12"/>
                    <a:gd name="T5" fmla="*/ 7 h 7"/>
                    <a:gd name="T6" fmla="*/ 0 w 12"/>
                    <a:gd name="T7" fmla="*/ 3 h 7"/>
                    <a:gd name="T8" fmla="*/ 0 w 12"/>
                    <a:gd name="T9" fmla="*/ 3 h 7"/>
                    <a:gd name="T10" fmla="*/ 4 w 12"/>
                    <a:gd name="T11" fmla="*/ 0 h 7"/>
                    <a:gd name="T12" fmla="*/ 8 w 12"/>
                    <a:gd name="T13" fmla="*/ 0 h 7"/>
                    <a:gd name="T14" fmla="*/ 12 w 12"/>
                    <a:gd name="T1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7">
                      <a:moveTo>
                        <a:pt x="12" y="3"/>
                      </a:moveTo>
                      <a:cubicBezTo>
                        <a:pt x="12" y="5"/>
                        <a:pt x="10" y="6"/>
                        <a:pt x="8" y="6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0" y="5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1"/>
                        <a:pt x="12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9" name="Freeform 26"/>
                <p:cNvSpPr>
                  <a:spLocks/>
                </p:cNvSpPr>
                <p:nvPr/>
              </p:nvSpPr>
              <p:spPr bwMode="auto">
                <a:xfrm>
                  <a:off x="2703513" y="2030413"/>
                  <a:ext cx="28575" cy="15875"/>
                </a:xfrm>
                <a:custGeom>
                  <a:avLst/>
                  <a:gdLst>
                    <a:gd name="T0" fmla="*/ 11 w 11"/>
                    <a:gd name="T1" fmla="*/ 3 h 6"/>
                    <a:gd name="T2" fmla="*/ 7 w 11"/>
                    <a:gd name="T3" fmla="*/ 6 h 6"/>
                    <a:gd name="T4" fmla="*/ 4 w 11"/>
                    <a:gd name="T5" fmla="*/ 6 h 6"/>
                    <a:gd name="T6" fmla="*/ 0 w 11"/>
                    <a:gd name="T7" fmla="*/ 3 h 6"/>
                    <a:gd name="T8" fmla="*/ 0 w 11"/>
                    <a:gd name="T9" fmla="*/ 3 h 6"/>
                    <a:gd name="T10" fmla="*/ 3 w 11"/>
                    <a:gd name="T11" fmla="*/ 0 h 6"/>
                    <a:gd name="T12" fmla="*/ 7 w 11"/>
                    <a:gd name="T13" fmla="*/ 0 h 6"/>
                    <a:gd name="T14" fmla="*/ 11 w 11"/>
                    <a:gd name="T15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6">
                      <a:moveTo>
                        <a:pt x="11" y="3"/>
                      </a:moveTo>
                      <a:cubicBezTo>
                        <a:pt x="11" y="5"/>
                        <a:pt x="9" y="6"/>
                        <a:pt x="7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1" y="6"/>
                        <a:pt x="0" y="5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1"/>
                        <a:pt x="11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0" name="Freeform 27"/>
                <p:cNvSpPr>
                  <a:spLocks/>
                </p:cNvSpPr>
                <p:nvPr/>
              </p:nvSpPr>
              <p:spPr bwMode="auto">
                <a:xfrm>
                  <a:off x="2619375" y="2049463"/>
                  <a:ext cx="44450" cy="28575"/>
                </a:xfrm>
                <a:custGeom>
                  <a:avLst/>
                  <a:gdLst>
                    <a:gd name="T0" fmla="*/ 17 w 17"/>
                    <a:gd name="T1" fmla="*/ 6 h 11"/>
                    <a:gd name="T2" fmla="*/ 11 w 17"/>
                    <a:gd name="T3" fmla="*/ 11 h 11"/>
                    <a:gd name="T4" fmla="*/ 6 w 17"/>
                    <a:gd name="T5" fmla="*/ 11 h 11"/>
                    <a:gd name="T6" fmla="*/ 0 w 17"/>
                    <a:gd name="T7" fmla="*/ 6 h 11"/>
                    <a:gd name="T8" fmla="*/ 0 w 17"/>
                    <a:gd name="T9" fmla="*/ 6 h 11"/>
                    <a:gd name="T10" fmla="*/ 6 w 17"/>
                    <a:gd name="T11" fmla="*/ 1 h 11"/>
                    <a:gd name="T12" fmla="*/ 11 w 17"/>
                    <a:gd name="T13" fmla="*/ 0 h 11"/>
                    <a:gd name="T14" fmla="*/ 17 w 17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17" y="6"/>
                      </a:moveTo>
                      <a:cubicBezTo>
                        <a:pt x="17" y="9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2" y="1"/>
                        <a:pt x="6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7" y="3"/>
                        <a:pt x="17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1" name="Freeform 28"/>
                <p:cNvSpPr>
                  <a:spLocks/>
                </p:cNvSpPr>
                <p:nvPr/>
              </p:nvSpPr>
              <p:spPr bwMode="auto">
                <a:xfrm>
                  <a:off x="2663825" y="2049463"/>
                  <a:ext cx="41275" cy="28575"/>
                </a:xfrm>
                <a:custGeom>
                  <a:avLst/>
                  <a:gdLst>
                    <a:gd name="T0" fmla="*/ 16 w 16"/>
                    <a:gd name="T1" fmla="*/ 5 h 11"/>
                    <a:gd name="T2" fmla="*/ 11 w 16"/>
                    <a:gd name="T3" fmla="*/ 11 h 11"/>
                    <a:gd name="T4" fmla="*/ 6 w 16"/>
                    <a:gd name="T5" fmla="*/ 11 h 11"/>
                    <a:gd name="T6" fmla="*/ 0 w 16"/>
                    <a:gd name="T7" fmla="*/ 6 h 11"/>
                    <a:gd name="T8" fmla="*/ 0 w 16"/>
                    <a:gd name="T9" fmla="*/ 6 h 11"/>
                    <a:gd name="T10" fmla="*/ 5 w 16"/>
                    <a:gd name="T11" fmla="*/ 0 h 11"/>
                    <a:gd name="T12" fmla="*/ 11 w 16"/>
                    <a:gd name="T13" fmla="*/ 0 h 11"/>
                    <a:gd name="T14" fmla="*/ 16 w 16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16" y="5"/>
                      </a:moveTo>
                      <a:cubicBezTo>
                        <a:pt x="16" y="8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5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3" y="0"/>
                        <a:pt x="16" y="2"/>
                        <a:pt x="16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2" name="Freeform 29"/>
                <p:cNvSpPr>
                  <a:spLocks/>
                </p:cNvSpPr>
                <p:nvPr/>
              </p:nvSpPr>
              <p:spPr bwMode="auto">
                <a:xfrm>
                  <a:off x="2708275" y="2049463"/>
                  <a:ext cx="44450" cy="28575"/>
                </a:xfrm>
                <a:custGeom>
                  <a:avLst/>
                  <a:gdLst>
                    <a:gd name="T0" fmla="*/ 17 w 17"/>
                    <a:gd name="T1" fmla="*/ 5 h 11"/>
                    <a:gd name="T2" fmla="*/ 11 w 17"/>
                    <a:gd name="T3" fmla="*/ 10 h 11"/>
                    <a:gd name="T4" fmla="*/ 6 w 17"/>
                    <a:gd name="T5" fmla="*/ 11 h 11"/>
                    <a:gd name="T6" fmla="*/ 0 w 17"/>
                    <a:gd name="T7" fmla="*/ 5 h 11"/>
                    <a:gd name="T8" fmla="*/ 0 w 17"/>
                    <a:gd name="T9" fmla="*/ 5 h 11"/>
                    <a:gd name="T10" fmla="*/ 6 w 17"/>
                    <a:gd name="T11" fmla="*/ 0 h 11"/>
                    <a:gd name="T12" fmla="*/ 11 w 17"/>
                    <a:gd name="T13" fmla="*/ 0 h 11"/>
                    <a:gd name="T14" fmla="*/ 17 w 17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17" y="5"/>
                      </a:moveTo>
                      <a:cubicBezTo>
                        <a:pt x="17" y="8"/>
                        <a:pt x="14" y="10"/>
                        <a:pt x="11" y="10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8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2"/>
                        <a:pt x="3" y="0"/>
                        <a:pt x="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7" y="2"/>
                        <a:pt x="17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3" name="Freeform 30"/>
                <p:cNvSpPr>
                  <a:spLocks/>
                </p:cNvSpPr>
                <p:nvPr/>
              </p:nvSpPr>
              <p:spPr bwMode="auto">
                <a:xfrm>
                  <a:off x="2601913" y="2079625"/>
                  <a:ext cx="57150" cy="36513"/>
                </a:xfrm>
                <a:custGeom>
                  <a:avLst/>
                  <a:gdLst>
                    <a:gd name="T0" fmla="*/ 22 w 22"/>
                    <a:gd name="T1" fmla="*/ 7 h 14"/>
                    <a:gd name="T2" fmla="*/ 15 w 22"/>
                    <a:gd name="T3" fmla="*/ 14 h 14"/>
                    <a:gd name="T4" fmla="*/ 8 w 22"/>
                    <a:gd name="T5" fmla="*/ 14 h 14"/>
                    <a:gd name="T6" fmla="*/ 0 w 22"/>
                    <a:gd name="T7" fmla="*/ 7 h 14"/>
                    <a:gd name="T8" fmla="*/ 0 w 22"/>
                    <a:gd name="T9" fmla="*/ 7 h 14"/>
                    <a:gd name="T10" fmla="*/ 8 w 22"/>
                    <a:gd name="T11" fmla="*/ 0 h 14"/>
                    <a:gd name="T12" fmla="*/ 14 w 22"/>
                    <a:gd name="T13" fmla="*/ 0 h 14"/>
                    <a:gd name="T14" fmla="*/ 22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22" y="7"/>
                      </a:moveTo>
                      <a:cubicBezTo>
                        <a:pt x="22" y="11"/>
                        <a:pt x="19" y="14"/>
                        <a:pt x="15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4" y="14"/>
                        <a:pt x="1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4" y="0"/>
                        <a:pt x="8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9" y="0"/>
                        <a:pt x="22" y="3"/>
                        <a:pt x="22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" name="Freeform 31"/>
                <p:cNvSpPr>
                  <a:spLocks/>
                </p:cNvSpPr>
                <p:nvPr/>
              </p:nvSpPr>
              <p:spPr bwMode="auto">
                <a:xfrm>
                  <a:off x="2659063" y="2079625"/>
                  <a:ext cx="52387" cy="36513"/>
                </a:xfrm>
                <a:custGeom>
                  <a:avLst/>
                  <a:gdLst>
                    <a:gd name="T0" fmla="*/ 20 w 20"/>
                    <a:gd name="T1" fmla="*/ 6 h 14"/>
                    <a:gd name="T2" fmla="*/ 14 w 20"/>
                    <a:gd name="T3" fmla="*/ 13 h 14"/>
                    <a:gd name="T4" fmla="*/ 7 w 20"/>
                    <a:gd name="T5" fmla="*/ 13 h 14"/>
                    <a:gd name="T6" fmla="*/ 0 w 20"/>
                    <a:gd name="T7" fmla="*/ 7 h 14"/>
                    <a:gd name="T8" fmla="*/ 0 w 20"/>
                    <a:gd name="T9" fmla="*/ 7 h 14"/>
                    <a:gd name="T10" fmla="*/ 7 w 20"/>
                    <a:gd name="T11" fmla="*/ 0 h 14"/>
                    <a:gd name="T12" fmla="*/ 13 w 20"/>
                    <a:gd name="T13" fmla="*/ 0 h 14"/>
                    <a:gd name="T14" fmla="*/ 20 w 20"/>
                    <a:gd name="T15" fmla="*/ 6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" h="14">
                      <a:moveTo>
                        <a:pt x="20" y="6"/>
                      </a:moveTo>
                      <a:cubicBezTo>
                        <a:pt x="20" y="10"/>
                        <a:pt x="18" y="13"/>
                        <a:pt x="14" y="13"/>
                      </a:cubicBez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4" y="14"/>
                        <a:pt x="0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7" y="0"/>
                        <a:pt x="20" y="3"/>
                        <a:pt x="2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" name="Freeform 32"/>
                <p:cNvSpPr>
                  <a:spLocks/>
                </p:cNvSpPr>
                <p:nvPr/>
              </p:nvSpPr>
              <p:spPr bwMode="auto">
                <a:xfrm>
                  <a:off x="2713038" y="2078038"/>
                  <a:ext cx="58737" cy="36513"/>
                </a:xfrm>
                <a:custGeom>
                  <a:avLst/>
                  <a:gdLst>
                    <a:gd name="T0" fmla="*/ 21 w 22"/>
                    <a:gd name="T1" fmla="*/ 7 h 14"/>
                    <a:gd name="T2" fmla="*/ 14 w 22"/>
                    <a:gd name="T3" fmla="*/ 14 h 14"/>
                    <a:gd name="T4" fmla="*/ 7 w 22"/>
                    <a:gd name="T5" fmla="*/ 14 h 14"/>
                    <a:gd name="T6" fmla="*/ 0 w 22"/>
                    <a:gd name="T7" fmla="*/ 7 h 14"/>
                    <a:gd name="T8" fmla="*/ 0 w 22"/>
                    <a:gd name="T9" fmla="*/ 7 h 14"/>
                    <a:gd name="T10" fmla="*/ 7 w 22"/>
                    <a:gd name="T11" fmla="*/ 0 h 14"/>
                    <a:gd name="T12" fmla="*/ 14 w 22"/>
                    <a:gd name="T13" fmla="*/ 0 h 14"/>
                    <a:gd name="T14" fmla="*/ 21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21" y="7"/>
                      </a:moveTo>
                      <a:cubicBezTo>
                        <a:pt x="22" y="11"/>
                        <a:pt x="18" y="14"/>
                        <a:pt x="14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4"/>
                        <a:pt x="3" y="0"/>
                        <a:pt x="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1" y="3"/>
                        <a:pt x="21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" name="Freeform 33"/>
                <p:cNvSpPr>
                  <a:spLocks/>
                </p:cNvSpPr>
                <p:nvPr/>
              </p:nvSpPr>
              <p:spPr bwMode="auto">
                <a:xfrm>
                  <a:off x="2593975" y="2119313"/>
                  <a:ext cx="60325" cy="41275"/>
                </a:xfrm>
                <a:custGeom>
                  <a:avLst/>
                  <a:gdLst>
                    <a:gd name="T0" fmla="*/ 23 w 23"/>
                    <a:gd name="T1" fmla="*/ 7 h 16"/>
                    <a:gd name="T2" fmla="*/ 15 w 23"/>
                    <a:gd name="T3" fmla="*/ 15 h 16"/>
                    <a:gd name="T4" fmla="*/ 8 w 23"/>
                    <a:gd name="T5" fmla="*/ 16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7"/>
                      </a:moveTo>
                      <a:cubicBezTo>
                        <a:pt x="23" y="12"/>
                        <a:pt x="20" y="15"/>
                        <a:pt x="15" y="15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" name="Freeform 34"/>
                <p:cNvSpPr>
                  <a:spLocks/>
                </p:cNvSpPr>
                <p:nvPr/>
              </p:nvSpPr>
              <p:spPr bwMode="auto">
                <a:xfrm>
                  <a:off x="2655888" y="2116138"/>
                  <a:ext cx="60325" cy="42863"/>
                </a:xfrm>
                <a:custGeom>
                  <a:avLst/>
                  <a:gdLst>
                    <a:gd name="T0" fmla="*/ 23 w 23"/>
                    <a:gd name="T1" fmla="*/ 8 h 16"/>
                    <a:gd name="T2" fmla="*/ 16 w 23"/>
                    <a:gd name="T3" fmla="*/ 16 h 16"/>
                    <a:gd name="T4" fmla="*/ 8 w 23"/>
                    <a:gd name="T5" fmla="*/ 16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8"/>
                      </a:move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4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0" name="Freeform 35"/>
                <p:cNvSpPr>
                  <a:spLocks/>
                </p:cNvSpPr>
                <p:nvPr/>
              </p:nvSpPr>
              <p:spPr bwMode="auto">
                <a:xfrm>
                  <a:off x="2720975" y="2116138"/>
                  <a:ext cx="60325" cy="42863"/>
                </a:xfrm>
                <a:custGeom>
                  <a:avLst/>
                  <a:gdLst>
                    <a:gd name="T0" fmla="*/ 23 w 23"/>
                    <a:gd name="T1" fmla="*/ 7 h 16"/>
                    <a:gd name="T2" fmla="*/ 15 w 23"/>
                    <a:gd name="T3" fmla="*/ 15 h 16"/>
                    <a:gd name="T4" fmla="*/ 8 w 23"/>
                    <a:gd name="T5" fmla="*/ 15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7"/>
                      </a:moveTo>
                      <a:cubicBezTo>
                        <a:pt x="23" y="12"/>
                        <a:pt x="20" y="15"/>
                        <a:pt x="15" y="15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1" name="Freeform 36"/>
                <p:cNvSpPr>
                  <a:spLocks/>
                </p:cNvSpPr>
                <p:nvPr/>
              </p:nvSpPr>
              <p:spPr bwMode="auto">
                <a:xfrm>
                  <a:off x="2586038" y="2160588"/>
                  <a:ext cx="65087" cy="47625"/>
                </a:xfrm>
                <a:custGeom>
                  <a:avLst/>
                  <a:gdLst>
                    <a:gd name="T0" fmla="*/ 25 w 25"/>
                    <a:gd name="T1" fmla="*/ 9 h 18"/>
                    <a:gd name="T2" fmla="*/ 17 w 25"/>
                    <a:gd name="T3" fmla="*/ 18 h 18"/>
                    <a:gd name="T4" fmla="*/ 9 w 25"/>
                    <a:gd name="T5" fmla="*/ 18 h 18"/>
                    <a:gd name="T6" fmla="*/ 0 w 25"/>
                    <a:gd name="T7" fmla="*/ 9 h 18"/>
                    <a:gd name="T8" fmla="*/ 0 w 25"/>
                    <a:gd name="T9" fmla="*/ 9 h 18"/>
                    <a:gd name="T10" fmla="*/ 9 w 25"/>
                    <a:gd name="T11" fmla="*/ 1 h 18"/>
                    <a:gd name="T12" fmla="*/ 17 w 25"/>
                    <a:gd name="T13" fmla="*/ 0 h 18"/>
                    <a:gd name="T14" fmla="*/ 25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25" y="9"/>
                      </a:moveTo>
                      <a:cubicBezTo>
                        <a:pt x="25" y="14"/>
                        <a:pt x="22" y="17"/>
                        <a:pt x="17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5"/>
                        <a:pt x="4" y="1"/>
                        <a:pt x="9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2" name="Freeform 37"/>
                <p:cNvSpPr>
                  <a:spLocks/>
                </p:cNvSpPr>
                <p:nvPr/>
              </p:nvSpPr>
              <p:spPr bwMode="auto">
                <a:xfrm>
                  <a:off x="2654300" y="2160588"/>
                  <a:ext cx="66675" cy="44450"/>
                </a:xfrm>
                <a:custGeom>
                  <a:avLst/>
                  <a:gdLst>
                    <a:gd name="T0" fmla="*/ 26 w 26"/>
                    <a:gd name="T1" fmla="*/ 8 h 17"/>
                    <a:gd name="T2" fmla="*/ 17 w 26"/>
                    <a:gd name="T3" fmla="*/ 17 h 17"/>
                    <a:gd name="T4" fmla="*/ 9 w 26"/>
                    <a:gd name="T5" fmla="*/ 17 h 17"/>
                    <a:gd name="T6" fmla="*/ 0 w 26"/>
                    <a:gd name="T7" fmla="*/ 9 h 17"/>
                    <a:gd name="T8" fmla="*/ 0 w 26"/>
                    <a:gd name="T9" fmla="*/ 9 h 17"/>
                    <a:gd name="T10" fmla="*/ 9 w 26"/>
                    <a:gd name="T11" fmla="*/ 0 h 17"/>
                    <a:gd name="T12" fmla="*/ 17 w 26"/>
                    <a:gd name="T13" fmla="*/ 0 h 17"/>
                    <a:gd name="T14" fmla="*/ 26 w 26"/>
                    <a:gd name="T1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7">
                      <a:moveTo>
                        <a:pt x="26" y="8"/>
                      </a:move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7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2" y="0"/>
                        <a:pt x="26" y="3"/>
                        <a:pt x="26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3" name="Freeform 38"/>
                <p:cNvSpPr>
                  <a:spLocks/>
                </p:cNvSpPr>
                <p:nvPr/>
              </p:nvSpPr>
              <p:spPr bwMode="auto">
                <a:xfrm>
                  <a:off x="2724150" y="2159000"/>
                  <a:ext cx="68262" cy="46038"/>
                </a:xfrm>
                <a:custGeom>
                  <a:avLst/>
                  <a:gdLst>
                    <a:gd name="T0" fmla="*/ 25 w 26"/>
                    <a:gd name="T1" fmla="*/ 9 h 18"/>
                    <a:gd name="T2" fmla="*/ 17 w 26"/>
                    <a:gd name="T3" fmla="*/ 17 h 18"/>
                    <a:gd name="T4" fmla="*/ 9 w 26"/>
                    <a:gd name="T5" fmla="*/ 18 h 18"/>
                    <a:gd name="T6" fmla="*/ 0 w 26"/>
                    <a:gd name="T7" fmla="*/ 9 h 18"/>
                    <a:gd name="T8" fmla="*/ 0 w 26"/>
                    <a:gd name="T9" fmla="*/ 9 h 18"/>
                    <a:gd name="T10" fmla="*/ 9 w 26"/>
                    <a:gd name="T11" fmla="*/ 0 h 18"/>
                    <a:gd name="T12" fmla="*/ 17 w 26"/>
                    <a:gd name="T13" fmla="*/ 0 h 18"/>
                    <a:gd name="T14" fmla="*/ 25 w 26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8">
                      <a:moveTo>
                        <a:pt x="25" y="9"/>
                      </a:move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1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4" name="Freeform 39"/>
                <p:cNvSpPr>
                  <a:spLocks/>
                </p:cNvSpPr>
                <p:nvPr/>
              </p:nvSpPr>
              <p:spPr bwMode="auto">
                <a:xfrm>
                  <a:off x="2578100" y="2208213"/>
                  <a:ext cx="69850" cy="49213"/>
                </a:xfrm>
                <a:custGeom>
                  <a:avLst/>
                  <a:gdLst>
                    <a:gd name="T0" fmla="*/ 27 w 27"/>
                    <a:gd name="T1" fmla="*/ 9 h 19"/>
                    <a:gd name="T2" fmla="*/ 18 w 27"/>
                    <a:gd name="T3" fmla="*/ 19 h 19"/>
                    <a:gd name="T4" fmla="*/ 9 w 27"/>
                    <a:gd name="T5" fmla="*/ 19 h 19"/>
                    <a:gd name="T6" fmla="*/ 0 w 27"/>
                    <a:gd name="T7" fmla="*/ 10 h 19"/>
                    <a:gd name="T8" fmla="*/ 0 w 27"/>
                    <a:gd name="T9" fmla="*/ 10 h 19"/>
                    <a:gd name="T10" fmla="*/ 9 w 27"/>
                    <a:gd name="T11" fmla="*/ 1 h 19"/>
                    <a:gd name="T12" fmla="*/ 18 w 27"/>
                    <a:gd name="T13" fmla="*/ 0 h 19"/>
                    <a:gd name="T14" fmla="*/ 27 w 27"/>
                    <a:gd name="T1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27" y="9"/>
                      </a:moveTo>
                      <a:cubicBezTo>
                        <a:pt x="27" y="14"/>
                        <a:pt x="23" y="19"/>
                        <a:pt x="18" y="19"/>
                      </a:cubicBezTo>
                      <a:cubicBezTo>
                        <a:pt x="9" y="19"/>
                        <a:pt x="9" y="19"/>
                        <a:pt x="9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4" y="1"/>
                        <a:pt x="9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5" name="Freeform 40"/>
                <p:cNvSpPr>
                  <a:spLocks/>
                </p:cNvSpPr>
                <p:nvPr/>
              </p:nvSpPr>
              <p:spPr bwMode="auto">
                <a:xfrm>
                  <a:off x="2654300" y="2208213"/>
                  <a:ext cx="69850" cy="46038"/>
                </a:xfrm>
                <a:custGeom>
                  <a:avLst/>
                  <a:gdLst>
                    <a:gd name="T0" fmla="*/ 27 w 27"/>
                    <a:gd name="T1" fmla="*/ 9 h 18"/>
                    <a:gd name="T2" fmla="*/ 18 w 27"/>
                    <a:gd name="T3" fmla="*/ 18 h 18"/>
                    <a:gd name="T4" fmla="*/ 9 w 27"/>
                    <a:gd name="T5" fmla="*/ 18 h 18"/>
                    <a:gd name="T6" fmla="*/ 0 w 27"/>
                    <a:gd name="T7" fmla="*/ 9 h 18"/>
                    <a:gd name="T8" fmla="*/ 0 w 27"/>
                    <a:gd name="T9" fmla="*/ 9 h 18"/>
                    <a:gd name="T10" fmla="*/ 9 w 27"/>
                    <a:gd name="T11" fmla="*/ 0 h 18"/>
                    <a:gd name="T12" fmla="*/ 18 w 27"/>
                    <a:gd name="T13" fmla="*/ 0 h 18"/>
                    <a:gd name="T14" fmla="*/ 27 w 27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8">
                      <a:moveTo>
                        <a:pt x="27" y="9"/>
                      </a:moveTo>
                      <a:cubicBezTo>
                        <a:pt x="27" y="14"/>
                        <a:pt x="23" y="18"/>
                        <a:pt x="18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6" name="Freeform 41"/>
                <p:cNvSpPr>
                  <a:spLocks/>
                </p:cNvSpPr>
                <p:nvPr/>
              </p:nvSpPr>
              <p:spPr bwMode="auto">
                <a:xfrm>
                  <a:off x="2728913" y="2205038"/>
                  <a:ext cx="71437" cy="49213"/>
                </a:xfrm>
                <a:custGeom>
                  <a:avLst/>
                  <a:gdLst>
                    <a:gd name="T0" fmla="*/ 27 w 27"/>
                    <a:gd name="T1" fmla="*/ 9 h 19"/>
                    <a:gd name="T2" fmla="*/ 18 w 27"/>
                    <a:gd name="T3" fmla="*/ 19 h 19"/>
                    <a:gd name="T4" fmla="*/ 10 w 27"/>
                    <a:gd name="T5" fmla="*/ 19 h 19"/>
                    <a:gd name="T6" fmla="*/ 0 w 27"/>
                    <a:gd name="T7" fmla="*/ 10 h 19"/>
                    <a:gd name="T8" fmla="*/ 0 w 27"/>
                    <a:gd name="T9" fmla="*/ 10 h 19"/>
                    <a:gd name="T10" fmla="*/ 9 w 27"/>
                    <a:gd name="T11" fmla="*/ 0 h 19"/>
                    <a:gd name="T12" fmla="*/ 18 w 27"/>
                    <a:gd name="T13" fmla="*/ 0 h 19"/>
                    <a:gd name="T14" fmla="*/ 27 w 27"/>
                    <a:gd name="T1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27" y="9"/>
                      </a:moveTo>
                      <a:cubicBezTo>
                        <a:pt x="27" y="14"/>
                        <a:pt x="23" y="18"/>
                        <a:pt x="18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7" name="Freeform 42"/>
                <p:cNvSpPr>
                  <a:spLocks/>
                </p:cNvSpPr>
                <p:nvPr/>
              </p:nvSpPr>
              <p:spPr bwMode="auto">
                <a:xfrm>
                  <a:off x="2565400" y="2260600"/>
                  <a:ext cx="82550" cy="57150"/>
                </a:xfrm>
                <a:custGeom>
                  <a:avLst/>
                  <a:gdLst>
                    <a:gd name="T0" fmla="*/ 32 w 32"/>
                    <a:gd name="T1" fmla="*/ 11 h 22"/>
                    <a:gd name="T2" fmla="*/ 21 w 32"/>
                    <a:gd name="T3" fmla="*/ 22 h 22"/>
                    <a:gd name="T4" fmla="*/ 11 w 32"/>
                    <a:gd name="T5" fmla="*/ 22 h 22"/>
                    <a:gd name="T6" fmla="*/ 0 w 32"/>
                    <a:gd name="T7" fmla="*/ 12 h 22"/>
                    <a:gd name="T8" fmla="*/ 0 w 32"/>
                    <a:gd name="T9" fmla="*/ 12 h 22"/>
                    <a:gd name="T10" fmla="*/ 11 w 32"/>
                    <a:gd name="T11" fmla="*/ 1 h 22"/>
                    <a:gd name="T12" fmla="*/ 21 w 32"/>
                    <a:gd name="T13" fmla="*/ 0 h 22"/>
                    <a:gd name="T14" fmla="*/ 32 w 32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22">
                      <a:moveTo>
                        <a:pt x="32" y="11"/>
                      </a:moveTo>
                      <a:cubicBezTo>
                        <a:pt x="32" y="17"/>
                        <a:pt x="27" y="22"/>
                        <a:pt x="2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6"/>
                        <a:pt x="5" y="1"/>
                        <a:pt x="11" y="1"/>
                      </a:cubicBez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7" y="0"/>
                        <a:pt x="31" y="5"/>
                        <a:pt x="32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8" name="Freeform 43"/>
                <p:cNvSpPr>
                  <a:spLocks/>
                </p:cNvSpPr>
                <p:nvPr/>
              </p:nvSpPr>
              <p:spPr bwMode="auto">
                <a:xfrm>
                  <a:off x="2651125" y="2260600"/>
                  <a:ext cx="77787" cy="53975"/>
                </a:xfrm>
                <a:custGeom>
                  <a:avLst/>
                  <a:gdLst>
                    <a:gd name="T0" fmla="*/ 30 w 30"/>
                    <a:gd name="T1" fmla="*/ 10 h 21"/>
                    <a:gd name="T2" fmla="*/ 20 w 30"/>
                    <a:gd name="T3" fmla="*/ 21 h 21"/>
                    <a:gd name="T4" fmla="*/ 10 w 30"/>
                    <a:gd name="T5" fmla="*/ 21 h 21"/>
                    <a:gd name="T6" fmla="*/ 0 w 30"/>
                    <a:gd name="T7" fmla="*/ 11 h 21"/>
                    <a:gd name="T8" fmla="*/ 0 w 30"/>
                    <a:gd name="T9" fmla="*/ 11 h 21"/>
                    <a:gd name="T10" fmla="*/ 10 w 30"/>
                    <a:gd name="T11" fmla="*/ 0 h 21"/>
                    <a:gd name="T12" fmla="*/ 20 w 30"/>
                    <a:gd name="T13" fmla="*/ 0 h 21"/>
                    <a:gd name="T14" fmla="*/ 30 w 30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0" h="21">
                      <a:moveTo>
                        <a:pt x="30" y="10"/>
                      </a:moveTo>
                      <a:cubicBezTo>
                        <a:pt x="30" y="16"/>
                        <a:pt x="26" y="21"/>
                        <a:pt x="2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5" y="21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4" y="1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5" y="0"/>
                        <a:pt x="30" y="5"/>
                        <a:pt x="3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" name="Freeform 44"/>
                <p:cNvSpPr>
                  <a:spLocks/>
                </p:cNvSpPr>
                <p:nvPr/>
              </p:nvSpPr>
              <p:spPr bwMode="auto">
                <a:xfrm>
                  <a:off x="2735263" y="2257425"/>
                  <a:ext cx="79375" cy="57150"/>
                </a:xfrm>
                <a:custGeom>
                  <a:avLst/>
                  <a:gdLst>
                    <a:gd name="T0" fmla="*/ 31 w 31"/>
                    <a:gd name="T1" fmla="*/ 11 h 22"/>
                    <a:gd name="T2" fmla="*/ 21 w 31"/>
                    <a:gd name="T3" fmla="*/ 21 h 22"/>
                    <a:gd name="T4" fmla="*/ 11 w 31"/>
                    <a:gd name="T5" fmla="*/ 22 h 22"/>
                    <a:gd name="T6" fmla="*/ 0 w 31"/>
                    <a:gd name="T7" fmla="*/ 11 h 22"/>
                    <a:gd name="T8" fmla="*/ 0 w 31"/>
                    <a:gd name="T9" fmla="*/ 11 h 22"/>
                    <a:gd name="T10" fmla="*/ 10 w 31"/>
                    <a:gd name="T11" fmla="*/ 0 h 22"/>
                    <a:gd name="T12" fmla="*/ 20 w 31"/>
                    <a:gd name="T13" fmla="*/ 0 h 22"/>
                    <a:gd name="T14" fmla="*/ 31 w 31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2">
                      <a:moveTo>
                        <a:pt x="31" y="11"/>
                      </a:moveTo>
                      <a:cubicBezTo>
                        <a:pt x="31" y="16"/>
                        <a:pt x="27" y="21"/>
                        <a:pt x="21" y="21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1" y="5"/>
                        <a:pt x="31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0" name="Freeform 45"/>
                <p:cNvSpPr>
                  <a:spLocks/>
                </p:cNvSpPr>
                <p:nvPr/>
              </p:nvSpPr>
              <p:spPr bwMode="auto">
                <a:xfrm>
                  <a:off x="2568575" y="2320925"/>
                  <a:ext cx="79375" cy="57150"/>
                </a:xfrm>
                <a:custGeom>
                  <a:avLst/>
                  <a:gdLst>
                    <a:gd name="T0" fmla="*/ 31 w 31"/>
                    <a:gd name="T1" fmla="*/ 11 h 22"/>
                    <a:gd name="T2" fmla="*/ 21 w 31"/>
                    <a:gd name="T3" fmla="*/ 21 h 22"/>
                    <a:gd name="T4" fmla="*/ 11 w 31"/>
                    <a:gd name="T5" fmla="*/ 22 h 22"/>
                    <a:gd name="T6" fmla="*/ 0 w 31"/>
                    <a:gd name="T7" fmla="*/ 11 h 22"/>
                    <a:gd name="T8" fmla="*/ 0 w 31"/>
                    <a:gd name="T9" fmla="*/ 11 h 22"/>
                    <a:gd name="T10" fmla="*/ 10 w 31"/>
                    <a:gd name="T11" fmla="*/ 0 h 22"/>
                    <a:gd name="T12" fmla="*/ 20 w 31"/>
                    <a:gd name="T13" fmla="*/ 0 h 22"/>
                    <a:gd name="T14" fmla="*/ 31 w 31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2">
                      <a:moveTo>
                        <a:pt x="31" y="11"/>
                      </a:moveTo>
                      <a:cubicBezTo>
                        <a:pt x="31" y="16"/>
                        <a:pt x="26" y="21"/>
                        <a:pt x="21" y="21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4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1" y="5"/>
                        <a:pt x="31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" name="Freeform 46"/>
                <p:cNvSpPr>
                  <a:spLocks/>
                </p:cNvSpPr>
                <p:nvPr/>
              </p:nvSpPr>
              <p:spPr bwMode="auto">
                <a:xfrm>
                  <a:off x="2651125" y="2320925"/>
                  <a:ext cx="80962" cy="53975"/>
                </a:xfrm>
                <a:custGeom>
                  <a:avLst/>
                  <a:gdLst>
                    <a:gd name="T0" fmla="*/ 31 w 31"/>
                    <a:gd name="T1" fmla="*/ 10 h 21"/>
                    <a:gd name="T2" fmla="*/ 20 w 31"/>
                    <a:gd name="T3" fmla="*/ 20 h 21"/>
                    <a:gd name="T4" fmla="*/ 11 w 31"/>
                    <a:gd name="T5" fmla="*/ 20 h 21"/>
                    <a:gd name="T6" fmla="*/ 0 w 31"/>
                    <a:gd name="T7" fmla="*/ 10 h 21"/>
                    <a:gd name="T8" fmla="*/ 0 w 31"/>
                    <a:gd name="T9" fmla="*/ 10 h 21"/>
                    <a:gd name="T10" fmla="*/ 10 w 31"/>
                    <a:gd name="T11" fmla="*/ 0 h 21"/>
                    <a:gd name="T12" fmla="*/ 20 w 31"/>
                    <a:gd name="T13" fmla="*/ 0 h 21"/>
                    <a:gd name="T14" fmla="*/ 31 w 31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1">
                      <a:moveTo>
                        <a:pt x="31" y="10"/>
                      </a:moveTo>
                      <a:cubicBezTo>
                        <a:pt x="31" y="15"/>
                        <a:pt x="26" y="20"/>
                        <a:pt x="20" y="20"/>
                      </a:cubicBez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5" y="21"/>
                        <a:pt x="0" y="16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0" y="4"/>
                        <a:pt x="31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" name="Freeform 47"/>
                <p:cNvSpPr>
                  <a:spLocks/>
                </p:cNvSpPr>
                <p:nvPr/>
              </p:nvSpPr>
              <p:spPr bwMode="auto">
                <a:xfrm>
                  <a:off x="2735263" y="2317750"/>
                  <a:ext cx="82550" cy="53975"/>
                </a:xfrm>
                <a:custGeom>
                  <a:avLst/>
                  <a:gdLst>
                    <a:gd name="T0" fmla="*/ 32 w 32"/>
                    <a:gd name="T1" fmla="*/ 10 h 21"/>
                    <a:gd name="T2" fmla="*/ 21 w 32"/>
                    <a:gd name="T3" fmla="*/ 21 h 21"/>
                    <a:gd name="T4" fmla="*/ 11 w 32"/>
                    <a:gd name="T5" fmla="*/ 21 h 21"/>
                    <a:gd name="T6" fmla="*/ 0 w 32"/>
                    <a:gd name="T7" fmla="*/ 11 h 21"/>
                    <a:gd name="T8" fmla="*/ 0 w 32"/>
                    <a:gd name="T9" fmla="*/ 11 h 21"/>
                    <a:gd name="T10" fmla="*/ 11 w 32"/>
                    <a:gd name="T11" fmla="*/ 0 h 21"/>
                    <a:gd name="T12" fmla="*/ 21 w 32"/>
                    <a:gd name="T13" fmla="*/ 0 h 21"/>
                    <a:gd name="T14" fmla="*/ 32 w 32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21">
                      <a:moveTo>
                        <a:pt x="32" y="10"/>
                      </a:moveTo>
                      <a:cubicBezTo>
                        <a:pt x="32" y="16"/>
                        <a:pt x="27" y="21"/>
                        <a:pt x="2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5" y="21"/>
                        <a:pt x="1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1" y="0"/>
                      </a:cubicBez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7" y="0"/>
                        <a:pt x="32" y="4"/>
                        <a:pt x="32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3" name="Freeform 48"/>
                <p:cNvSpPr>
                  <a:spLocks/>
                </p:cNvSpPr>
                <p:nvPr/>
              </p:nvSpPr>
              <p:spPr bwMode="auto">
                <a:xfrm>
                  <a:off x="2663825" y="2613025"/>
                  <a:ext cx="65087" cy="65088"/>
                </a:xfrm>
                <a:custGeom>
                  <a:avLst/>
                  <a:gdLst>
                    <a:gd name="T0" fmla="*/ 25 w 25"/>
                    <a:gd name="T1" fmla="*/ 14 h 25"/>
                    <a:gd name="T2" fmla="*/ 13 w 25"/>
                    <a:gd name="T3" fmla="*/ 25 h 25"/>
                    <a:gd name="T4" fmla="*/ 13 w 25"/>
                    <a:gd name="T5" fmla="*/ 25 h 25"/>
                    <a:gd name="T6" fmla="*/ 0 w 25"/>
                    <a:gd name="T7" fmla="*/ 15 h 25"/>
                    <a:gd name="T8" fmla="*/ 0 w 25"/>
                    <a:gd name="T9" fmla="*/ 11 h 25"/>
                    <a:gd name="T10" fmla="*/ 12 w 25"/>
                    <a:gd name="T11" fmla="*/ 0 h 25"/>
                    <a:gd name="T12" fmla="*/ 12 w 25"/>
                    <a:gd name="T13" fmla="*/ 0 h 25"/>
                    <a:gd name="T14" fmla="*/ 25 w 25"/>
                    <a:gd name="T15" fmla="*/ 10 h 25"/>
                    <a:gd name="T16" fmla="*/ 25 w 25"/>
                    <a:gd name="T17" fmla="*/ 1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25">
                      <a:moveTo>
                        <a:pt x="25" y="14"/>
                      </a:moveTo>
                      <a:cubicBezTo>
                        <a:pt x="25" y="20"/>
                        <a:pt x="20" y="25"/>
                        <a:pt x="13" y="25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6" y="25"/>
                        <a:pt x="1" y="20"/>
                        <a:pt x="0" y="15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6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9" y="0"/>
                        <a:pt x="25" y="4"/>
                        <a:pt x="25" y="10"/>
                      </a:cubicBez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4" name="Freeform 49"/>
                <p:cNvSpPr>
                  <a:spLocks/>
                </p:cNvSpPr>
                <p:nvPr/>
              </p:nvSpPr>
              <p:spPr bwMode="auto">
                <a:xfrm>
                  <a:off x="2520950" y="2309813"/>
                  <a:ext cx="182562" cy="333375"/>
                </a:xfrm>
                <a:custGeom>
                  <a:avLst/>
                  <a:gdLst>
                    <a:gd name="T0" fmla="*/ 69 w 70"/>
                    <a:gd name="T1" fmla="*/ 128 h 128"/>
                    <a:gd name="T2" fmla="*/ 0 w 70"/>
                    <a:gd name="T3" fmla="*/ 0 h 128"/>
                    <a:gd name="T4" fmla="*/ 69 w 70"/>
                    <a:gd name="T5" fmla="*/ 12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0" h="128">
                      <a:moveTo>
                        <a:pt x="69" y="128"/>
                      </a:moveTo>
                      <a:cubicBezTo>
                        <a:pt x="69" y="128"/>
                        <a:pt x="70" y="40"/>
                        <a:pt x="0" y="0"/>
                      </a:cubicBezTo>
                      <a:cubicBezTo>
                        <a:pt x="0" y="0"/>
                        <a:pt x="4" y="119"/>
                        <a:pt x="69" y="128"/>
                      </a:cubicBez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5" name="Freeform 50"/>
                <p:cNvSpPr>
                  <a:spLocks/>
                </p:cNvSpPr>
                <p:nvPr/>
              </p:nvSpPr>
              <p:spPr bwMode="auto">
                <a:xfrm>
                  <a:off x="2679700" y="2305050"/>
                  <a:ext cx="179387" cy="338138"/>
                </a:xfrm>
                <a:custGeom>
                  <a:avLst/>
                  <a:gdLst>
                    <a:gd name="T0" fmla="*/ 5 w 69"/>
                    <a:gd name="T1" fmla="*/ 130 h 130"/>
                    <a:gd name="T2" fmla="*/ 69 w 69"/>
                    <a:gd name="T3" fmla="*/ 0 h 130"/>
                    <a:gd name="T4" fmla="*/ 5 w 69"/>
                    <a:gd name="T5" fmla="*/ 130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9" h="130">
                      <a:moveTo>
                        <a:pt x="5" y="130"/>
                      </a:moveTo>
                      <a:cubicBezTo>
                        <a:pt x="5" y="130"/>
                        <a:pt x="0" y="42"/>
                        <a:pt x="69" y="0"/>
                      </a:cubicBezTo>
                      <a:cubicBezTo>
                        <a:pt x="69" y="0"/>
                        <a:pt x="69" y="118"/>
                        <a:pt x="5" y="130"/>
                      </a:cubicBez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8" name="Group 57"/>
              <p:cNvGrpSpPr/>
              <p:nvPr/>
            </p:nvGrpSpPr>
            <p:grpSpPr>
              <a:xfrm>
                <a:off x="5889563" y="3849053"/>
                <a:ext cx="338137" cy="673100"/>
                <a:chOff x="2520950" y="2005013"/>
                <a:chExt cx="338137" cy="673100"/>
              </a:xfrm>
            </p:grpSpPr>
            <p:sp>
              <p:nvSpPr>
                <p:cNvPr id="7" name="Freeform 5"/>
                <p:cNvSpPr>
                  <a:spLocks/>
                </p:cNvSpPr>
                <p:nvPr/>
              </p:nvSpPr>
              <p:spPr bwMode="auto">
                <a:xfrm>
                  <a:off x="2562225" y="2005013"/>
                  <a:ext cx="258762" cy="633413"/>
                </a:xfrm>
                <a:custGeom>
                  <a:avLst/>
                  <a:gdLst>
                    <a:gd name="T0" fmla="*/ 98 w 99"/>
                    <a:gd name="T1" fmla="*/ 121 h 243"/>
                    <a:gd name="T2" fmla="*/ 52 w 99"/>
                    <a:gd name="T3" fmla="*/ 243 h 243"/>
                    <a:gd name="T4" fmla="*/ 2 w 99"/>
                    <a:gd name="T5" fmla="*/ 123 h 243"/>
                    <a:gd name="T6" fmla="*/ 47 w 99"/>
                    <a:gd name="T7" fmla="*/ 0 h 243"/>
                    <a:gd name="T8" fmla="*/ 98 w 99"/>
                    <a:gd name="T9" fmla="*/ 121 h 2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9" h="243">
                      <a:moveTo>
                        <a:pt x="98" y="121"/>
                      </a:moveTo>
                      <a:cubicBezTo>
                        <a:pt x="99" y="188"/>
                        <a:pt x="79" y="242"/>
                        <a:pt x="52" y="243"/>
                      </a:cubicBezTo>
                      <a:cubicBezTo>
                        <a:pt x="26" y="243"/>
                        <a:pt x="3" y="190"/>
                        <a:pt x="2" y="123"/>
                      </a:cubicBezTo>
                      <a:cubicBezTo>
                        <a:pt x="0" y="56"/>
                        <a:pt x="20" y="1"/>
                        <a:pt x="47" y="0"/>
                      </a:cubicBezTo>
                      <a:cubicBezTo>
                        <a:pt x="73" y="0"/>
                        <a:pt x="96" y="54"/>
                        <a:pt x="98" y="121"/>
                      </a:cubicBezTo>
                      <a:close/>
                    </a:path>
                  </a:pathLst>
                </a:custGeom>
                <a:solidFill>
                  <a:srgbClr val="FDEE5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" name="Freeform 6"/>
                <p:cNvSpPr>
                  <a:spLocks/>
                </p:cNvSpPr>
                <p:nvPr/>
              </p:nvSpPr>
              <p:spPr bwMode="auto">
                <a:xfrm>
                  <a:off x="2716213" y="2589213"/>
                  <a:ext cx="31750" cy="17463"/>
                </a:xfrm>
                <a:custGeom>
                  <a:avLst/>
                  <a:gdLst>
                    <a:gd name="T0" fmla="*/ 0 w 12"/>
                    <a:gd name="T1" fmla="*/ 4 h 7"/>
                    <a:gd name="T2" fmla="*/ 4 w 12"/>
                    <a:gd name="T3" fmla="*/ 0 h 7"/>
                    <a:gd name="T4" fmla="*/ 8 w 12"/>
                    <a:gd name="T5" fmla="*/ 0 h 7"/>
                    <a:gd name="T6" fmla="*/ 12 w 12"/>
                    <a:gd name="T7" fmla="*/ 3 h 7"/>
                    <a:gd name="T8" fmla="*/ 12 w 12"/>
                    <a:gd name="T9" fmla="*/ 3 h 7"/>
                    <a:gd name="T10" fmla="*/ 8 w 12"/>
                    <a:gd name="T11" fmla="*/ 7 h 7"/>
                    <a:gd name="T12" fmla="*/ 4 w 12"/>
                    <a:gd name="T13" fmla="*/ 7 h 7"/>
                    <a:gd name="T14" fmla="*/ 0 w 12"/>
                    <a:gd name="T15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7">
                      <a:moveTo>
                        <a:pt x="0" y="4"/>
                      </a:move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2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5"/>
                        <a:pt x="10" y="7"/>
                        <a:pt x="8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1" y="5"/>
                        <a:pt x="0" y="4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" name="Freeform 7"/>
                <p:cNvSpPr>
                  <a:spLocks/>
                </p:cNvSpPr>
                <p:nvPr/>
              </p:nvSpPr>
              <p:spPr bwMode="auto">
                <a:xfrm>
                  <a:off x="2684463" y="2589213"/>
                  <a:ext cx="28575" cy="17463"/>
                </a:xfrm>
                <a:custGeom>
                  <a:avLst/>
                  <a:gdLst>
                    <a:gd name="T0" fmla="*/ 0 w 11"/>
                    <a:gd name="T1" fmla="*/ 4 h 7"/>
                    <a:gd name="T2" fmla="*/ 4 w 11"/>
                    <a:gd name="T3" fmla="*/ 0 h 7"/>
                    <a:gd name="T4" fmla="*/ 7 w 11"/>
                    <a:gd name="T5" fmla="*/ 0 h 7"/>
                    <a:gd name="T6" fmla="*/ 11 w 11"/>
                    <a:gd name="T7" fmla="*/ 4 h 7"/>
                    <a:gd name="T8" fmla="*/ 11 w 11"/>
                    <a:gd name="T9" fmla="*/ 4 h 7"/>
                    <a:gd name="T10" fmla="*/ 7 w 11"/>
                    <a:gd name="T11" fmla="*/ 7 h 7"/>
                    <a:gd name="T12" fmla="*/ 4 w 11"/>
                    <a:gd name="T13" fmla="*/ 7 h 7"/>
                    <a:gd name="T14" fmla="*/ 0 w 11"/>
                    <a:gd name="T15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7">
                      <a:moveTo>
                        <a:pt x="0" y="4"/>
                      </a:moveTo>
                      <a:cubicBezTo>
                        <a:pt x="0" y="2"/>
                        <a:pt x="1" y="0"/>
                        <a:pt x="4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2"/>
                        <a:pt x="11" y="4"/>
                      </a:cubicBezTo>
                      <a:cubicBezTo>
                        <a:pt x="11" y="4"/>
                        <a:pt x="11" y="4"/>
                        <a:pt x="11" y="4"/>
                      </a:cubicBezTo>
                      <a:cubicBezTo>
                        <a:pt x="11" y="5"/>
                        <a:pt x="9" y="7"/>
                        <a:pt x="7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0" y="6"/>
                        <a:pt x="0" y="4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" name="Freeform 8"/>
                <p:cNvSpPr>
                  <a:spLocks/>
                </p:cNvSpPr>
                <p:nvPr/>
              </p:nvSpPr>
              <p:spPr bwMode="auto">
                <a:xfrm>
                  <a:off x="2651125" y="2590800"/>
                  <a:ext cx="31750" cy="15875"/>
                </a:xfrm>
                <a:custGeom>
                  <a:avLst/>
                  <a:gdLst>
                    <a:gd name="T0" fmla="*/ 0 w 12"/>
                    <a:gd name="T1" fmla="*/ 3 h 6"/>
                    <a:gd name="T2" fmla="*/ 4 w 12"/>
                    <a:gd name="T3" fmla="*/ 0 h 6"/>
                    <a:gd name="T4" fmla="*/ 8 w 12"/>
                    <a:gd name="T5" fmla="*/ 0 h 6"/>
                    <a:gd name="T6" fmla="*/ 12 w 12"/>
                    <a:gd name="T7" fmla="*/ 3 h 6"/>
                    <a:gd name="T8" fmla="*/ 12 w 12"/>
                    <a:gd name="T9" fmla="*/ 3 h 6"/>
                    <a:gd name="T10" fmla="*/ 8 w 12"/>
                    <a:gd name="T11" fmla="*/ 6 h 6"/>
                    <a:gd name="T12" fmla="*/ 4 w 12"/>
                    <a:gd name="T13" fmla="*/ 6 h 6"/>
                    <a:gd name="T14" fmla="*/ 0 w 12"/>
                    <a:gd name="T15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6">
                      <a:moveTo>
                        <a:pt x="0" y="3"/>
                      </a:moveTo>
                      <a:cubicBezTo>
                        <a:pt x="0" y="1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1"/>
                        <a:pt x="12" y="3"/>
                      </a:cubicBezTo>
                      <a:cubicBezTo>
                        <a:pt x="12" y="3"/>
                        <a:pt x="12" y="3"/>
                        <a:pt x="12" y="3"/>
                      </a:cubicBezTo>
                      <a:cubicBezTo>
                        <a:pt x="12" y="5"/>
                        <a:pt x="10" y="6"/>
                        <a:pt x="8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2" y="6"/>
                        <a:pt x="0" y="5"/>
                        <a:pt x="0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" name="Freeform 9"/>
                <p:cNvSpPr>
                  <a:spLocks/>
                </p:cNvSpPr>
                <p:nvPr/>
              </p:nvSpPr>
              <p:spPr bwMode="auto">
                <a:xfrm>
                  <a:off x="2720975" y="2560638"/>
                  <a:ext cx="42862" cy="28575"/>
                </a:xfrm>
                <a:custGeom>
                  <a:avLst/>
                  <a:gdLst>
                    <a:gd name="T0" fmla="*/ 0 w 16"/>
                    <a:gd name="T1" fmla="*/ 5 h 11"/>
                    <a:gd name="T2" fmla="*/ 5 w 16"/>
                    <a:gd name="T3" fmla="*/ 0 h 11"/>
                    <a:gd name="T4" fmla="*/ 11 w 16"/>
                    <a:gd name="T5" fmla="*/ 0 h 11"/>
                    <a:gd name="T6" fmla="*/ 16 w 16"/>
                    <a:gd name="T7" fmla="*/ 5 h 11"/>
                    <a:gd name="T8" fmla="*/ 16 w 16"/>
                    <a:gd name="T9" fmla="*/ 5 h 11"/>
                    <a:gd name="T10" fmla="*/ 11 w 16"/>
                    <a:gd name="T11" fmla="*/ 10 h 11"/>
                    <a:gd name="T12" fmla="*/ 5 w 16"/>
                    <a:gd name="T13" fmla="*/ 10 h 11"/>
                    <a:gd name="T14" fmla="*/ 0 w 16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0" y="5"/>
                      </a:moveTo>
                      <a:cubicBezTo>
                        <a:pt x="0" y="2"/>
                        <a:pt x="2" y="0"/>
                        <a:pt x="5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6" y="2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8"/>
                        <a:pt x="14" y="10"/>
                        <a:pt x="11" y="10"/>
                      </a:cubicBezTo>
                      <a:cubicBezTo>
                        <a:pt x="5" y="10"/>
                        <a:pt x="5" y="10"/>
                        <a:pt x="5" y="10"/>
                      </a:cubicBezTo>
                      <a:cubicBezTo>
                        <a:pt x="2" y="11"/>
                        <a:pt x="0" y="8"/>
                        <a:pt x="0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" name="Freeform 10"/>
                <p:cNvSpPr>
                  <a:spLocks/>
                </p:cNvSpPr>
                <p:nvPr/>
              </p:nvSpPr>
              <p:spPr bwMode="auto">
                <a:xfrm>
                  <a:off x="2676525" y="2560638"/>
                  <a:ext cx="42862" cy="28575"/>
                </a:xfrm>
                <a:custGeom>
                  <a:avLst/>
                  <a:gdLst>
                    <a:gd name="T0" fmla="*/ 0 w 16"/>
                    <a:gd name="T1" fmla="*/ 6 h 11"/>
                    <a:gd name="T2" fmla="*/ 6 w 16"/>
                    <a:gd name="T3" fmla="*/ 0 h 11"/>
                    <a:gd name="T4" fmla="*/ 11 w 16"/>
                    <a:gd name="T5" fmla="*/ 0 h 11"/>
                    <a:gd name="T6" fmla="*/ 16 w 16"/>
                    <a:gd name="T7" fmla="*/ 5 h 11"/>
                    <a:gd name="T8" fmla="*/ 16 w 16"/>
                    <a:gd name="T9" fmla="*/ 5 h 11"/>
                    <a:gd name="T10" fmla="*/ 11 w 16"/>
                    <a:gd name="T11" fmla="*/ 11 h 11"/>
                    <a:gd name="T12" fmla="*/ 6 w 16"/>
                    <a:gd name="T13" fmla="*/ 11 h 11"/>
                    <a:gd name="T14" fmla="*/ 0 w 16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0" y="6"/>
                      </a:moveTo>
                      <a:cubicBezTo>
                        <a:pt x="0" y="3"/>
                        <a:pt x="3" y="0"/>
                        <a:pt x="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6" y="2"/>
                        <a:pt x="16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8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1"/>
                <p:cNvSpPr>
                  <a:spLocks/>
                </p:cNvSpPr>
                <p:nvPr/>
              </p:nvSpPr>
              <p:spPr bwMode="auto">
                <a:xfrm>
                  <a:off x="2630488" y="2560638"/>
                  <a:ext cx="44450" cy="28575"/>
                </a:xfrm>
                <a:custGeom>
                  <a:avLst/>
                  <a:gdLst>
                    <a:gd name="T0" fmla="*/ 0 w 17"/>
                    <a:gd name="T1" fmla="*/ 6 h 11"/>
                    <a:gd name="T2" fmla="*/ 6 w 17"/>
                    <a:gd name="T3" fmla="*/ 1 h 11"/>
                    <a:gd name="T4" fmla="*/ 11 w 17"/>
                    <a:gd name="T5" fmla="*/ 0 h 11"/>
                    <a:gd name="T6" fmla="*/ 17 w 17"/>
                    <a:gd name="T7" fmla="*/ 6 h 11"/>
                    <a:gd name="T8" fmla="*/ 17 w 17"/>
                    <a:gd name="T9" fmla="*/ 6 h 11"/>
                    <a:gd name="T10" fmla="*/ 12 w 17"/>
                    <a:gd name="T11" fmla="*/ 11 h 11"/>
                    <a:gd name="T12" fmla="*/ 6 w 17"/>
                    <a:gd name="T13" fmla="*/ 11 h 11"/>
                    <a:gd name="T14" fmla="*/ 0 w 17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0" y="6"/>
                      </a:moveTo>
                      <a:cubicBezTo>
                        <a:pt x="0" y="3"/>
                        <a:pt x="3" y="1"/>
                        <a:pt x="6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5" y="0"/>
                        <a:pt x="17" y="3"/>
                        <a:pt x="17" y="6"/>
                      </a:cubicBezTo>
                      <a:cubicBezTo>
                        <a:pt x="17" y="6"/>
                        <a:pt x="17" y="6"/>
                        <a:pt x="17" y="6"/>
                      </a:cubicBezTo>
                      <a:cubicBezTo>
                        <a:pt x="17" y="9"/>
                        <a:pt x="15" y="11"/>
                        <a:pt x="12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Freeform 12"/>
                <p:cNvSpPr>
                  <a:spLocks/>
                </p:cNvSpPr>
                <p:nvPr/>
              </p:nvSpPr>
              <p:spPr bwMode="auto">
                <a:xfrm>
                  <a:off x="2724150" y="2520950"/>
                  <a:ext cx="57150" cy="36513"/>
                </a:xfrm>
                <a:custGeom>
                  <a:avLst/>
                  <a:gdLst>
                    <a:gd name="T0" fmla="*/ 0 w 22"/>
                    <a:gd name="T1" fmla="*/ 7 h 14"/>
                    <a:gd name="T2" fmla="*/ 8 w 22"/>
                    <a:gd name="T3" fmla="*/ 0 h 14"/>
                    <a:gd name="T4" fmla="*/ 14 w 22"/>
                    <a:gd name="T5" fmla="*/ 0 h 14"/>
                    <a:gd name="T6" fmla="*/ 22 w 22"/>
                    <a:gd name="T7" fmla="*/ 7 h 14"/>
                    <a:gd name="T8" fmla="*/ 22 w 22"/>
                    <a:gd name="T9" fmla="*/ 7 h 14"/>
                    <a:gd name="T10" fmla="*/ 15 w 22"/>
                    <a:gd name="T11" fmla="*/ 14 h 14"/>
                    <a:gd name="T12" fmla="*/ 8 w 22"/>
                    <a:gd name="T13" fmla="*/ 14 h 14"/>
                    <a:gd name="T14" fmla="*/ 0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0" y="7"/>
                      </a:moveTo>
                      <a:cubicBezTo>
                        <a:pt x="0" y="3"/>
                        <a:pt x="3" y="0"/>
                        <a:pt x="8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2" y="3"/>
                        <a:pt x="22" y="7"/>
                      </a:cubicBezTo>
                      <a:cubicBezTo>
                        <a:pt x="22" y="7"/>
                        <a:pt x="22" y="7"/>
                        <a:pt x="22" y="7"/>
                      </a:cubicBezTo>
                      <a:cubicBezTo>
                        <a:pt x="22" y="10"/>
                        <a:pt x="19" y="14"/>
                        <a:pt x="15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4" y="14"/>
                        <a:pt x="0" y="11"/>
                        <a:pt x="0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4" name="Freeform 13"/>
                <p:cNvSpPr>
                  <a:spLocks/>
                </p:cNvSpPr>
                <p:nvPr/>
              </p:nvSpPr>
              <p:spPr bwMode="auto">
                <a:xfrm>
                  <a:off x="2671763" y="2520950"/>
                  <a:ext cx="52387" cy="36513"/>
                </a:xfrm>
                <a:custGeom>
                  <a:avLst/>
                  <a:gdLst>
                    <a:gd name="T0" fmla="*/ 0 w 20"/>
                    <a:gd name="T1" fmla="*/ 8 h 14"/>
                    <a:gd name="T2" fmla="*/ 7 w 20"/>
                    <a:gd name="T3" fmla="*/ 1 h 14"/>
                    <a:gd name="T4" fmla="*/ 13 w 20"/>
                    <a:gd name="T5" fmla="*/ 1 h 14"/>
                    <a:gd name="T6" fmla="*/ 20 w 20"/>
                    <a:gd name="T7" fmla="*/ 7 h 14"/>
                    <a:gd name="T8" fmla="*/ 20 w 20"/>
                    <a:gd name="T9" fmla="*/ 7 h 14"/>
                    <a:gd name="T10" fmla="*/ 13 w 20"/>
                    <a:gd name="T11" fmla="*/ 14 h 14"/>
                    <a:gd name="T12" fmla="*/ 7 w 20"/>
                    <a:gd name="T13" fmla="*/ 14 h 14"/>
                    <a:gd name="T14" fmla="*/ 0 w 20"/>
                    <a:gd name="T15" fmla="*/ 8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" h="14">
                      <a:moveTo>
                        <a:pt x="0" y="8"/>
                      </a:moveTo>
                      <a:cubicBezTo>
                        <a:pt x="0" y="4"/>
                        <a:pt x="3" y="1"/>
                        <a:pt x="7" y="1"/>
                      </a:cubicBezTo>
                      <a:cubicBezTo>
                        <a:pt x="13" y="1"/>
                        <a:pt x="13" y="1"/>
                        <a:pt x="13" y="1"/>
                      </a:cubicBezTo>
                      <a:cubicBezTo>
                        <a:pt x="17" y="0"/>
                        <a:pt x="20" y="3"/>
                        <a:pt x="20" y="7"/>
                      </a:cubicBezTo>
                      <a:cubicBezTo>
                        <a:pt x="20" y="7"/>
                        <a:pt x="20" y="7"/>
                        <a:pt x="20" y="7"/>
                      </a:cubicBezTo>
                      <a:cubicBezTo>
                        <a:pt x="20" y="11"/>
                        <a:pt x="17" y="14"/>
                        <a:pt x="13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5" name="Freeform 14"/>
                <p:cNvSpPr>
                  <a:spLocks/>
                </p:cNvSpPr>
                <p:nvPr/>
              </p:nvSpPr>
              <p:spPr bwMode="auto">
                <a:xfrm>
                  <a:off x="2614613" y="2524125"/>
                  <a:ext cx="55562" cy="36513"/>
                </a:xfrm>
                <a:custGeom>
                  <a:avLst/>
                  <a:gdLst>
                    <a:gd name="T0" fmla="*/ 0 w 21"/>
                    <a:gd name="T1" fmla="*/ 7 h 14"/>
                    <a:gd name="T2" fmla="*/ 7 w 21"/>
                    <a:gd name="T3" fmla="*/ 0 h 14"/>
                    <a:gd name="T4" fmla="*/ 14 w 21"/>
                    <a:gd name="T5" fmla="*/ 0 h 14"/>
                    <a:gd name="T6" fmla="*/ 21 w 21"/>
                    <a:gd name="T7" fmla="*/ 7 h 14"/>
                    <a:gd name="T8" fmla="*/ 21 w 21"/>
                    <a:gd name="T9" fmla="*/ 7 h 14"/>
                    <a:gd name="T10" fmla="*/ 14 w 21"/>
                    <a:gd name="T11" fmla="*/ 14 h 14"/>
                    <a:gd name="T12" fmla="*/ 7 w 21"/>
                    <a:gd name="T13" fmla="*/ 14 h 14"/>
                    <a:gd name="T14" fmla="*/ 0 w 21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1" h="14">
                      <a:moveTo>
                        <a:pt x="0" y="7"/>
                      </a:move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1" y="3"/>
                        <a:pt x="21" y="7"/>
                      </a:cubicBezTo>
                      <a:cubicBezTo>
                        <a:pt x="21" y="7"/>
                        <a:pt x="21" y="7"/>
                        <a:pt x="21" y="7"/>
                      </a:cubicBezTo>
                      <a:cubicBezTo>
                        <a:pt x="21" y="10"/>
                        <a:pt x="18" y="13"/>
                        <a:pt x="14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6" name="Freeform 15"/>
                <p:cNvSpPr>
                  <a:spLocks/>
                </p:cNvSpPr>
                <p:nvPr/>
              </p:nvSpPr>
              <p:spPr bwMode="auto">
                <a:xfrm>
                  <a:off x="2728913" y="2476500"/>
                  <a:ext cx="60325" cy="41275"/>
                </a:xfrm>
                <a:custGeom>
                  <a:avLst/>
                  <a:gdLst>
                    <a:gd name="T0" fmla="*/ 0 w 23"/>
                    <a:gd name="T1" fmla="*/ 9 h 16"/>
                    <a:gd name="T2" fmla="*/ 8 w 23"/>
                    <a:gd name="T3" fmla="*/ 1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6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9"/>
                      </a:moveTo>
                      <a:cubicBezTo>
                        <a:pt x="0" y="4"/>
                        <a:pt x="4" y="1"/>
                        <a:pt x="8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3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7" name="Freeform 16"/>
                <p:cNvSpPr>
                  <a:spLocks/>
                </p:cNvSpPr>
                <p:nvPr/>
              </p:nvSpPr>
              <p:spPr bwMode="auto">
                <a:xfrm>
                  <a:off x="2667000" y="2479675"/>
                  <a:ext cx="60325" cy="41275"/>
                </a:xfrm>
                <a:custGeom>
                  <a:avLst/>
                  <a:gdLst>
                    <a:gd name="T0" fmla="*/ 0 w 23"/>
                    <a:gd name="T1" fmla="*/ 8 h 16"/>
                    <a:gd name="T2" fmla="*/ 8 w 23"/>
                    <a:gd name="T3" fmla="*/ 0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5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8"/>
                      </a:move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5"/>
                        <a:pt x="15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8" name="Freeform 17"/>
                <p:cNvSpPr>
                  <a:spLocks/>
                </p:cNvSpPr>
                <p:nvPr/>
              </p:nvSpPr>
              <p:spPr bwMode="auto">
                <a:xfrm>
                  <a:off x="2601913" y="2479675"/>
                  <a:ext cx="60325" cy="41275"/>
                </a:xfrm>
                <a:custGeom>
                  <a:avLst/>
                  <a:gdLst>
                    <a:gd name="T0" fmla="*/ 0 w 23"/>
                    <a:gd name="T1" fmla="*/ 9 h 16"/>
                    <a:gd name="T2" fmla="*/ 8 w 23"/>
                    <a:gd name="T3" fmla="*/ 1 h 16"/>
                    <a:gd name="T4" fmla="*/ 15 w 23"/>
                    <a:gd name="T5" fmla="*/ 0 h 16"/>
                    <a:gd name="T6" fmla="*/ 23 w 23"/>
                    <a:gd name="T7" fmla="*/ 8 h 16"/>
                    <a:gd name="T8" fmla="*/ 23 w 23"/>
                    <a:gd name="T9" fmla="*/ 8 h 16"/>
                    <a:gd name="T10" fmla="*/ 16 w 23"/>
                    <a:gd name="T11" fmla="*/ 16 h 16"/>
                    <a:gd name="T12" fmla="*/ 8 w 23"/>
                    <a:gd name="T13" fmla="*/ 16 h 16"/>
                    <a:gd name="T14" fmla="*/ 0 w 23"/>
                    <a:gd name="T15" fmla="*/ 9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0" y="9"/>
                      </a:moveTo>
                      <a:cubicBezTo>
                        <a:pt x="0" y="4"/>
                        <a:pt x="4" y="1"/>
                        <a:pt x="8" y="1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ubicBezTo>
                        <a:pt x="23" y="8"/>
                        <a:pt x="23" y="8"/>
                        <a:pt x="23" y="8"/>
                      </a:cubicBez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1" y="13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9" name="Freeform 18"/>
                <p:cNvSpPr>
                  <a:spLocks/>
                </p:cNvSpPr>
                <p:nvPr/>
              </p:nvSpPr>
              <p:spPr bwMode="auto">
                <a:xfrm>
                  <a:off x="2732088" y="2430463"/>
                  <a:ext cx="65087" cy="46038"/>
                </a:xfrm>
                <a:custGeom>
                  <a:avLst/>
                  <a:gdLst>
                    <a:gd name="T0" fmla="*/ 0 w 25"/>
                    <a:gd name="T1" fmla="*/ 9 h 18"/>
                    <a:gd name="T2" fmla="*/ 8 w 25"/>
                    <a:gd name="T3" fmla="*/ 0 h 18"/>
                    <a:gd name="T4" fmla="*/ 16 w 25"/>
                    <a:gd name="T5" fmla="*/ 0 h 18"/>
                    <a:gd name="T6" fmla="*/ 25 w 25"/>
                    <a:gd name="T7" fmla="*/ 9 h 18"/>
                    <a:gd name="T8" fmla="*/ 25 w 25"/>
                    <a:gd name="T9" fmla="*/ 9 h 18"/>
                    <a:gd name="T10" fmla="*/ 17 w 25"/>
                    <a:gd name="T11" fmla="*/ 17 h 18"/>
                    <a:gd name="T12" fmla="*/ 9 w 25"/>
                    <a:gd name="T13" fmla="*/ 17 h 18"/>
                    <a:gd name="T14" fmla="*/ 0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0" y="9"/>
                      </a:moveTo>
                      <a:cubicBezTo>
                        <a:pt x="0" y="4"/>
                        <a:pt x="4" y="1"/>
                        <a:pt x="8" y="0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8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3" name="Freeform 19"/>
                <p:cNvSpPr>
                  <a:spLocks/>
                </p:cNvSpPr>
                <p:nvPr/>
              </p:nvSpPr>
              <p:spPr bwMode="auto">
                <a:xfrm>
                  <a:off x="2662238" y="2432050"/>
                  <a:ext cx="66675" cy="44450"/>
                </a:xfrm>
                <a:custGeom>
                  <a:avLst/>
                  <a:gdLst>
                    <a:gd name="T0" fmla="*/ 0 w 26"/>
                    <a:gd name="T1" fmla="*/ 9 h 17"/>
                    <a:gd name="T2" fmla="*/ 9 w 26"/>
                    <a:gd name="T3" fmla="*/ 0 h 17"/>
                    <a:gd name="T4" fmla="*/ 17 w 26"/>
                    <a:gd name="T5" fmla="*/ 0 h 17"/>
                    <a:gd name="T6" fmla="*/ 26 w 26"/>
                    <a:gd name="T7" fmla="*/ 8 h 17"/>
                    <a:gd name="T8" fmla="*/ 26 w 26"/>
                    <a:gd name="T9" fmla="*/ 8 h 17"/>
                    <a:gd name="T10" fmla="*/ 17 w 26"/>
                    <a:gd name="T11" fmla="*/ 17 h 17"/>
                    <a:gd name="T12" fmla="*/ 9 w 26"/>
                    <a:gd name="T13" fmla="*/ 17 h 17"/>
                    <a:gd name="T14" fmla="*/ 0 w 26"/>
                    <a:gd name="T15" fmla="*/ 9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7">
                      <a:moveTo>
                        <a:pt x="0" y="9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2" y="0"/>
                        <a:pt x="26" y="3"/>
                        <a:pt x="26" y="8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7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4" name="Freeform 20"/>
                <p:cNvSpPr>
                  <a:spLocks/>
                </p:cNvSpPr>
                <p:nvPr/>
              </p:nvSpPr>
              <p:spPr bwMode="auto">
                <a:xfrm>
                  <a:off x="2593975" y="2432050"/>
                  <a:ext cx="65087" cy="47625"/>
                </a:xfrm>
                <a:custGeom>
                  <a:avLst/>
                  <a:gdLst>
                    <a:gd name="T0" fmla="*/ 0 w 25"/>
                    <a:gd name="T1" fmla="*/ 9 h 18"/>
                    <a:gd name="T2" fmla="*/ 8 w 25"/>
                    <a:gd name="T3" fmla="*/ 1 h 18"/>
                    <a:gd name="T4" fmla="*/ 16 w 25"/>
                    <a:gd name="T5" fmla="*/ 0 h 18"/>
                    <a:gd name="T6" fmla="*/ 25 w 25"/>
                    <a:gd name="T7" fmla="*/ 9 h 18"/>
                    <a:gd name="T8" fmla="*/ 25 w 25"/>
                    <a:gd name="T9" fmla="*/ 9 h 18"/>
                    <a:gd name="T10" fmla="*/ 17 w 25"/>
                    <a:gd name="T11" fmla="*/ 17 h 18"/>
                    <a:gd name="T12" fmla="*/ 9 w 25"/>
                    <a:gd name="T13" fmla="*/ 18 h 18"/>
                    <a:gd name="T14" fmla="*/ 0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0" y="9"/>
                      </a:moveTo>
                      <a:cubicBezTo>
                        <a:pt x="0" y="5"/>
                        <a:pt x="3" y="1"/>
                        <a:pt x="8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ubicBezTo>
                        <a:pt x="25" y="9"/>
                        <a:pt x="25" y="9"/>
                        <a:pt x="25" y="9"/>
                      </a:cubicBezTo>
                      <a:cubicBezTo>
                        <a:pt x="25" y="13"/>
                        <a:pt x="21" y="17"/>
                        <a:pt x="17" y="17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5" name="Freeform 21"/>
                <p:cNvSpPr>
                  <a:spLocks/>
                </p:cNvSpPr>
                <p:nvPr/>
              </p:nvSpPr>
              <p:spPr bwMode="auto">
                <a:xfrm>
                  <a:off x="2735263" y="2379663"/>
                  <a:ext cx="71437" cy="50800"/>
                </a:xfrm>
                <a:custGeom>
                  <a:avLst/>
                  <a:gdLst>
                    <a:gd name="T0" fmla="*/ 0 w 28"/>
                    <a:gd name="T1" fmla="*/ 10 h 19"/>
                    <a:gd name="T2" fmla="*/ 9 w 28"/>
                    <a:gd name="T3" fmla="*/ 0 h 19"/>
                    <a:gd name="T4" fmla="*/ 18 w 28"/>
                    <a:gd name="T5" fmla="*/ 0 h 19"/>
                    <a:gd name="T6" fmla="*/ 27 w 28"/>
                    <a:gd name="T7" fmla="*/ 9 h 19"/>
                    <a:gd name="T8" fmla="*/ 27 w 28"/>
                    <a:gd name="T9" fmla="*/ 9 h 19"/>
                    <a:gd name="T10" fmla="*/ 18 w 28"/>
                    <a:gd name="T11" fmla="*/ 18 h 19"/>
                    <a:gd name="T12" fmla="*/ 10 w 28"/>
                    <a:gd name="T13" fmla="*/ 19 h 19"/>
                    <a:gd name="T14" fmla="*/ 0 w 28"/>
                    <a:gd name="T1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8" h="19">
                      <a:moveTo>
                        <a:pt x="0" y="10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8" y="14"/>
                        <a:pt x="23" y="18"/>
                        <a:pt x="18" y="18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5" y="19"/>
                        <a:pt x="0" y="15"/>
                        <a:pt x="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7" name="Freeform 22"/>
                <p:cNvSpPr>
                  <a:spLocks/>
                </p:cNvSpPr>
                <p:nvPr/>
              </p:nvSpPr>
              <p:spPr bwMode="auto">
                <a:xfrm>
                  <a:off x="2659063" y="2382838"/>
                  <a:ext cx="69850" cy="47625"/>
                </a:xfrm>
                <a:custGeom>
                  <a:avLst/>
                  <a:gdLst>
                    <a:gd name="T0" fmla="*/ 0 w 27"/>
                    <a:gd name="T1" fmla="*/ 9 h 18"/>
                    <a:gd name="T2" fmla="*/ 9 w 27"/>
                    <a:gd name="T3" fmla="*/ 0 h 18"/>
                    <a:gd name="T4" fmla="*/ 18 w 27"/>
                    <a:gd name="T5" fmla="*/ 0 h 18"/>
                    <a:gd name="T6" fmla="*/ 27 w 27"/>
                    <a:gd name="T7" fmla="*/ 9 h 18"/>
                    <a:gd name="T8" fmla="*/ 27 w 27"/>
                    <a:gd name="T9" fmla="*/ 9 h 18"/>
                    <a:gd name="T10" fmla="*/ 18 w 27"/>
                    <a:gd name="T11" fmla="*/ 18 h 18"/>
                    <a:gd name="T12" fmla="*/ 10 w 27"/>
                    <a:gd name="T13" fmla="*/ 18 h 18"/>
                    <a:gd name="T14" fmla="*/ 0 w 27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8">
                      <a:moveTo>
                        <a:pt x="0" y="9"/>
                      </a:move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14"/>
                        <a:pt x="23" y="18"/>
                        <a:pt x="18" y="18"/>
                      </a:cubicBezTo>
                      <a:cubicBezTo>
                        <a:pt x="10" y="18"/>
                        <a:pt x="10" y="18"/>
                        <a:pt x="10" y="18"/>
                      </a:cubicBezTo>
                      <a:cubicBezTo>
                        <a:pt x="5" y="18"/>
                        <a:pt x="1" y="14"/>
                        <a:pt x="0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0" name="Freeform 23"/>
                <p:cNvSpPr>
                  <a:spLocks/>
                </p:cNvSpPr>
                <p:nvPr/>
              </p:nvSpPr>
              <p:spPr bwMode="auto">
                <a:xfrm>
                  <a:off x="2582863" y="2382838"/>
                  <a:ext cx="71437" cy="49213"/>
                </a:xfrm>
                <a:custGeom>
                  <a:avLst/>
                  <a:gdLst>
                    <a:gd name="T0" fmla="*/ 0 w 27"/>
                    <a:gd name="T1" fmla="*/ 10 h 19"/>
                    <a:gd name="T2" fmla="*/ 9 w 27"/>
                    <a:gd name="T3" fmla="*/ 0 h 19"/>
                    <a:gd name="T4" fmla="*/ 18 w 27"/>
                    <a:gd name="T5" fmla="*/ 0 h 19"/>
                    <a:gd name="T6" fmla="*/ 27 w 27"/>
                    <a:gd name="T7" fmla="*/ 9 h 19"/>
                    <a:gd name="T8" fmla="*/ 27 w 27"/>
                    <a:gd name="T9" fmla="*/ 9 h 19"/>
                    <a:gd name="T10" fmla="*/ 18 w 27"/>
                    <a:gd name="T11" fmla="*/ 19 h 19"/>
                    <a:gd name="T12" fmla="*/ 9 w 27"/>
                    <a:gd name="T13" fmla="*/ 19 h 19"/>
                    <a:gd name="T14" fmla="*/ 0 w 27"/>
                    <a:gd name="T15" fmla="*/ 1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0" y="10"/>
                      </a:moveTo>
                      <a:cubicBezTo>
                        <a:pt x="0" y="5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ubicBezTo>
                        <a:pt x="27" y="9"/>
                        <a:pt x="27" y="9"/>
                        <a:pt x="27" y="9"/>
                      </a:cubicBezTo>
                      <a:cubicBezTo>
                        <a:pt x="27" y="14"/>
                        <a:pt x="23" y="19"/>
                        <a:pt x="18" y="19"/>
                      </a:cubicBezTo>
                      <a:cubicBezTo>
                        <a:pt x="9" y="19"/>
                        <a:pt x="9" y="19"/>
                        <a:pt x="9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1" name="Freeform 24"/>
                <p:cNvSpPr>
                  <a:spLocks/>
                </p:cNvSpPr>
                <p:nvPr/>
              </p:nvSpPr>
              <p:spPr bwMode="auto">
                <a:xfrm>
                  <a:off x="2638425" y="2030413"/>
                  <a:ext cx="28575" cy="19050"/>
                </a:xfrm>
                <a:custGeom>
                  <a:avLst/>
                  <a:gdLst>
                    <a:gd name="T0" fmla="*/ 11 w 11"/>
                    <a:gd name="T1" fmla="*/ 3 h 7"/>
                    <a:gd name="T2" fmla="*/ 7 w 11"/>
                    <a:gd name="T3" fmla="*/ 7 h 7"/>
                    <a:gd name="T4" fmla="*/ 4 w 11"/>
                    <a:gd name="T5" fmla="*/ 7 h 7"/>
                    <a:gd name="T6" fmla="*/ 0 w 11"/>
                    <a:gd name="T7" fmla="*/ 4 h 7"/>
                    <a:gd name="T8" fmla="*/ 0 w 11"/>
                    <a:gd name="T9" fmla="*/ 4 h 7"/>
                    <a:gd name="T10" fmla="*/ 3 w 11"/>
                    <a:gd name="T11" fmla="*/ 0 h 7"/>
                    <a:gd name="T12" fmla="*/ 7 w 11"/>
                    <a:gd name="T13" fmla="*/ 0 h 7"/>
                    <a:gd name="T14" fmla="*/ 11 w 11"/>
                    <a:gd name="T1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7">
                      <a:moveTo>
                        <a:pt x="11" y="3"/>
                      </a:moveTo>
                      <a:cubicBezTo>
                        <a:pt x="11" y="5"/>
                        <a:pt x="9" y="7"/>
                        <a:pt x="7" y="7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1" y="7"/>
                        <a:pt x="0" y="5"/>
                        <a:pt x="0" y="4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2"/>
                        <a:pt x="1" y="0"/>
                        <a:pt x="3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2"/>
                        <a:pt x="11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2" name="Freeform 25"/>
                <p:cNvSpPr>
                  <a:spLocks/>
                </p:cNvSpPr>
                <p:nvPr/>
              </p:nvSpPr>
              <p:spPr bwMode="auto">
                <a:xfrm>
                  <a:off x="2670175" y="2030413"/>
                  <a:ext cx="30162" cy="19050"/>
                </a:xfrm>
                <a:custGeom>
                  <a:avLst/>
                  <a:gdLst>
                    <a:gd name="T0" fmla="*/ 12 w 12"/>
                    <a:gd name="T1" fmla="*/ 3 h 7"/>
                    <a:gd name="T2" fmla="*/ 8 w 12"/>
                    <a:gd name="T3" fmla="*/ 6 h 7"/>
                    <a:gd name="T4" fmla="*/ 4 w 12"/>
                    <a:gd name="T5" fmla="*/ 7 h 7"/>
                    <a:gd name="T6" fmla="*/ 0 w 12"/>
                    <a:gd name="T7" fmla="*/ 3 h 7"/>
                    <a:gd name="T8" fmla="*/ 0 w 12"/>
                    <a:gd name="T9" fmla="*/ 3 h 7"/>
                    <a:gd name="T10" fmla="*/ 4 w 12"/>
                    <a:gd name="T11" fmla="*/ 0 h 7"/>
                    <a:gd name="T12" fmla="*/ 8 w 12"/>
                    <a:gd name="T13" fmla="*/ 0 h 7"/>
                    <a:gd name="T14" fmla="*/ 12 w 12"/>
                    <a:gd name="T15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" h="7">
                      <a:moveTo>
                        <a:pt x="12" y="3"/>
                      </a:moveTo>
                      <a:cubicBezTo>
                        <a:pt x="12" y="5"/>
                        <a:pt x="10" y="6"/>
                        <a:pt x="8" y="6"/>
                      </a:cubicBezTo>
                      <a:cubicBezTo>
                        <a:pt x="4" y="7"/>
                        <a:pt x="4" y="7"/>
                        <a:pt x="4" y="7"/>
                      </a:cubicBezTo>
                      <a:cubicBezTo>
                        <a:pt x="2" y="7"/>
                        <a:pt x="0" y="5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10" y="0"/>
                        <a:pt x="12" y="1"/>
                        <a:pt x="12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3" name="Freeform 26"/>
                <p:cNvSpPr>
                  <a:spLocks/>
                </p:cNvSpPr>
                <p:nvPr/>
              </p:nvSpPr>
              <p:spPr bwMode="auto">
                <a:xfrm>
                  <a:off x="2703513" y="2030413"/>
                  <a:ext cx="28575" cy="15875"/>
                </a:xfrm>
                <a:custGeom>
                  <a:avLst/>
                  <a:gdLst>
                    <a:gd name="T0" fmla="*/ 11 w 11"/>
                    <a:gd name="T1" fmla="*/ 3 h 6"/>
                    <a:gd name="T2" fmla="*/ 7 w 11"/>
                    <a:gd name="T3" fmla="*/ 6 h 6"/>
                    <a:gd name="T4" fmla="*/ 4 w 11"/>
                    <a:gd name="T5" fmla="*/ 6 h 6"/>
                    <a:gd name="T6" fmla="*/ 0 w 11"/>
                    <a:gd name="T7" fmla="*/ 3 h 6"/>
                    <a:gd name="T8" fmla="*/ 0 w 11"/>
                    <a:gd name="T9" fmla="*/ 3 h 6"/>
                    <a:gd name="T10" fmla="*/ 3 w 11"/>
                    <a:gd name="T11" fmla="*/ 0 h 6"/>
                    <a:gd name="T12" fmla="*/ 7 w 11"/>
                    <a:gd name="T13" fmla="*/ 0 h 6"/>
                    <a:gd name="T14" fmla="*/ 11 w 11"/>
                    <a:gd name="T15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1" h="6">
                      <a:moveTo>
                        <a:pt x="11" y="3"/>
                      </a:moveTo>
                      <a:cubicBezTo>
                        <a:pt x="11" y="5"/>
                        <a:pt x="9" y="6"/>
                        <a:pt x="7" y="6"/>
                      </a:cubicBezTo>
                      <a:cubicBezTo>
                        <a:pt x="4" y="6"/>
                        <a:pt x="4" y="6"/>
                        <a:pt x="4" y="6"/>
                      </a:cubicBezTo>
                      <a:cubicBezTo>
                        <a:pt x="1" y="6"/>
                        <a:pt x="0" y="5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1"/>
                        <a:pt x="1" y="0"/>
                        <a:pt x="3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9" y="0"/>
                        <a:pt x="11" y="1"/>
                        <a:pt x="11" y="3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4" name="Freeform 27"/>
                <p:cNvSpPr>
                  <a:spLocks/>
                </p:cNvSpPr>
                <p:nvPr/>
              </p:nvSpPr>
              <p:spPr bwMode="auto">
                <a:xfrm>
                  <a:off x="2619375" y="2049463"/>
                  <a:ext cx="44450" cy="28575"/>
                </a:xfrm>
                <a:custGeom>
                  <a:avLst/>
                  <a:gdLst>
                    <a:gd name="T0" fmla="*/ 17 w 17"/>
                    <a:gd name="T1" fmla="*/ 6 h 11"/>
                    <a:gd name="T2" fmla="*/ 11 w 17"/>
                    <a:gd name="T3" fmla="*/ 11 h 11"/>
                    <a:gd name="T4" fmla="*/ 6 w 17"/>
                    <a:gd name="T5" fmla="*/ 11 h 11"/>
                    <a:gd name="T6" fmla="*/ 0 w 17"/>
                    <a:gd name="T7" fmla="*/ 6 h 11"/>
                    <a:gd name="T8" fmla="*/ 0 w 17"/>
                    <a:gd name="T9" fmla="*/ 6 h 11"/>
                    <a:gd name="T10" fmla="*/ 6 w 17"/>
                    <a:gd name="T11" fmla="*/ 1 h 11"/>
                    <a:gd name="T12" fmla="*/ 11 w 17"/>
                    <a:gd name="T13" fmla="*/ 0 h 11"/>
                    <a:gd name="T14" fmla="*/ 17 w 17"/>
                    <a:gd name="T15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17" y="6"/>
                      </a:moveTo>
                      <a:cubicBezTo>
                        <a:pt x="17" y="9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2" y="1"/>
                        <a:pt x="6" y="1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7" y="3"/>
                        <a:pt x="17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5" name="Freeform 28"/>
                <p:cNvSpPr>
                  <a:spLocks/>
                </p:cNvSpPr>
                <p:nvPr/>
              </p:nvSpPr>
              <p:spPr bwMode="auto">
                <a:xfrm>
                  <a:off x="2663825" y="2049463"/>
                  <a:ext cx="41275" cy="28575"/>
                </a:xfrm>
                <a:custGeom>
                  <a:avLst/>
                  <a:gdLst>
                    <a:gd name="T0" fmla="*/ 16 w 16"/>
                    <a:gd name="T1" fmla="*/ 5 h 11"/>
                    <a:gd name="T2" fmla="*/ 11 w 16"/>
                    <a:gd name="T3" fmla="*/ 11 h 11"/>
                    <a:gd name="T4" fmla="*/ 6 w 16"/>
                    <a:gd name="T5" fmla="*/ 11 h 11"/>
                    <a:gd name="T6" fmla="*/ 0 w 16"/>
                    <a:gd name="T7" fmla="*/ 6 h 11"/>
                    <a:gd name="T8" fmla="*/ 0 w 16"/>
                    <a:gd name="T9" fmla="*/ 6 h 11"/>
                    <a:gd name="T10" fmla="*/ 5 w 16"/>
                    <a:gd name="T11" fmla="*/ 0 h 11"/>
                    <a:gd name="T12" fmla="*/ 11 w 16"/>
                    <a:gd name="T13" fmla="*/ 0 h 11"/>
                    <a:gd name="T14" fmla="*/ 16 w 16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6" h="11">
                      <a:moveTo>
                        <a:pt x="16" y="5"/>
                      </a:moveTo>
                      <a:cubicBezTo>
                        <a:pt x="16" y="8"/>
                        <a:pt x="14" y="11"/>
                        <a:pt x="11" y="11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9"/>
                        <a:pt x="0" y="6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3"/>
                        <a:pt x="3" y="0"/>
                        <a:pt x="5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3" y="0"/>
                        <a:pt x="16" y="2"/>
                        <a:pt x="16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6" name="Freeform 29"/>
                <p:cNvSpPr>
                  <a:spLocks/>
                </p:cNvSpPr>
                <p:nvPr/>
              </p:nvSpPr>
              <p:spPr bwMode="auto">
                <a:xfrm>
                  <a:off x="2708275" y="2049463"/>
                  <a:ext cx="44450" cy="28575"/>
                </a:xfrm>
                <a:custGeom>
                  <a:avLst/>
                  <a:gdLst>
                    <a:gd name="T0" fmla="*/ 17 w 17"/>
                    <a:gd name="T1" fmla="*/ 5 h 11"/>
                    <a:gd name="T2" fmla="*/ 11 w 17"/>
                    <a:gd name="T3" fmla="*/ 10 h 11"/>
                    <a:gd name="T4" fmla="*/ 6 w 17"/>
                    <a:gd name="T5" fmla="*/ 11 h 11"/>
                    <a:gd name="T6" fmla="*/ 0 w 17"/>
                    <a:gd name="T7" fmla="*/ 5 h 11"/>
                    <a:gd name="T8" fmla="*/ 0 w 17"/>
                    <a:gd name="T9" fmla="*/ 5 h 11"/>
                    <a:gd name="T10" fmla="*/ 6 w 17"/>
                    <a:gd name="T11" fmla="*/ 0 h 11"/>
                    <a:gd name="T12" fmla="*/ 11 w 17"/>
                    <a:gd name="T13" fmla="*/ 0 h 11"/>
                    <a:gd name="T14" fmla="*/ 17 w 17"/>
                    <a:gd name="T15" fmla="*/ 5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7" h="11">
                      <a:moveTo>
                        <a:pt x="17" y="5"/>
                      </a:moveTo>
                      <a:cubicBezTo>
                        <a:pt x="17" y="8"/>
                        <a:pt x="14" y="10"/>
                        <a:pt x="11" y="10"/>
                      </a:cubicBezTo>
                      <a:cubicBezTo>
                        <a:pt x="6" y="11"/>
                        <a:pt x="6" y="11"/>
                        <a:pt x="6" y="11"/>
                      </a:cubicBezTo>
                      <a:cubicBezTo>
                        <a:pt x="3" y="11"/>
                        <a:pt x="0" y="8"/>
                        <a:pt x="0" y="5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2"/>
                        <a:pt x="3" y="0"/>
                        <a:pt x="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14" y="0"/>
                        <a:pt x="17" y="2"/>
                        <a:pt x="17" y="5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7" name="Freeform 30"/>
                <p:cNvSpPr>
                  <a:spLocks/>
                </p:cNvSpPr>
                <p:nvPr/>
              </p:nvSpPr>
              <p:spPr bwMode="auto">
                <a:xfrm>
                  <a:off x="2601913" y="2079625"/>
                  <a:ext cx="57150" cy="36513"/>
                </a:xfrm>
                <a:custGeom>
                  <a:avLst/>
                  <a:gdLst>
                    <a:gd name="T0" fmla="*/ 22 w 22"/>
                    <a:gd name="T1" fmla="*/ 7 h 14"/>
                    <a:gd name="T2" fmla="*/ 15 w 22"/>
                    <a:gd name="T3" fmla="*/ 14 h 14"/>
                    <a:gd name="T4" fmla="*/ 8 w 22"/>
                    <a:gd name="T5" fmla="*/ 14 h 14"/>
                    <a:gd name="T6" fmla="*/ 0 w 22"/>
                    <a:gd name="T7" fmla="*/ 7 h 14"/>
                    <a:gd name="T8" fmla="*/ 0 w 22"/>
                    <a:gd name="T9" fmla="*/ 7 h 14"/>
                    <a:gd name="T10" fmla="*/ 8 w 22"/>
                    <a:gd name="T11" fmla="*/ 0 h 14"/>
                    <a:gd name="T12" fmla="*/ 14 w 22"/>
                    <a:gd name="T13" fmla="*/ 0 h 14"/>
                    <a:gd name="T14" fmla="*/ 22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22" y="7"/>
                      </a:moveTo>
                      <a:cubicBezTo>
                        <a:pt x="22" y="11"/>
                        <a:pt x="19" y="14"/>
                        <a:pt x="15" y="14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4" y="14"/>
                        <a:pt x="1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4" y="0"/>
                        <a:pt x="8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9" y="0"/>
                        <a:pt x="22" y="3"/>
                        <a:pt x="22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8" name="Freeform 31"/>
                <p:cNvSpPr>
                  <a:spLocks/>
                </p:cNvSpPr>
                <p:nvPr/>
              </p:nvSpPr>
              <p:spPr bwMode="auto">
                <a:xfrm>
                  <a:off x="2659063" y="2079625"/>
                  <a:ext cx="52387" cy="36513"/>
                </a:xfrm>
                <a:custGeom>
                  <a:avLst/>
                  <a:gdLst>
                    <a:gd name="T0" fmla="*/ 20 w 20"/>
                    <a:gd name="T1" fmla="*/ 6 h 14"/>
                    <a:gd name="T2" fmla="*/ 14 w 20"/>
                    <a:gd name="T3" fmla="*/ 13 h 14"/>
                    <a:gd name="T4" fmla="*/ 7 w 20"/>
                    <a:gd name="T5" fmla="*/ 13 h 14"/>
                    <a:gd name="T6" fmla="*/ 0 w 20"/>
                    <a:gd name="T7" fmla="*/ 7 h 14"/>
                    <a:gd name="T8" fmla="*/ 0 w 20"/>
                    <a:gd name="T9" fmla="*/ 7 h 14"/>
                    <a:gd name="T10" fmla="*/ 7 w 20"/>
                    <a:gd name="T11" fmla="*/ 0 h 14"/>
                    <a:gd name="T12" fmla="*/ 13 w 20"/>
                    <a:gd name="T13" fmla="*/ 0 h 14"/>
                    <a:gd name="T14" fmla="*/ 20 w 20"/>
                    <a:gd name="T15" fmla="*/ 6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0" h="14">
                      <a:moveTo>
                        <a:pt x="20" y="6"/>
                      </a:moveTo>
                      <a:cubicBezTo>
                        <a:pt x="20" y="10"/>
                        <a:pt x="18" y="13"/>
                        <a:pt x="14" y="13"/>
                      </a:cubicBezTo>
                      <a:cubicBezTo>
                        <a:pt x="7" y="13"/>
                        <a:pt x="7" y="13"/>
                        <a:pt x="7" y="13"/>
                      </a:cubicBezTo>
                      <a:cubicBezTo>
                        <a:pt x="4" y="14"/>
                        <a:pt x="0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3"/>
                        <a:pt x="3" y="0"/>
                        <a:pt x="7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7" y="0"/>
                        <a:pt x="20" y="3"/>
                        <a:pt x="20" y="6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9" name="Freeform 32"/>
                <p:cNvSpPr>
                  <a:spLocks/>
                </p:cNvSpPr>
                <p:nvPr/>
              </p:nvSpPr>
              <p:spPr bwMode="auto">
                <a:xfrm>
                  <a:off x="2713038" y="2078038"/>
                  <a:ext cx="58737" cy="36513"/>
                </a:xfrm>
                <a:custGeom>
                  <a:avLst/>
                  <a:gdLst>
                    <a:gd name="T0" fmla="*/ 21 w 22"/>
                    <a:gd name="T1" fmla="*/ 7 h 14"/>
                    <a:gd name="T2" fmla="*/ 14 w 22"/>
                    <a:gd name="T3" fmla="*/ 14 h 14"/>
                    <a:gd name="T4" fmla="*/ 7 w 22"/>
                    <a:gd name="T5" fmla="*/ 14 h 14"/>
                    <a:gd name="T6" fmla="*/ 0 w 22"/>
                    <a:gd name="T7" fmla="*/ 7 h 14"/>
                    <a:gd name="T8" fmla="*/ 0 w 22"/>
                    <a:gd name="T9" fmla="*/ 7 h 14"/>
                    <a:gd name="T10" fmla="*/ 7 w 22"/>
                    <a:gd name="T11" fmla="*/ 0 h 14"/>
                    <a:gd name="T12" fmla="*/ 14 w 22"/>
                    <a:gd name="T13" fmla="*/ 0 h 14"/>
                    <a:gd name="T14" fmla="*/ 21 w 22"/>
                    <a:gd name="T15" fmla="*/ 7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14">
                      <a:moveTo>
                        <a:pt x="21" y="7"/>
                      </a:moveTo>
                      <a:cubicBezTo>
                        <a:pt x="22" y="11"/>
                        <a:pt x="18" y="14"/>
                        <a:pt x="14" y="14"/>
                      </a:cubicBezTo>
                      <a:cubicBezTo>
                        <a:pt x="7" y="14"/>
                        <a:pt x="7" y="14"/>
                        <a:pt x="7" y="14"/>
                      </a:cubicBezTo>
                      <a:cubicBezTo>
                        <a:pt x="3" y="14"/>
                        <a:pt x="0" y="11"/>
                        <a:pt x="0" y="7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4"/>
                        <a:pt x="3" y="0"/>
                        <a:pt x="7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8" y="0"/>
                        <a:pt x="21" y="3"/>
                        <a:pt x="21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0" name="Freeform 33"/>
                <p:cNvSpPr>
                  <a:spLocks/>
                </p:cNvSpPr>
                <p:nvPr/>
              </p:nvSpPr>
              <p:spPr bwMode="auto">
                <a:xfrm>
                  <a:off x="2593975" y="2119313"/>
                  <a:ext cx="60325" cy="41275"/>
                </a:xfrm>
                <a:custGeom>
                  <a:avLst/>
                  <a:gdLst>
                    <a:gd name="T0" fmla="*/ 23 w 23"/>
                    <a:gd name="T1" fmla="*/ 7 h 16"/>
                    <a:gd name="T2" fmla="*/ 15 w 23"/>
                    <a:gd name="T3" fmla="*/ 15 h 16"/>
                    <a:gd name="T4" fmla="*/ 8 w 23"/>
                    <a:gd name="T5" fmla="*/ 16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7"/>
                      </a:moveTo>
                      <a:cubicBezTo>
                        <a:pt x="23" y="12"/>
                        <a:pt x="20" y="15"/>
                        <a:pt x="15" y="15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1" name="Freeform 34"/>
                <p:cNvSpPr>
                  <a:spLocks/>
                </p:cNvSpPr>
                <p:nvPr/>
              </p:nvSpPr>
              <p:spPr bwMode="auto">
                <a:xfrm>
                  <a:off x="2655888" y="2116138"/>
                  <a:ext cx="60325" cy="42863"/>
                </a:xfrm>
                <a:custGeom>
                  <a:avLst/>
                  <a:gdLst>
                    <a:gd name="T0" fmla="*/ 23 w 23"/>
                    <a:gd name="T1" fmla="*/ 8 h 16"/>
                    <a:gd name="T2" fmla="*/ 16 w 23"/>
                    <a:gd name="T3" fmla="*/ 16 h 16"/>
                    <a:gd name="T4" fmla="*/ 8 w 23"/>
                    <a:gd name="T5" fmla="*/ 16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8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8"/>
                      </a:moveTo>
                      <a:cubicBezTo>
                        <a:pt x="23" y="12"/>
                        <a:pt x="20" y="16"/>
                        <a:pt x="16" y="16"/>
                      </a:cubicBezTo>
                      <a:cubicBezTo>
                        <a:pt x="8" y="16"/>
                        <a:pt x="8" y="16"/>
                        <a:pt x="8" y="16"/>
                      </a:cubicBezTo>
                      <a:cubicBezTo>
                        <a:pt x="4" y="16"/>
                        <a:pt x="0" y="13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4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20" y="0"/>
                        <a:pt x="23" y="4"/>
                        <a:pt x="23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2" name="Freeform 35"/>
                <p:cNvSpPr>
                  <a:spLocks/>
                </p:cNvSpPr>
                <p:nvPr/>
              </p:nvSpPr>
              <p:spPr bwMode="auto">
                <a:xfrm>
                  <a:off x="2720975" y="2116138"/>
                  <a:ext cx="60325" cy="42863"/>
                </a:xfrm>
                <a:custGeom>
                  <a:avLst/>
                  <a:gdLst>
                    <a:gd name="T0" fmla="*/ 23 w 23"/>
                    <a:gd name="T1" fmla="*/ 7 h 16"/>
                    <a:gd name="T2" fmla="*/ 15 w 23"/>
                    <a:gd name="T3" fmla="*/ 15 h 16"/>
                    <a:gd name="T4" fmla="*/ 8 w 23"/>
                    <a:gd name="T5" fmla="*/ 15 h 16"/>
                    <a:gd name="T6" fmla="*/ 0 w 23"/>
                    <a:gd name="T7" fmla="*/ 8 h 16"/>
                    <a:gd name="T8" fmla="*/ 0 w 23"/>
                    <a:gd name="T9" fmla="*/ 8 h 16"/>
                    <a:gd name="T10" fmla="*/ 8 w 23"/>
                    <a:gd name="T11" fmla="*/ 0 h 16"/>
                    <a:gd name="T12" fmla="*/ 15 w 23"/>
                    <a:gd name="T13" fmla="*/ 0 h 16"/>
                    <a:gd name="T14" fmla="*/ 23 w 23"/>
                    <a:gd name="T15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3" h="16">
                      <a:moveTo>
                        <a:pt x="23" y="7"/>
                      </a:moveTo>
                      <a:cubicBezTo>
                        <a:pt x="23" y="12"/>
                        <a:pt x="20" y="15"/>
                        <a:pt x="15" y="15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4" y="16"/>
                        <a:pt x="0" y="12"/>
                        <a:pt x="0" y="8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4"/>
                        <a:pt x="3" y="0"/>
                        <a:pt x="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9" y="0"/>
                        <a:pt x="23" y="3"/>
                        <a:pt x="23" y="7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3" name="Freeform 36"/>
                <p:cNvSpPr>
                  <a:spLocks/>
                </p:cNvSpPr>
                <p:nvPr/>
              </p:nvSpPr>
              <p:spPr bwMode="auto">
                <a:xfrm>
                  <a:off x="2586038" y="2160588"/>
                  <a:ext cx="65087" cy="47625"/>
                </a:xfrm>
                <a:custGeom>
                  <a:avLst/>
                  <a:gdLst>
                    <a:gd name="T0" fmla="*/ 25 w 25"/>
                    <a:gd name="T1" fmla="*/ 9 h 18"/>
                    <a:gd name="T2" fmla="*/ 17 w 25"/>
                    <a:gd name="T3" fmla="*/ 18 h 18"/>
                    <a:gd name="T4" fmla="*/ 9 w 25"/>
                    <a:gd name="T5" fmla="*/ 18 h 18"/>
                    <a:gd name="T6" fmla="*/ 0 w 25"/>
                    <a:gd name="T7" fmla="*/ 9 h 18"/>
                    <a:gd name="T8" fmla="*/ 0 w 25"/>
                    <a:gd name="T9" fmla="*/ 9 h 18"/>
                    <a:gd name="T10" fmla="*/ 9 w 25"/>
                    <a:gd name="T11" fmla="*/ 1 h 18"/>
                    <a:gd name="T12" fmla="*/ 17 w 25"/>
                    <a:gd name="T13" fmla="*/ 0 h 18"/>
                    <a:gd name="T14" fmla="*/ 25 w 25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5" h="18">
                      <a:moveTo>
                        <a:pt x="25" y="9"/>
                      </a:moveTo>
                      <a:cubicBezTo>
                        <a:pt x="25" y="14"/>
                        <a:pt x="22" y="17"/>
                        <a:pt x="17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5"/>
                        <a:pt x="4" y="1"/>
                        <a:pt x="9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4" name="Freeform 37"/>
                <p:cNvSpPr>
                  <a:spLocks/>
                </p:cNvSpPr>
                <p:nvPr/>
              </p:nvSpPr>
              <p:spPr bwMode="auto">
                <a:xfrm>
                  <a:off x="2654300" y="2160588"/>
                  <a:ext cx="66675" cy="44450"/>
                </a:xfrm>
                <a:custGeom>
                  <a:avLst/>
                  <a:gdLst>
                    <a:gd name="T0" fmla="*/ 26 w 26"/>
                    <a:gd name="T1" fmla="*/ 8 h 17"/>
                    <a:gd name="T2" fmla="*/ 17 w 26"/>
                    <a:gd name="T3" fmla="*/ 17 h 17"/>
                    <a:gd name="T4" fmla="*/ 9 w 26"/>
                    <a:gd name="T5" fmla="*/ 17 h 17"/>
                    <a:gd name="T6" fmla="*/ 0 w 26"/>
                    <a:gd name="T7" fmla="*/ 9 h 17"/>
                    <a:gd name="T8" fmla="*/ 0 w 26"/>
                    <a:gd name="T9" fmla="*/ 9 h 17"/>
                    <a:gd name="T10" fmla="*/ 9 w 26"/>
                    <a:gd name="T11" fmla="*/ 0 h 17"/>
                    <a:gd name="T12" fmla="*/ 17 w 26"/>
                    <a:gd name="T13" fmla="*/ 0 h 17"/>
                    <a:gd name="T14" fmla="*/ 26 w 26"/>
                    <a:gd name="T15" fmla="*/ 8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7">
                      <a:moveTo>
                        <a:pt x="26" y="8"/>
                      </a:move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7"/>
                        <a:pt x="9" y="17"/>
                        <a:pt x="9" y="17"/>
                      </a:cubicBezTo>
                      <a:cubicBezTo>
                        <a:pt x="4" y="17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2" y="0"/>
                        <a:pt x="26" y="3"/>
                        <a:pt x="26" y="8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5" name="Freeform 38"/>
                <p:cNvSpPr>
                  <a:spLocks/>
                </p:cNvSpPr>
                <p:nvPr/>
              </p:nvSpPr>
              <p:spPr bwMode="auto">
                <a:xfrm>
                  <a:off x="2724150" y="2159000"/>
                  <a:ext cx="68262" cy="46038"/>
                </a:xfrm>
                <a:custGeom>
                  <a:avLst/>
                  <a:gdLst>
                    <a:gd name="T0" fmla="*/ 25 w 26"/>
                    <a:gd name="T1" fmla="*/ 9 h 18"/>
                    <a:gd name="T2" fmla="*/ 17 w 26"/>
                    <a:gd name="T3" fmla="*/ 17 h 18"/>
                    <a:gd name="T4" fmla="*/ 9 w 26"/>
                    <a:gd name="T5" fmla="*/ 18 h 18"/>
                    <a:gd name="T6" fmla="*/ 0 w 26"/>
                    <a:gd name="T7" fmla="*/ 9 h 18"/>
                    <a:gd name="T8" fmla="*/ 0 w 26"/>
                    <a:gd name="T9" fmla="*/ 9 h 18"/>
                    <a:gd name="T10" fmla="*/ 9 w 26"/>
                    <a:gd name="T11" fmla="*/ 0 h 18"/>
                    <a:gd name="T12" fmla="*/ 17 w 26"/>
                    <a:gd name="T13" fmla="*/ 0 h 18"/>
                    <a:gd name="T14" fmla="*/ 25 w 26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6" h="18">
                      <a:moveTo>
                        <a:pt x="25" y="9"/>
                      </a:moveTo>
                      <a:cubicBezTo>
                        <a:pt x="26" y="13"/>
                        <a:pt x="22" y="17"/>
                        <a:pt x="17" y="17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1"/>
                        <a:pt x="9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21" y="0"/>
                        <a:pt x="25" y="4"/>
                        <a:pt x="25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4" name="Freeform 39"/>
                <p:cNvSpPr>
                  <a:spLocks/>
                </p:cNvSpPr>
                <p:nvPr/>
              </p:nvSpPr>
              <p:spPr bwMode="auto">
                <a:xfrm>
                  <a:off x="2578100" y="2208213"/>
                  <a:ext cx="69850" cy="49213"/>
                </a:xfrm>
                <a:custGeom>
                  <a:avLst/>
                  <a:gdLst>
                    <a:gd name="T0" fmla="*/ 27 w 27"/>
                    <a:gd name="T1" fmla="*/ 9 h 19"/>
                    <a:gd name="T2" fmla="*/ 18 w 27"/>
                    <a:gd name="T3" fmla="*/ 19 h 19"/>
                    <a:gd name="T4" fmla="*/ 9 w 27"/>
                    <a:gd name="T5" fmla="*/ 19 h 19"/>
                    <a:gd name="T6" fmla="*/ 0 w 27"/>
                    <a:gd name="T7" fmla="*/ 10 h 19"/>
                    <a:gd name="T8" fmla="*/ 0 w 27"/>
                    <a:gd name="T9" fmla="*/ 10 h 19"/>
                    <a:gd name="T10" fmla="*/ 9 w 27"/>
                    <a:gd name="T11" fmla="*/ 1 h 19"/>
                    <a:gd name="T12" fmla="*/ 18 w 27"/>
                    <a:gd name="T13" fmla="*/ 0 h 19"/>
                    <a:gd name="T14" fmla="*/ 27 w 27"/>
                    <a:gd name="T1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27" y="9"/>
                      </a:moveTo>
                      <a:cubicBezTo>
                        <a:pt x="27" y="14"/>
                        <a:pt x="23" y="19"/>
                        <a:pt x="18" y="19"/>
                      </a:cubicBezTo>
                      <a:cubicBezTo>
                        <a:pt x="9" y="19"/>
                        <a:pt x="9" y="19"/>
                        <a:pt x="9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4" y="1"/>
                        <a:pt x="9" y="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5" name="Freeform 40"/>
                <p:cNvSpPr>
                  <a:spLocks/>
                </p:cNvSpPr>
                <p:nvPr/>
              </p:nvSpPr>
              <p:spPr bwMode="auto">
                <a:xfrm>
                  <a:off x="2654300" y="2208213"/>
                  <a:ext cx="69850" cy="46038"/>
                </a:xfrm>
                <a:custGeom>
                  <a:avLst/>
                  <a:gdLst>
                    <a:gd name="T0" fmla="*/ 27 w 27"/>
                    <a:gd name="T1" fmla="*/ 9 h 18"/>
                    <a:gd name="T2" fmla="*/ 18 w 27"/>
                    <a:gd name="T3" fmla="*/ 18 h 18"/>
                    <a:gd name="T4" fmla="*/ 9 w 27"/>
                    <a:gd name="T5" fmla="*/ 18 h 18"/>
                    <a:gd name="T6" fmla="*/ 0 w 27"/>
                    <a:gd name="T7" fmla="*/ 9 h 18"/>
                    <a:gd name="T8" fmla="*/ 0 w 27"/>
                    <a:gd name="T9" fmla="*/ 9 h 18"/>
                    <a:gd name="T10" fmla="*/ 9 w 27"/>
                    <a:gd name="T11" fmla="*/ 0 h 18"/>
                    <a:gd name="T12" fmla="*/ 18 w 27"/>
                    <a:gd name="T13" fmla="*/ 0 h 18"/>
                    <a:gd name="T14" fmla="*/ 27 w 27"/>
                    <a:gd name="T15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8">
                      <a:moveTo>
                        <a:pt x="27" y="9"/>
                      </a:moveTo>
                      <a:cubicBezTo>
                        <a:pt x="27" y="14"/>
                        <a:pt x="23" y="18"/>
                        <a:pt x="18" y="18"/>
                      </a:cubicBezTo>
                      <a:cubicBezTo>
                        <a:pt x="9" y="18"/>
                        <a:pt x="9" y="18"/>
                        <a:pt x="9" y="18"/>
                      </a:cubicBezTo>
                      <a:cubicBezTo>
                        <a:pt x="4" y="18"/>
                        <a:pt x="0" y="14"/>
                        <a:pt x="0" y="9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4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6" name="Freeform 41"/>
                <p:cNvSpPr>
                  <a:spLocks/>
                </p:cNvSpPr>
                <p:nvPr/>
              </p:nvSpPr>
              <p:spPr bwMode="auto">
                <a:xfrm>
                  <a:off x="2728913" y="2205038"/>
                  <a:ext cx="71437" cy="49213"/>
                </a:xfrm>
                <a:custGeom>
                  <a:avLst/>
                  <a:gdLst>
                    <a:gd name="T0" fmla="*/ 27 w 27"/>
                    <a:gd name="T1" fmla="*/ 9 h 19"/>
                    <a:gd name="T2" fmla="*/ 18 w 27"/>
                    <a:gd name="T3" fmla="*/ 19 h 19"/>
                    <a:gd name="T4" fmla="*/ 10 w 27"/>
                    <a:gd name="T5" fmla="*/ 19 h 19"/>
                    <a:gd name="T6" fmla="*/ 0 w 27"/>
                    <a:gd name="T7" fmla="*/ 10 h 19"/>
                    <a:gd name="T8" fmla="*/ 0 w 27"/>
                    <a:gd name="T9" fmla="*/ 10 h 19"/>
                    <a:gd name="T10" fmla="*/ 9 w 27"/>
                    <a:gd name="T11" fmla="*/ 0 h 19"/>
                    <a:gd name="T12" fmla="*/ 18 w 27"/>
                    <a:gd name="T13" fmla="*/ 0 h 19"/>
                    <a:gd name="T14" fmla="*/ 27 w 27"/>
                    <a:gd name="T15" fmla="*/ 9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7" h="19">
                      <a:moveTo>
                        <a:pt x="27" y="9"/>
                      </a:moveTo>
                      <a:cubicBezTo>
                        <a:pt x="27" y="14"/>
                        <a:pt x="23" y="18"/>
                        <a:pt x="18" y="19"/>
                      </a:cubicBezTo>
                      <a:cubicBezTo>
                        <a:pt x="10" y="19"/>
                        <a:pt x="10" y="19"/>
                        <a:pt x="10" y="19"/>
                      </a:cubicBezTo>
                      <a:cubicBezTo>
                        <a:pt x="4" y="19"/>
                        <a:pt x="0" y="15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4" y="0"/>
                        <a:pt x="9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3" y="0"/>
                        <a:pt x="27" y="4"/>
                        <a:pt x="27" y="9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7" name="Freeform 42"/>
                <p:cNvSpPr>
                  <a:spLocks/>
                </p:cNvSpPr>
                <p:nvPr/>
              </p:nvSpPr>
              <p:spPr bwMode="auto">
                <a:xfrm>
                  <a:off x="2565400" y="2260600"/>
                  <a:ext cx="82550" cy="57150"/>
                </a:xfrm>
                <a:custGeom>
                  <a:avLst/>
                  <a:gdLst>
                    <a:gd name="T0" fmla="*/ 32 w 32"/>
                    <a:gd name="T1" fmla="*/ 11 h 22"/>
                    <a:gd name="T2" fmla="*/ 21 w 32"/>
                    <a:gd name="T3" fmla="*/ 22 h 22"/>
                    <a:gd name="T4" fmla="*/ 11 w 32"/>
                    <a:gd name="T5" fmla="*/ 22 h 22"/>
                    <a:gd name="T6" fmla="*/ 0 w 32"/>
                    <a:gd name="T7" fmla="*/ 12 h 22"/>
                    <a:gd name="T8" fmla="*/ 0 w 32"/>
                    <a:gd name="T9" fmla="*/ 12 h 22"/>
                    <a:gd name="T10" fmla="*/ 11 w 32"/>
                    <a:gd name="T11" fmla="*/ 1 h 22"/>
                    <a:gd name="T12" fmla="*/ 21 w 32"/>
                    <a:gd name="T13" fmla="*/ 0 h 22"/>
                    <a:gd name="T14" fmla="*/ 32 w 32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22">
                      <a:moveTo>
                        <a:pt x="32" y="11"/>
                      </a:moveTo>
                      <a:cubicBezTo>
                        <a:pt x="32" y="17"/>
                        <a:pt x="27" y="22"/>
                        <a:pt x="21" y="22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2"/>
                      </a:cubicBez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6"/>
                        <a:pt x="5" y="1"/>
                        <a:pt x="11" y="1"/>
                      </a:cubicBez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7" y="0"/>
                        <a:pt x="31" y="5"/>
                        <a:pt x="32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8" name="Freeform 43"/>
                <p:cNvSpPr>
                  <a:spLocks/>
                </p:cNvSpPr>
                <p:nvPr/>
              </p:nvSpPr>
              <p:spPr bwMode="auto">
                <a:xfrm>
                  <a:off x="2651125" y="2260600"/>
                  <a:ext cx="77787" cy="53975"/>
                </a:xfrm>
                <a:custGeom>
                  <a:avLst/>
                  <a:gdLst>
                    <a:gd name="T0" fmla="*/ 30 w 30"/>
                    <a:gd name="T1" fmla="*/ 10 h 21"/>
                    <a:gd name="T2" fmla="*/ 20 w 30"/>
                    <a:gd name="T3" fmla="*/ 21 h 21"/>
                    <a:gd name="T4" fmla="*/ 10 w 30"/>
                    <a:gd name="T5" fmla="*/ 21 h 21"/>
                    <a:gd name="T6" fmla="*/ 0 w 30"/>
                    <a:gd name="T7" fmla="*/ 11 h 21"/>
                    <a:gd name="T8" fmla="*/ 0 w 30"/>
                    <a:gd name="T9" fmla="*/ 11 h 21"/>
                    <a:gd name="T10" fmla="*/ 10 w 30"/>
                    <a:gd name="T11" fmla="*/ 0 h 21"/>
                    <a:gd name="T12" fmla="*/ 20 w 30"/>
                    <a:gd name="T13" fmla="*/ 0 h 21"/>
                    <a:gd name="T14" fmla="*/ 30 w 30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0" h="21">
                      <a:moveTo>
                        <a:pt x="30" y="10"/>
                      </a:moveTo>
                      <a:cubicBezTo>
                        <a:pt x="30" y="16"/>
                        <a:pt x="26" y="21"/>
                        <a:pt x="20" y="21"/>
                      </a:cubicBezTo>
                      <a:cubicBezTo>
                        <a:pt x="10" y="21"/>
                        <a:pt x="10" y="21"/>
                        <a:pt x="10" y="21"/>
                      </a:cubicBezTo>
                      <a:cubicBezTo>
                        <a:pt x="5" y="21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4" y="1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5" y="0"/>
                        <a:pt x="30" y="5"/>
                        <a:pt x="30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9" name="Freeform 44"/>
                <p:cNvSpPr>
                  <a:spLocks/>
                </p:cNvSpPr>
                <p:nvPr/>
              </p:nvSpPr>
              <p:spPr bwMode="auto">
                <a:xfrm>
                  <a:off x="2735263" y="2257425"/>
                  <a:ext cx="79375" cy="57150"/>
                </a:xfrm>
                <a:custGeom>
                  <a:avLst/>
                  <a:gdLst>
                    <a:gd name="T0" fmla="*/ 31 w 31"/>
                    <a:gd name="T1" fmla="*/ 11 h 22"/>
                    <a:gd name="T2" fmla="*/ 21 w 31"/>
                    <a:gd name="T3" fmla="*/ 21 h 22"/>
                    <a:gd name="T4" fmla="*/ 11 w 31"/>
                    <a:gd name="T5" fmla="*/ 22 h 22"/>
                    <a:gd name="T6" fmla="*/ 0 w 31"/>
                    <a:gd name="T7" fmla="*/ 11 h 22"/>
                    <a:gd name="T8" fmla="*/ 0 w 31"/>
                    <a:gd name="T9" fmla="*/ 11 h 22"/>
                    <a:gd name="T10" fmla="*/ 10 w 31"/>
                    <a:gd name="T11" fmla="*/ 0 h 22"/>
                    <a:gd name="T12" fmla="*/ 20 w 31"/>
                    <a:gd name="T13" fmla="*/ 0 h 22"/>
                    <a:gd name="T14" fmla="*/ 31 w 31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2">
                      <a:moveTo>
                        <a:pt x="31" y="11"/>
                      </a:moveTo>
                      <a:cubicBezTo>
                        <a:pt x="31" y="16"/>
                        <a:pt x="27" y="21"/>
                        <a:pt x="21" y="21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1" y="5"/>
                        <a:pt x="31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0" name="Freeform 45"/>
                <p:cNvSpPr>
                  <a:spLocks/>
                </p:cNvSpPr>
                <p:nvPr/>
              </p:nvSpPr>
              <p:spPr bwMode="auto">
                <a:xfrm>
                  <a:off x="2568575" y="2320925"/>
                  <a:ext cx="79375" cy="57150"/>
                </a:xfrm>
                <a:custGeom>
                  <a:avLst/>
                  <a:gdLst>
                    <a:gd name="T0" fmla="*/ 31 w 31"/>
                    <a:gd name="T1" fmla="*/ 11 h 22"/>
                    <a:gd name="T2" fmla="*/ 21 w 31"/>
                    <a:gd name="T3" fmla="*/ 21 h 22"/>
                    <a:gd name="T4" fmla="*/ 11 w 31"/>
                    <a:gd name="T5" fmla="*/ 22 h 22"/>
                    <a:gd name="T6" fmla="*/ 0 w 31"/>
                    <a:gd name="T7" fmla="*/ 11 h 22"/>
                    <a:gd name="T8" fmla="*/ 0 w 31"/>
                    <a:gd name="T9" fmla="*/ 11 h 22"/>
                    <a:gd name="T10" fmla="*/ 10 w 31"/>
                    <a:gd name="T11" fmla="*/ 0 h 22"/>
                    <a:gd name="T12" fmla="*/ 20 w 31"/>
                    <a:gd name="T13" fmla="*/ 0 h 22"/>
                    <a:gd name="T14" fmla="*/ 31 w 31"/>
                    <a:gd name="T15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2">
                      <a:moveTo>
                        <a:pt x="31" y="11"/>
                      </a:moveTo>
                      <a:cubicBezTo>
                        <a:pt x="31" y="16"/>
                        <a:pt x="26" y="21"/>
                        <a:pt x="21" y="21"/>
                      </a:cubicBezTo>
                      <a:cubicBezTo>
                        <a:pt x="11" y="22"/>
                        <a:pt x="11" y="22"/>
                        <a:pt x="11" y="22"/>
                      </a:cubicBezTo>
                      <a:cubicBezTo>
                        <a:pt x="5" y="22"/>
                        <a:pt x="0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4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1" y="5"/>
                        <a:pt x="31" y="11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1" name="Freeform 46"/>
                <p:cNvSpPr>
                  <a:spLocks/>
                </p:cNvSpPr>
                <p:nvPr/>
              </p:nvSpPr>
              <p:spPr bwMode="auto">
                <a:xfrm>
                  <a:off x="2651125" y="2320925"/>
                  <a:ext cx="80962" cy="53975"/>
                </a:xfrm>
                <a:custGeom>
                  <a:avLst/>
                  <a:gdLst>
                    <a:gd name="T0" fmla="*/ 31 w 31"/>
                    <a:gd name="T1" fmla="*/ 10 h 21"/>
                    <a:gd name="T2" fmla="*/ 20 w 31"/>
                    <a:gd name="T3" fmla="*/ 20 h 21"/>
                    <a:gd name="T4" fmla="*/ 11 w 31"/>
                    <a:gd name="T5" fmla="*/ 20 h 21"/>
                    <a:gd name="T6" fmla="*/ 0 w 31"/>
                    <a:gd name="T7" fmla="*/ 10 h 21"/>
                    <a:gd name="T8" fmla="*/ 0 w 31"/>
                    <a:gd name="T9" fmla="*/ 10 h 21"/>
                    <a:gd name="T10" fmla="*/ 10 w 31"/>
                    <a:gd name="T11" fmla="*/ 0 h 21"/>
                    <a:gd name="T12" fmla="*/ 20 w 31"/>
                    <a:gd name="T13" fmla="*/ 0 h 21"/>
                    <a:gd name="T14" fmla="*/ 31 w 31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1">
                      <a:moveTo>
                        <a:pt x="31" y="10"/>
                      </a:moveTo>
                      <a:cubicBezTo>
                        <a:pt x="31" y="15"/>
                        <a:pt x="26" y="20"/>
                        <a:pt x="20" y="20"/>
                      </a:cubicBez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5" y="21"/>
                        <a:pt x="0" y="16"/>
                        <a:pt x="0" y="10"/>
                      </a:cubicBezTo>
                      <a:cubicBezTo>
                        <a:pt x="0" y="10"/>
                        <a:pt x="0" y="10"/>
                        <a:pt x="0" y="10"/>
                      </a:cubicBezTo>
                      <a:cubicBezTo>
                        <a:pt x="0" y="5"/>
                        <a:pt x="5" y="0"/>
                        <a:pt x="1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6" y="0"/>
                        <a:pt x="30" y="4"/>
                        <a:pt x="31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2" name="Freeform 47"/>
                <p:cNvSpPr>
                  <a:spLocks/>
                </p:cNvSpPr>
                <p:nvPr/>
              </p:nvSpPr>
              <p:spPr bwMode="auto">
                <a:xfrm>
                  <a:off x="2735263" y="2317750"/>
                  <a:ext cx="82550" cy="53975"/>
                </a:xfrm>
                <a:custGeom>
                  <a:avLst/>
                  <a:gdLst>
                    <a:gd name="T0" fmla="*/ 32 w 32"/>
                    <a:gd name="T1" fmla="*/ 10 h 21"/>
                    <a:gd name="T2" fmla="*/ 21 w 32"/>
                    <a:gd name="T3" fmla="*/ 21 h 21"/>
                    <a:gd name="T4" fmla="*/ 11 w 32"/>
                    <a:gd name="T5" fmla="*/ 21 h 21"/>
                    <a:gd name="T6" fmla="*/ 0 w 32"/>
                    <a:gd name="T7" fmla="*/ 11 h 21"/>
                    <a:gd name="T8" fmla="*/ 0 w 32"/>
                    <a:gd name="T9" fmla="*/ 11 h 21"/>
                    <a:gd name="T10" fmla="*/ 11 w 32"/>
                    <a:gd name="T11" fmla="*/ 0 h 21"/>
                    <a:gd name="T12" fmla="*/ 21 w 32"/>
                    <a:gd name="T13" fmla="*/ 0 h 21"/>
                    <a:gd name="T14" fmla="*/ 32 w 32"/>
                    <a:gd name="T15" fmla="*/ 1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21">
                      <a:moveTo>
                        <a:pt x="32" y="10"/>
                      </a:moveTo>
                      <a:cubicBezTo>
                        <a:pt x="32" y="16"/>
                        <a:pt x="27" y="21"/>
                        <a:pt x="21" y="21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5" y="21"/>
                        <a:pt x="1" y="17"/>
                        <a:pt x="0" y="11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5" y="0"/>
                        <a:pt x="11" y="0"/>
                      </a:cubicBezTo>
                      <a:cubicBezTo>
                        <a:pt x="21" y="0"/>
                        <a:pt x="21" y="0"/>
                        <a:pt x="21" y="0"/>
                      </a:cubicBezTo>
                      <a:cubicBezTo>
                        <a:pt x="27" y="0"/>
                        <a:pt x="32" y="4"/>
                        <a:pt x="32" y="10"/>
                      </a:cubicBezTo>
                      <a:close/>
                    </a:path>
                  </a:pathLst>
                </a:custGeom>
                <a:solidFill>
                  <a:srgbClr val="F1CE3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3" name="Freeform 48"/>
                <p:cNvSpPr>
                  <a:spLocks/>
                </p:cNvSpPr>
                <p:nvPr/>
              </p:nvSpPr>
              <p:spPr bwMode="auto">
                <a:xfrm>
                  <a:off x="2663825" y="2613025"/>
                  <a:ext cx="65087" cy="65088"/>
                </a:xfrm>
                <a:custGeom>
                  <a:avLst/>
                  <a:gdLst>
                    <a:gd name="T0" fmla="*/ 25 w 25"/>
                    <a:gd name="T1" fmla="*/ 14 h 25"/>
                    <a:gd name="T2" fmla="*/ 13 w 25"/>
                    <a:gd name="T3" fmla="*/ 25 h 25"/>
                    <a:gd name="T4" fmla="*/ 13 w 25"/>
                    <a:gd name="T5" fmla="*/ 25 h 25"/>
                    <a:gd name="T6" fmla="*/ 0 w 25"/>
                    <a:gd name="T7" fmla="*/ 15 h 25"/>
                    <a:gd name="T8" fmla="*/ 0 w 25"/>
                    <a:gd name="T9" fmla="*/ 11 h 25"/>
                    <a:gd name="T10" fmla="*/ 12 w 25"/>
                    <a:gd name="T11" fmla="*/ 0 h 25"/>
                    <a:gd name="T12" fmla="*/ 12 w 25"/>
                    <a:gd name="T13" fmla="*/ 0 h 25"/>
                    <a:gd name="T14" fmla="*/ 25 w 25"/>
                    <a:gd name="T15" fmla="*/ 10 h 25"/>
                    <a:gd name="T16" fmla="*/ 25 w 25"/>
                    <a:gd name="T17" fmla="*/ 1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25">
                      <a:moveTo>
                        <a:pt x="25" y="14"/>
                      </a:moveTo>
                      <a:cubicBezTo>
                        <a:pt x="25" y="20"/>
                        <a:pt x="20" y="25"/>
                        <a:pt x="13" y="25"/>
                      </a:cubicBezTo>
                      <a:cubicBezTo>
                        <a:pt x="13" y="25"/>
                        <a:pt x="13" y="25"/>
                        <a:pt x="13" y="25"/>
                      </a:cubicBezTo>
                      <a:cubicBezTo>
                        <a:pt x="6" y="25"/>
                        <a:pt x="1" y="20"/>
                        <a:pt x="0" y="15"/>
                      </a:cubicBezTo>
                      <a:cubicBezTo>
                        <a:pt x="0" y="11"/>
                        <a:pt x="0" y="11"/>
                        <a:pt x="0" y="11"/>
                      </a:cubicBezTo>
                      <a:cubicBezTo>
                        <a:pt x="0" y="5"/>
                        <a:pt x="6" y="0"/>
                        <a:pt x="12" y="0"/>
                      </a:cubicBez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19" y="0"/>
                        <a:pt x="25" y="4"/>
                        <a:pt x="25" y="10"/>
                      </a:cubicBez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4" name="Freeform 49"/>
                <p:cNvSpPr>
                  <a:spLocks/>
                </p:cNvSpPr>
                <p:nvPr/>
              </p:nvSpPr>
              <p:spPr bwMode="auto">
                <a:xfrm>
                  <a:off x="2520950" y="2309813"/>
                  <a:ext cx="182562" cy="333375"/>
                </a:xfrm>
                <a:custGeom>
                  <a:avLst/>
                  <a:gdLst>
                    <a:gd name="T0" fmla="*/ 69 w 70"/>
                    <a:gd name="T1" fmla="*/ 128 h 128"/>
                    <a:gd name="T2" fmla="*/ 0 w 70"/>
                    <a:gd name="T3" fmla="*/ 0 h 128"/>
                    <a:gd name="T4" fmla="*/ 69 w 70"/>
                    <a:gd name="T5" fmla="*/ 12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0" h="128">
                      <a:moveTo>
                        <a:pt x="69" y="128"/>
                      </a:moveTo>
                      <a:cubicBezTo>
                        <a:pt x="69" y="128"/>
                        <a:pt x="70" y="40"/>
                        <a:pt x="0" y="0"/>
                      </a:cubicBezTo>
                      <a:cubicBezTo>
                        <a:pt x="0" y="0"/>
                        <a:pt x="4" y="119"/>
                        <a:pt x="69" y="128"/>
                      </a:cubicBez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5" name="Freeform 50"/>
                <p:cNvSpPr>
                  <a:spLocks/>
                </p:cNvSpPr>
                <p:nvPr/>
              </p:nvSpPr>
              <p:spPr bwMode="auto">
                <a:xfrm>
                  <a:off x="2679700" y="2305050"/>
                  <a:ext cx="179387" cy="338138"/>
                </a:xfrm>
                <a:custGeom>
                  <a:avLst/>
                  <a:gdLst>
                    <a:gd name="T0" fmla="*/ 5 w 69"/>
                    <a:gd name="T1" fmla="*/ 130 h 130"/>
                    <a:gd name="T2" fmla="*/ 69 w 69"/>
                    <a:gd name="T3" fmla="*/ 0 h 130"/>
                    <a:gd name="T4" fmla="*/ 5 w 69"/>
                    <a:gd name="T5" fmla="*/ 130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69" h="130">
                      <a:moveTo>
                        <a:pt x="5" y="130"/>
                      </a:moveTo>
                      <a:cubicBezTo>
                        <a:pt x="5" y="130"/>
                        <a:pt x="0" y="42"/>
                        <a:pt x="69" y="0"/>
                      </a:cubicBezTo>
                      <a:cubicBezTo>
                        <a:pt x="69" y="0"/>
                        <a:pt x="69" y="118"/>
                        <a:pt x="5" y="130"/>
                      </a:cubicBezTo>
                      <a:close/>
                    </a:path>
                  </a:pathLst>
                </a:custGeom>
                <a:solidFill>
                  <a:srgbClr val="8CC6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2" name="Group 71"/>
            <p:cNvGrpSpPr/>
            <p:nvPr/>
          </p:nvGrpSpPr>
          <p:grpSpPr>
            <a:xfrm>
              <a:off x="3415836" y="3373125"/>
              <a:ext cx="2129257" cy="1101966"/>
              <a:chOff x="3415836" y="3373125"/>
              <a:chExt cx="2129257" cy="1101966"/>
            </a:xfrm>
          </p:grpSpPr>
          <p:grpSp>
            <p:nvGrpSpPr>
              <p:cNvPr id="751" name="Group 750"/>
              <p:cNvGrpSpPr/>
              <p:nvPr/>
            </p:nvGrpSpPr>
            <p:grpSpPr>
              <a:xfrm>
                <a:off x="4867231" y="3835090"/>
                <a:ext cx="677862" cy="608013"/>
                <a:chOff x="1716088" y="1336675"/>
                <a:chExt cx="677862" cy="608013"/>
              </a:xfrm>
            </p:grpSpPr>
            <p:sp>
              <p:nvSpPr>
                <p:cNvPr id="752" name="Freeform 51"/>
                <p:cNvSpPr>
                  <a:spLocks/>
                </p:cNvSpPr>
                <p:nvPr/>
              </p:nvSpPr>
              <p:spPr bwMode="auto">
                <a:xfrm>
                  <a:off x="1997075" y="1336675"/>
                  <a:ext cx="141287" cy="153988"/>
                </a:xfrm>
                <a:custGeom>
                  <a:avLst/>
                  <a:gdLst>
                    <a:gd name="T0" fmla="*/ 43 w 54"/>
                    <a:gd name="T1" fmla="*/ 58 h 59"/>
                    <a:gd name="T2" fmla="*/ 7 w 54"/>
                    <a:gd name="T3" fmla="*/ 0 h 59"/>
                    <a:gd name="T4" fmla="*/ 0 w 54"/>
                    <a:gd name="T5" fmla="*/ 9 h 59"/>
                    <a:gd name="T6" fmla="*/ 2 w 54"/>
                    <a:gd name="T7" fmla="*/ 59 h 59"/>
                    <a:gd name="T8" fmla="*/ 43 w 54"/>
                    <a:gd name="T9" fmla="*/ 58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59">
                      <a:moveTo>
                        <a:pt x="43" y="58"/>
                      </a:moveTo>
                      <a:cubicBezTo>
                        <a:pt x="43" y="58"/>
                        <a:pt x="54" y="8"/>
                        <a:pt x="7" y="0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9"/>
                        <a:pt x="31" y="20"/>
                        <a:pt x="2" y="59"/>
                      </a:cubicBezTo>
                      <a:lnTo>
                        <a:pt x="43" y="58"/>
                      </a:lnTo>
                      <a:close/>
                    </a:path>
                  </a:pathLst>
                </a:custGeom>
                <a:solidFill>
                  <a:srgbClr val="96C0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3" name="Oval 52"/>
                <p:cNvSpPr>
                  <a:spLocks noChangeArrowheads="1"/>
                </p:cNvSpPr>
                <p:nvPr/>
              </p:nvSpPr>
              <p:spPr bwMode="auto">
                <a:xfrm>
                  <a:off x="1716088" y="1462088"/>
                  <a:ext cx="365125" cy="482600"/>
                </a:xfrm>
                <a:prstGeom prst="ellipse">
                  <a:avLst/>
                </a:prstGeom>
                <a:solidFill>
                  <a:srgbClr val="F799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4" name="Oval 53"/>
                <p:cNvSpPr>
                  <a:spLocks noChangeArrowheads="1"/>
                </p:cNvSpPr>
                <p:nvPr/>
              </p:nvSpPr>
              <p:spPr bwMode="auto">
                <a:xfrm>
                  <a:off x="2028825" y="1462088"/>
                  <a:ext cx="365125" cy="482600"/>
                </a:xfrm>
                <a:prstGeom prst="ellipse">
                  <a:avLst/>
                </a:prstGeom>
                <a:solidFill>
                  <a:srgbClr val="F799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5" name="Oval 54"/>
                <p:cNvSpPr>
                  <a:spLocks noChangeArrowheads="1"/>
                </p:cNvSpPr>
                <p:nvPr/>
              </p:nvSpPr>
              <p:spPr bwMode="auto">
                <a:xfrm>
                  <a:off x="1874838" y="1462088"/>
                  <a:ext cx="365125" cy="482600"/>
                </a:xfrm>
                <a:prstGeom prst="ellipse">
                  <a:avLst/>
                </a:prstGeom>
                <a:solidFill>
                  <a:srgbClr val="F7A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46" name="Group 745"/>
              <p:cNvGrpSpPr/>
              <p:nvPr/>
            </p:nvGrpSpPr>
            <p:grpSpPr>
              <a:xfrm>
                <a:off x="4154287" y="3854235"/>
                <a:ext cx="677862" cy="608013"/>
                <a:chOff x="1716088" y="1336675"/>
                <a:chExt cx="677862" cy="608013"/>
              </a:xfrm>
            </p:grpSpPr>
            <p:sp>
              <p:nvSpPr>
                <p:cNvPr id="747" name="Freeform 51"/>
                <p:cNvSpPr>
                  <a:spLocks/>
                </p:cNvSpPr>
                <p:nvPr/>
              </p:nvSpPr>
              <p:spPr bwMode="auto">
                <a:xfrm>
                  <a:off x="1997075" y="1336675"/>
                  <a:ext cx="141287" cy="153988"/>
                </a:xfrm>
                <a:custGeom>
                  <a:avLst/>
                  <a:gdLst>
                    <a:gd name="T0" fmla="*/ 43 w 54"/>
                    <a:gd name="T1" fmla="*/ 58 h 59"/>
                    <a:gd name="T2" fmla="*/ 7 w 54"/>
                    <a:gd name="T3" fmla="*/ 0 h 59"/>
                    <a:gd name="T4" fmla="*/ 0 w 54"/>
                    <a:gd name="T5" fmla="*/ 9 h 59"/>
                    <a:gd name="T6" fmla="*/ 2 w 54"/>
                    <a:gd name="T7" fmla="*/ 59 h 59"/>
                    <a:gd name="T8" fmla="*/ 43 w 54"/>
                    <a:gd name="T9" fmla="*/ 58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59">
                      <a:moveTo>
                        <a:pt x="43" y="58"/>
                      </a:moveTo>
                      <a:cubicBezTo>
                        <a:pt x="43" y="58"/>
                        <a:pt x="54" y="8"/>
                        <a:pt x="7" y="0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9"/>
                        <a:pt x="31" y="20"/>
                        <a:pt x="2" y="59"/>
                      </a:cubicBezTo>
                      <a:lnTo>
                        <a:pt x="43" y="58"/>
                      </a:lnTo>
                      <a:close/>
                    </a:path>
                  </a:pathLst>
                </a:custGeom>
                <a:solidFill>
                  <a:srgbClr val="96C0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8" name="Oval 52"/>
                <p:cNvSpPr>
                  <a:spLocks noChangeArrowheads="1"/>
                </p:cNvSpPr>
                <p:nvPr/>
              </p:nvSpPr>
              <p:spPr bwMode="auto">
                <a:xfrm>
                  <a:off x="1716088" y="1462088"/>
                  <a:ext cx="365125" cy="482600"/>
                </a:xfrm>
                <a:prstGeom prst="ellipse">
                  <a:avLst/>
                </a:prstGeom>
                <a:solidFill>
                  <a:srgbClr val="F799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9" name="Oval 53"/>
                <p:cNvSpPr>
                  <a:spLocks noChangeArrowheads="1"/>
                </p:cNvSpPr>
                <p:nvPr/>
              </p:nvSpPr>
              <p:spPr bwMode="auto">
                <a:xfrm>
                  <a:off x="2028825" y="1462088"/>
                  <a:ext cx="365125" cy="482600"/>
                </a:xfrm>
                <a:prstGeom prst="ellipse">
                  <a:avLst/>
                </a:prstGeom>
                <a:solidFill>
                  <a:srgbClr val="F799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0" name="Oval 54"/>
                <p:cNvSpPr>
                  <a:spLocks noChangeArrowheads="1"/>
                </p:cNvSpPr>
                <p:nvPr/>
              </p:nvSpPr>
              <p:spPr bwMode="auto">
                <a:xfrm>
                  <a:off x="1874838" y="1462088"/>
                  <a:ext cx="365125" cy="482600"/>
                </a:xfrm>
                <a:prstGeom prst="ellipse">
                  <a:avLst/>
                </a:prstGeom>
                <a:solidFill>
                  <a:srgbClr val="F7A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59" name="Group 58"/>
              <p:cNvGrpSpPr/>
              <p:nvPr/>
            </p:nvGrpSpPr>
            <p:grpSpPr>
              <a:xfrm>
                <a:off x="3415836" y="3867078"/>
                <a:ext cx="677862" cy="608013"/>
                <a:chOff x="1716088" y="1336675"/>
                <a:chExt cx="677862" cy="608013"/>
              </a:xfrm>
            </p:grpSpPr>
            <p:sp>
              <p:nvSpPr>
                <p:cNvPr id="46" name="Freeform 51"/>
                <p:cNvSpPr>
                  <a:spLocks/>
                </p:cNvSpPr>
                <p:nvPr/>
              </p:nvSpPr>
              <p:spPr bwMode="auto">
                <a:xfrm>
                  <a:off x="1997075" y="1336675"/>
                  <a:ext cx="141287" cy="153988"/>
                </a:xfrm>
                <a:custGeom>
                  <a:avLst/>
                  <a:gdLst>
                    <a:gd name="T0" fmla="*/ 43 w 54"/>
                    <a:gd name="T1" fmla="*/ 58 h 59"/>
                    <a:gd name="T2" fmla="*/ 7 w 54"/>
                    <a:gd name="T3" fmla="*/ 0 h 59"/>
                    <a:gd name="T4" fmla="*/ 0 w 54"/>
                    <a:gd name="T5" fmla="*/ 9 h 59"/>
                    <a:gd name="T6" fmla="*/ 2 w 54"/>
                    <a:gd name="T7" fmla="*/ 59 h 59"/>
                    <a:gd name="T8" fmla="*/ 43 w 54"/>
                    <a:gd name="T9" fmla="*/ 58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59">
                      <a:moveTo>
                        <a:pt x="43" y="58"/>
                      </a:moveTo>
                      <a:cubicBezTo>
                        <a:pt x="43" y="58"/>
                        <a:pt x="54" y="8"/>
                        <a:pt x="7" y="0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9"/>
                        <a:pt x="31" y="20"/>
                        <a:pt x="2" y="59"/>
                      </a:cubicBezTo>
                      <a:lnTo>
                        <a:pt x="43" y="58"/>
                      </a:lnTo>
                      <a:close/>
                    </a:path>
                  </a:pathLst>
                </a:custGeom>
                <a:solidFill>
                  <a:srgbClr val="96C0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Oval 52"/>
                <p:cNvSpPr>
                  <a:spLocks noChangeArrowheads="1"/>
                </p:cNvSpPr>
                <p:nvPr/>
              </p:nvSpPr>
              <p:spPr bwMode="auto">
                <a:xfrm>
                  <a:off x="1716088" y="1462088"/>
                  <a:ext cx="365125" cy="482600"/>
                </a:xfrm>
                <a:prstGeom prst="ellipse">
                  <a:avLst/>
                </a:prstGeom>
                <a:solidFill>
                  <a:srgbClr val="F799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Oval 53"/>
                <p:cNvSpPr>
                  <a:spLocks noChangeArrowheads="1"/>
                </p:cNvSpPr>
                <p:nvPr/>
              </p:nvSpPr>
              <p:spPr bwMode="auto">
                <a:xfrm>
                  <a:off x="2028825" y="1462088"/>
                  <a:ext cx="365125" cy="482600"/>
                </a:xfrm>
                <a:prstGeom prst="ellipse">
                  <a:avLst/>
                </a:prstGeom>
                <a:solidFill>
                  <a:srgbClr val="F799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Oval 54"/>
                <p:cNvSpPr>
                  <a:spLocks noChangeArrowheads="1"/>
                </p:cNvSpPr>
                <p:nvPr/>
              </p:nvSpPr>
              <p:spPr bwMode="auto">
                <a:xfrm>
                  <a:off x="1874838" y="1462088"/>
                  <a:ext cx="365125" cy="482600"/>
                </a:xfrm>
                <a:prstGeom prst="ellipse">
                  <a:avLst/>
                </a:prstGeom>
                <a:solidFill>
                  <a:srgbClr val="F7A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56" name="Group 755"/>
              <p:cNvGrpSpPr/>
              <p:nvPr/>
            </p:nvGrpSpPr>
            <p:grpSpPr>
              <a:xfrm>
                <a:off x="4508642" y="3373125"/>
                <a:ext cx="627719" cy="563037"/>
                <a:chOff x="1716088" y="1336675"/>
                <a:chExt cx="677862" cy="608013"/>
              </a:xfrm>
            </p:grpSpPr>
            <p:sp>
              <p:nvSpPr>
                <p:cNvPr id="757" name="Freeform 51"/>
                <p:cNvSpPr>
                  <a:spLocks/>
                </p:cNvSpPr>
                <p:nvPr/>
              </p:nvSpPr>
              <p:spPr bwMode="auto">
                <a:xfrm>
                  <a:off x="1997075" y="1336675"/>
                  <a:ext cx="141287" cy="153988"/>
                </a:xfrm>
                <a:custGeom>
                  <a:avLst/>
                  <a:gdLst>
                    <a:gd name="T0" fmla="*/ 43 w 54"/>
                    <a:gd name="T1" fmla="*/ 58 h 59"/>
                    <a:gd name="T2" fmla="*/ 7 w 54"/>
                    <a:gd name="T3" fmla="*/ 0 h 59"/>
                    <a:gd name="T4" fmla="*/ 0 w 54"/>
                    <a:gd name="T5" fmla="*/ 9 h 59"/>
                    <a:gd name="T6" fmla="*/ 2 w 54"/>
                    <a:gd name="T7" fmla="*/ 59 h 59"/>
                    <a:gd name="T8" fmla="*/ 43 w 54"/>
                    <a:gd name="T9" fmla="*/ 58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59">
                      <a:moveTo>
                        <a:pt x="43" y="58"/>
                      </a:moveTo>
                      <a:cubicBezTo>
                        <a:pt x="43" y="58"/>
                        <a:pt x="54" y="8"/>
                        <a:pt x="7" y="0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9"/>
                        <a:pt x="31" y="20"/>
                        <a:pt x="2" y="59"/>
                      </a:cubicBezTo>
                      <a:lnTo>
                        <a:pt x="43" y="58"/>
                      </a:lnTo>
                      <a:close/>
                    </a:path>
                  </a:pathLst>
                </a:custGeom>
                <a:solidFill>
                  <a:srgbClr val="96C0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8" name="Oval 52"/>
                <p:cNvSpPr>
                  <a:spLocks noChangeArrowheads="1"/>
                </p:cNvSpPr>
                <p:nvPr/>
              </p:nvSpPr>
              <p:spPr bwMode="auto">
                <a:xfrm>
                  <a:off x="1716088" y="1462088"/>
                  <a:ext cx="365125" cy="482600"/>
                </a:xfrm>
                <a:prstGeom prst="ellipse">
                  <a:avLst/>
                </a:prstGeom>
                <a:solidFill>
                  <a:srgbClr val="F799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9" name="Oval 53"/>
                <p:cNvSpPr>
                  <a:spLocks noChangeArrowheads="1"/>
                </p:cNvSpPr>
                <p:nvPr/>
              </p:nvSpPr>
              <p:spPr bwMode="auto">
                <a:xfrm>
                  <a:off x="2028825" y="1462088"/>
                  <a:ext cx="365125" cy="482600"/>
                </a:xfrm>
                <a:prstGeom prst="ellipse">
                  <a:avLst/>
                </a:prstGeom>
                <a:solidFill>
                  <a:srgbClr val="F799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0" name="Oval 54"/>
                <p:cNvSpPr>
                  <a:spLocks noChangeArrowheads="1"/>
                </p:cNvSpPr>
                <p:nvPr/>
              </p:nvSpPr>
              <p:spPr bwMode="auto">
                <a:xfrm>
                  <a:off x="1874838" y="1462088"/>
                  <a:ext cx="365125" cy="482600"/>
                </a:xfrm>
                <a:prstGeom prst="ellipse">
                  <a:avLst/>
                </a:prstGeom>
                <a:solidFill>
                  <a:srgbClr val="F7A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61" name="Group 760"/>
              <p:cNvGrpSpPr/>
              <p:nvPr/>
            </p:nvGrpSpPr>
            <p:grpSpPr>
              <a:xfrm>
                <a:off x="3795698" y="3392270"/>
                <a:ext cx="627719" cy="563037"/>
                <a:chOff x="1716088" y="1336675"/>
                <a:chExt cx="677862" cy="608013"/>
              </a:xfrm>
            </p:grpSpPr>
            <p:sp>
              <p:nvSpPr>
                <p:cNvPr id="762" name="Freeform 51"/>
                <p:cNvSpPr>
                  <a:spLocks/>
                </p:cNvSpPr>
                <p:nvPr/>
              </p:nvSpPr>
              <p:spPr bwMode="auto">
                <a:xfrm>
                  <a:off x="1997075" y="1336675"/>
                  <a:ext cx="141287" cy="153988"/>
                </a:xfrm>
                <a:custGeom>
                  <a:avLst/>
                  <a:gdLst>
                    <a:gd name="T0" fmla="*/ 43 w 54"/>
                    <a:gd name="T1" fmla="*/ 58 h 59"/>
                    <a:gd name="T2" fmla="*/ 7 w 54"/>
                    <a:gd name="T3" fmla="*/ 0 h 59"/>
                    <a:gd name="T4" fmla="*/ 0 w 54"/>
                    <a:gd name="T5" fmla="*/ 9 h 59"/>
                    <a:gd name="T6" fmla="*/ 2 w 54"/>
                    <a:gd name="T7" fmla="*/ 59 h 59"/>
                    <a:gd name="T8" fmla="*/ 43 w 54"/>
                    <a:gd name="T9" fmla="*/ 58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4" h="59">
                      <a:moveTo>
                        <a:pt x="43" y="58"/>
                      </a:moveTo>
                      <a:cubicBezTo>
                        <a:pt x="43" y="58"/>
                        <a:pt x="54" y="8"/>
                        <a:pt x="7" y="0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9"/>
                        <a:pt x="31" y="20"/>
                        <a:pt x="2" y="59"/>
                      </a:cubicBezTo>
                      <a:lnTo>
                        <a:pt x="43" y="58"/>
                      </a:lnTo>
                      <a:close/>
                    </a:path>
                  </a:pathLst>
                </a:custGeom>
                <a:solidFill>
                  <a:srgbClr val="96C05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3" name="Oval 52"/>
                <p:cNvSpPr>
                  <a:spLocks noChangeArrowheads="1"/>
                </p:cNvSpPr>
                <p:nvPr/>
              </p:nvSpPr>
              <p:spPr bwMode="auto">
                <a:xfrm>
                  <a:off x="1716088" y="1462088"/>
                  <a:ext cx="365125" cy="482600"/>
                </a:xfrm>
                <a:prstGeom prst="ellipse">
                  <a:avLst/>
                </a:prstGeom>
                <a:solidFill>
                  <a:srgbClr val="F799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4" name="Oval 53"/>
                <p:cNvSpPr>
                  <a:spLocks noChangeArrowheads="1"/>
                </p:cNvSpPr>
                <p:nvPr/>
              </p:nvSpPr>
              <p:spPr bwMode="auto">
                <a:xfrm>
                  <a:off x="2028825" y="1462088"/>
                  <a:ext cx="365125" cy="482600"/>
                </a:xfrm>
                <a:prstGeom prst="ellipse">
                  <a:avLst/>
                </a:prstGeom>
                <a:solidFill>
                  <a:srgbClr val="F7991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5" name="Oval 54"/>
                <p:cNvSpPr>
                  <a:spLocks noChangeArrowheads="1"/>
                </p:cNvSpPr>
                <p:nvPr/>
              </p:nvSpPr>
              <p:spPr bwMode="auto">
                <a:xfrm>
                  <a:off x="1874838" y="1462088"/>
                  <a:ext cx="365125" cy="482600"/>
                </a:xfrm>
                <a:prstGeom prst="ellipse">
                  <a:avLst/>
                </a:prstGeom>
                <a:solidFill>
                  <a:srgbClr val="F7AD5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1" name="Group 70"/>
            <p:cNvGrpSpPr/>
            <p:nvPr/>
          </p:nvGrpSpPr>
          <p:grpSpPr>
            <a:xfrm>
              <a:off x="953951" y="3392516"/>
              <a:ext cx="2077488" cy="1062680"/>
              <a:chOff x="953951" y="3392516"/>
              <a:chExt cx="2077488" cy="1062680"/>
            </a:xfrm>
          </p:grpSpPr>
          <p:grpSp>
            <p:nvGrpSpPr>
              <p:cNvPr id="70" name="Group 69"/>
              <p:cNvGrpSpPr/>
              <p:nvPr/>
            </p:nvGrpSpPr>
            <p:grpSpPr>
              <a:xfrm>
                <a:off x="953951" y="3989697"/>
                <a:ext cx="2077488" cy="465499"/>
                <a:chOff x="953951" y="3959217"/>
                <a:chExt cx="2077488" cy="465499"/>
              </a:xfrm>
            </p:grpSpPr>
            <p:grpSp>
              <p:nvGrpSpPr>
                <p:cNvPr id="68" name="Group 67"/>
                <p:cNvGrpSpPr/>
                <p:nvPr/>
              </p:nvGrpSpPr>
              <p:grpSpPr>
                <a:xfrm>
                  <a:off x="953951" y="3959217"/>
                  <a:ext cx="418948" cy="465499"/>
                  <a:chOff x="1166813" y="2332038"/>
                  <a:chExt cx="742949" cy="825500"/>
                </a:xfrm>
              </p:grpSpPr>
              <p:sp>
                <p:nvSpPr>
                  <p:cNvPr id="64" name="Freeform 66"/>
                  <p:cNvSpPr>
                    <a:spLocks/>
                  </p:cNvSpPr>
                  <p:nvPr/>
                </p:nvSpPr>
                <p:spPr bwMode="auto">
                  <a:xfrm>
                    <a:off x="1166813" y="2506663"/>
                    <a:ext cx="742949" cy="650875"/>
                  </a:xfrm>
                  <a:custGeom>
                    <a:avLst/>
                    <a:gdLst>
                      <a:gd name="T0" fmla="*/ 77 w 149"/>
                      <a:gd name="T1" fmla="*/ 3 h 131"/>
                      <a:gd name="T2" fmla="*/ 49 w 149"/>
                      <a:gd name="T3" fmla="*/ 1 h 131"/>
                      <a:gd name="T4" fmla="*/ 6 w 149"/>
                      <a:gd name="T5" fmla="*/ 36 h 131"/>
                      <a:gd name="T6" fmla="*/ 44 w 149"/>
                      <a:gd name="T7" fmla="*/ 117 h 131"/>
                      <a:gd name="T8" fmla="*/ 131 w 149"/>
                      <a:gd name="T9" fmla="*/ 94 h 131"/>
                      <a:gd name="T10" fmla="*/ 118 w 149"/>
                      <a:gd name="T11" fmla="*/ 9 h 131"/>
                      <a:gd name="T12" fmla="*/ 77 w 149"/>
                      <a:gd name="T13" fmla="*/ 3 h 1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49" h="131">
                        <a:moveTo>
                          <a:pt x="77" y="3"/>
                        </a:moveTo>
                        <a:cubicBezTo>
                          <a:pt x="70" y="1"/>
                          <a:pt x="59" y="1"/>
                          <a:pt x="49" y="1"/>
                        </a:cubicBezTo>
                        <a:cubicBezTo>
                          <a:pt x="35" y="0"/>
                          <a:pt x="12" y="8"/>
                          <a:pt x="6" y="36"/>
                        </a:cubicBezTo>
                        <a:cubicBezTo>
                          <a:pt x="0" y="65"/>
                          <a:pt x="7" y="103"/>
                          <a:pt x="44" y="117"/>
                        </a:cubicBezTo>
                        <a:cubicBezTo>
                          <a:pt x="80" y="131"/>
                          <a:pt x="112" y="122"/>
                          <a:pt x="131" y="94"/>
                        </a:cubicBezTo>
                        <a:cubicBezTo>
                          <a:pt x="149" y="67"/>
                          <a:pt x="145" y="23"/>
                          <a:pt x="118" y="9"/>
                        </a:cubicBezTo>
                        <a:cubicBezTo>
                          <a:pt x="100" y="0"/>
                          <a:pt x="89" y="7"/>
                          <a:pt x="77" y="3"/>
                        </a:cubicBezTo>
                        <a:close/>
                      </a:path>
                    </a:pathLst>
                  </a:custGeom>
                  <a:solidFill>
                    <a:srgbClr val="EF4A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5" name="Freeform 67"/>
                  <p:cNvSpPr>
                    <a:spLocks/>
                  </p:cNvSpPr>
                  <p:nvPr/>
                </p:nvSpPr>
                <p:spPr bwMode="auto">
                  <a:xfrm>
                    <a:off x="1466850" y="2525713"/>
                    <a:ext cx="214312" cy="74613"/>
                  </a:xfrm>
                  <a:custGeom>
                    <a:avLst/>
                    <a:gdLst>
                      <a:gd name="T0" fmla="*/ 32 w 43"/>
                      <a:gd name="T1" fmla="*/ 5 h 15"/>
                      <a:gd name="T2" fmla="*/ 8 w 43"/>
                      <a:gd name="T3" fmla="*/ 3 h 15"/>
                      <a:gd name="T4" fmla="*/ 11 w 43"/>
                      <a:gd name="T5" fmla="*/ 10 h 15"/>
                      <a:gd name="T6" fmla="*/ 32 w 43"/>
                      <a:gd name="T7" fmla="*/ 5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3" h="15">
                        <a:moveTo>
                          <a:pt x="32" y="5"/>
                        </a:moveTo>
                        <a:cubicBezTo>
                          <a:pt x="24" y="6"/>
                          <a:pt x="16" y="6"/>
                          <a:pt x="8" y="3"/>
                        </a:cubicBezTo>
                        <a:cubicBezTo>
                          <a:pt x="0" y="0"/>
                          <a:pt x="1" y="7"/>
                          <a:pt x="11" y="10"/>
                        </a:cubicBezTo>
                        <a:cubicBezTo>
                          <a:pt x="26" y="15"/>
                          <a:pt x="43" y="5"/>
                          <a:pt x="32" y="5"/>
                        </a:cubicBezTo>
                        <a:close/>
                      </a:path>
                    </a:pathLst>
                  </a:custGeom>
                  <a:solidFill>
                    <a:srgbClr val="B4232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6" name="Freeform 68"/>
                  <p:cNvSpPr>
                    <a:spLocks/>
                  </p:cNvSpPr>
                  <p:nvPr/>
                </p:nvSpPr>
                <p:spPr bwMode="auto">
                  <a:xfrm>
                    <a:off x="1530350" y="2332038"/>
                    <a:ext cx="130175" cy="228600"/>
                  </a:xfrm>
                  <a:custGeom>
                    <a:avLst/>
                    <a:gdLst>
                      <a:gd name="T0" fmla="*/ 6 w 26"/>
                      <a:gd name="T1" fmla="*/ 46 h 46"/>
                      <a:gd name="T2" fmla="*/ 8 w 26"/>
                      <a:gd name="T3" fmla="*/ 12 h 46"/>
                      <a:gd name="T4" fmla="*/ 21 w 26"/>
                      <a:gd name="T5" fmla="*/ 12 h 46"/>
                      <a:gd name="T6" fmla="*/ 9 w 26"/>
                      <a:gd name="T7" fmla="*/ 46 h 46"/>
                      <a:gd name="T8" fmla="*/ 6 w 26"/>
                      <a:gd name="T9" fmla="*/ 46 h 4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6" h="46">
                        <a:moveTo>
                          <a:pt x="6" y="46"/>
                        </a:moveTo>
                        <a:cubicBezTo>
                          <a:pt x="6" y="46"/>
                          <a:pt x="0" y="24"/>
                          <a:pt x="8" y="12"/>
                        </a:cubicBezTo>
                        <a:cubicBezTo>
                          <a:pt x="16" y="0"/>
                          <a:pt x="26" y="5"/>
                          <a:pt x="21" y="12"/>
                        </a:cubicBezTo>
                        <a:cubicBezTo>
                          <a:pt x="17" y="20"/>
                          <a:pt x="7" y="40"/>
                          <a:pt x="9" y="46"/>
                        </a:cubicBezTo>
                        <a:lnTo>
                          <a:pt x="6" y="46"/>
                        </a:lnTo>
                        <a:close/>
                      </a:path>
                    </a:pathLst>
                  </a:custGeom>
                  <a:solidFill>
                    <a:srgbClr val="4287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67" name="Freeform 69"/>
                  <p:cNvSpPr>
                    <a:spLocks/>
                  </p:cNvSpPr>
                  <p:nvPr/>
                </p:nvSpPr>
                <p:spPr bwMode="auto">
                  <a:xfrm>
                    <a:off x="1690688" y="2581275"/>
                    <a:ext cx="149225" cy="366713"/>
                  </a:xfrm>
                  <a:custGeom>
                    <a:avLst/>
                    <a:gdLst>
                      <a:gd name="T0" fmla="*/ 20 w 30"/>
                      <a:gd name="T1" fmla="*/ 13 h 74"/>
                      <a:gd name="T2" fmla="*/ 17 w 30"/>
                      <a:gd name="T3" fmla="*/ 74 h 74"/>
                      <a:gd name="T4" fmla="*/ 10 w 30"/>
                      <a:gd name="T5" fmla="*/ 24 h 74"/>
                      <a:gd name="T6" fmla="*/ 20 w 30"/>
                      <a:gd name="T7" fmla="*/ 13 h 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0" h="74">
                        <a:moveTo>
                          <a:pt x="20" y="13"/>
                        </a:moveTo>
                        <a:cubicBezTo>
                          <a:pt x="24" y="19"/>
                          <a:pt x="30" y="49"/>
                          <a:pt x="17" y="74"/>
                        </a:cubicBezTo>
                        <a:cubicBezTo>
                          <a:pt x="17" y="74"/>
                          <a:pt x="20" y="40"/>
                          <a:pt x="10" y="24"/>
                        </a:cubicBezTo>
                        <a:cubicBezTo>
                          <a:pt x="0" y="7"/>
                          <a:pt x="13" y="0"/>
                          <a:pt x="20" y="13"/>
                        </a:cubicBezTo>
                        <a:close/>
                      </a:path>
                    </a:pathLst>
                  </a:custGeom>
                  <a:solidFill>
                    <a:srgbClr val="F6A4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66" name="Group 765"/>
                <p:cNvGrpSpPr/>
                <p:nvPr/>
              </p:nvGrpSpPr>
              <p:grpSpPr>
                <a:xfrm>
                  <a:off x="1390465" y="3959217"/>
                  <a:ext cx="418948" cy="465499"/>
                  <a:chOff x="1166813" y="2332038"/>
                  <a:chExt cx="742949" cy="825500"/>
                </a:xfrm>
              </p:grpSpPr>
              <p:sp>
                <p:nvSpPr>
                  <p:cNvPr id="767" name="Freeform 66"/>
                  <p:cNvSpPr>
                    <a:spLocks/>
                  </p:cNvSpPr>
                  <p:nvPr/>
                </p:nvSpPr>
                <p:spPr bwMode="auto">
                  <a:xfrm>
                    <a:off x="1166813" y="2506663"/>
                    <a:ext cx="742949" cy="650875"/>
                  </a:xfrm>
                  <a:custGeom>
                    <a:avLst/>
                    <a:gdLst>
                      <a:gd name="T0" fmla="*/ 77 w 149"/>
                      <a:gd name="T1" fmla="*/ 3 h 131"/>
                      <a:gd name="T2" fmla="*/ 49 w 149"/>
                      <a:gd name="T3" fmla="*/ 1 h 131"/>
                      <a:gd name="T4" fmla="*/ 6 w 149"/>
                      <a:gd name="T5" fmla="*/ 36 h 131"/>
                      <a:gd name="T6" fmla="*/ 44 w 149"/>
                      <a:gd name="T7" fmla="*/ 117 h 131"/>
                      <a:gd name="T8" fmla="*/ 131 w 149"/>
                      <a:gd name="T9" fmla="*/ 94 h 131"/>
                      <a:gd name="T10" fmla="*/ 118 w 149"/>
                      <a:gd name="T11" fmla="*/ 9 h 131"/>
                      <a:gd name="T12" fmla="*/ 77 w 149"/>
                      <a:gd name="T13" fmla="*/ 3 h 1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49" h="131">
                        <a:moveTo>
                          <a:pt x="77" y="3"/>
                        </a:moveTo>
                        <a:cubicBezTo>
                          <a:pt x="70" y="1"/>
                          <a:pt x="59" y="1"/>
                          <a:pt x="49" y="1"/>
                        </a:cubicBezTo>
                        <a:cubicBezTo>
                          <a:pt x="35" y="0"/>
                          <a:pt x="12" y="8"/>
                          <a:pt x="6" y="36"/>
                        </a:cubicBezTo>
                        <a:cubicBezTo>
                          <a:pt x="0" y="65"/>
                          <a:pt x="7" y="103"/>
                          <a:pt x="44" y="117"/>
                        </a:cubicBezTo>
                        <a:cubicBezTo>
                          <a:pt x="80" y="131"/>
                          <a:pt x="112" y="122"/>
                          <a:pt x="131" y="94"/>
                        </a:cubicBezTo>
                        <a:cubicBezTo>
                          <a:pt x="149" y="67"/>
                          <a:pt x="145" y="23"/>
                          <a:pt x="118" y="9"/>
                        </a:cubicBezTo>
                        <a:cubicBezTo>
                          <a:pt x="100" y="0"/>
                          <a:pt x="89" y="7"/>
                          <a:pt x="77" y="3"/>
                        </a:cubicBezTo>
                        <a:close/>
                      </a:path>
                    </a:pathLst>
                  </a:custGeom>
                  <a:solidFill>
                    <a:srgbClr val="EF4A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8" name="Freeform 67"/>
                  <p:cNvSpPr>
                    <a:spLocks/>
                  </p:cNvSpPr>
                  <p:nvPr/>
                </p:nvSpPr>
                <p:spPr bwMode="auto">
                  <a:xfrm>
                    <a:off x="1466850" y="2525713"/>
                    <a:ext cx="214312" cy="74613"/>
                  </a:xfrm>
                  <a:custGeom>
                    <a:avLst/>
                    <a:gdLst>
                      <a:gd name="T0" fmla="*/ 32 w 43"/>
                      <a:gd name="T1" fmla="*/ 5 h 15"/>
                      <a:gd name="T2" fmla="*/ 8 w 43"/>
                      <a:gd name="T3" fmla="*/ 3 h 15"/>
                      <a:gd name="T4" fmla="*/ 11 w 43"/>
                      <a:gd name="T5" fmla="*/ 10 h 15"/>
                      <a:gd name="T6" fmla="*/ 32 w 43"/>
                      <a:gd name="T7" fmla="*/ 5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3" h="15">
                        <a:moveTo>
                          <a:pt x="32" y="5"/>
                        </a:moveTo>
                        <a:cubicBezTo>
                          <a:pt x="24" y="6"/>
                          <a:pt x="16" y="6"/>
                          <a:pt x="8" y="3"/>
                        </a:cubicBezTo>
                        <a:cubicBezTo>
                          <a:pt x="0" y="0"/>
                          <a:pt x="1" y="7"/>
                          <a:pt x="11" y="10"/>
                        </a:cubicBezTo>
                        <a:cubicBezTo>
                          <a:pt x="26" y="15"/>
                          <a:pt x="43" y="5"/>
                          <a:pt x="32" y="5"/>
                        </a:cubicBezTo>
                        <a:close/>
                      </a:path>
                    </a:pathLst>
                  </a:custGeom>
                  <a:solidFill>
                    <a:srgbClr val="B4232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69" name="Freeform 68"/>
                  <p:cNvSpPr>
                    <a:spLocks/>
                  </p:cNvSpPr>
                  <p:nvPr/>
                </p:nvSpPr>
                <p:spPr bwMode="auto">
                  <a:xfrm>
                    <a:off x="1530350" y="2332038"/>
                    <a:ext cx="130175" cy="228600"/>
                  </a:xfrm>
                  <a:custGeom>
                    <a:avLst/>
                    <a:gdLst>
                      <a:gd name="T0" fmla="*/ 6 w 26"/>
                      <a:gd name="T1" fmla="*/ 46 h 46"/>
                      <a:gd name="T2" fmla="*/ 8 w 26"/>
                      <a:gd name="T3" fmla="*/ 12 h 46"/>
                      <a:gd name="T4" fmla="*/ 21 w 26"/>
                      <a:gd name="T5" fmla="*/ 12 h 46"/>
                      <a:gd name="T6" fmla="*/ 9 w 26"/>
                      <a:gd name="T7" fmla="*/ 46 h 46"/>
                      <a:gd name="T8" fmla="*/ 6 w 26"/>
                      <a:gd name="T9" fmla="*/ 46 h 4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6" h="46">
                        <a:moveTo>
                          <a:pt x="6" y="46"/>
                        </a:moveTo>
                        <a:cubicBezTo>
                          <a:pt x="6" y="46"/>
                          <a:pt x="0" y="24"/>
                          <a:pt x="8" y="12"/>
                        </a:cubicBezTo>
                        <a:cubicBezTo>
                          <a:pt x="16" y="0"/>
                          <a:pt x="26" y="5"/>
                          <a:pt x="21" y="12"/>
                        </a:cubicBezTo>
                        <a:cubicBezTo>
                          <a:pt x="17" y="20"/>
                          <a:pt x="7" y="40"/>
                          <a:pt x="9" y="46"/>
                        </a:cubicBezTo>
                        <a:lnTo>
                          <a:pt x="6" y="46"/>
                        </a:lnTo>
                        <a:close/>
                      </a:path>
                    </a:pathLst>
                  </a:custGeom>
                  <a:solidFill>
                    <a:srgbClr val="4287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0" name="Freeform 69"/>
                  <p:cNvSpPr>
                    <a:spLocks/>
                  </p:cNvSpPr>
                  <p:nvPr/>
                </p:nvSpPr>
                <p:spPr bwMode="auto">
                  <a:xfrm>
                    <a:off x="1690688" y="2581275"/>
                    <a:ext cx="149225" cy="366713"/>
                  </a:xfrm>
                  <a:custGeom>
                    <a:avLst/>
                    <a:gdLst>
                      <a:gd name="T0" fmla="*/ 20 w 30"/>
                      <a:gd name="T1" fmla="*/ 13 h 74"/>
                      <a:gd name="T2" fmla="*/ 17 w 30"/>
                      <a:gd name="T3" fmla="*/ 74 h 74"/>
                      <a:gd name="T4" fmla="*/ 10 w 30"/>
                      <a:gd name="T5" fmla="*/ 24 h 74"/>
                      <a:gd name="T6" fmla="*/ 20 w 30"/>
                      <a:gd name="T7" fmla="*/ 13 h 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0" h="74">
                        <a:moveTo>
                          <a:pt x="20" y="13"/>
                        </a:moveTo>
                        <a:cubicBezTo>
                          <a:pt x="24" y="19"/>
                          <a:pt x="30" y="49"/>
                          <a:pt x="17" y="74"/>
                        </a:cubicBezTo>
                        <a:cubicBezTo>
                          <a:pt x="17" y="74"/>
                          <a:pt x="20" y="40"/>
                          <a:pt x="10" y="24"/>
                        </a:cubicBezTo>
                        <a:cubicBezTo>
                          <a:pt x="0" y="7"/>
                          <a:pt x="13" y="0"/>
                          <a:pt x="20" y="13"/>
                        </a:cubicBezTo>
                        <a:close/>
                      </a:path>
                    </a:pathLst>
                  </a:custGeom>
                  <a:solidFill>
                    <a:srgbClr val="F6A4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71" name="Group 770"/>
                <p:cNvGrpSpPr/>
                <p:nvPr/>
              </p:nvGrpSpPr>
              <p:grpSpPr>
                <a:xfrm>
                  <a:off x="1797049" y="3959217"/>
                  <a:ext cx="418948" cy="465499"/>
                  <a:chOff x="1166813" y="2332038"/>
                  <a:chExt cx="742949" cy="825500"/>
                </a:xfrm>
              </p:grpSpPr>
              <p:sp>
                <p:nvSpPr>
                  <p:cNvPr id="772" name="Freeform 66"/>
                  <p:cNvSpPr>
                    <a:spLocks/>
                  </p:cNvSpPr>
                  <p:nvPr/>
                </p:nvSpPr>
                <p:spPr bwMode="auto">
                  <a:xfrm>
                    <a:off x="1166813" y="2506663"/>
                    <a:ext cx="742949" cy="650875"/>
                  </a:xfrm>
                  <a:custGeom>
                    <a:avLst/>
                    <a:gdLst>
                      <a:gd name="T0" fmla="*/ 77 w 149"/>
                      <a:gd name="T1" fmla="*/ 3 h 131"/>
                      <a:gd name="T2" fmla="*/ 49 w 149"/>
                      <a:gd name="T3" fmla="*/ 1 h 131"/>
                      <a:gd name="T4" fmla="*/ 6 w 149"/>
                      <a:gd name="T5" fmla="*/ 36 h 131"/>
                      <a:gd name="T6" fmla="*/ 44 w 149"/>
                      <a:gd name="T7" fmla="*/ 117 h 131"/>
                      <a:gd name="T8" fmla="*/ 131 w 149"/>
                      <a:gd name="T9" fmla="*/ 94 h 131"/>
                      <a:gd name="T10" fmla="*/ 118 w 149"/>
                      <a:gd name="T11" fmla="*/ 9 h 131"/>
                      <a:gd name="T12" fmla="*/ 77 w 149"/>
                      <a:gd name="T13" fmla="*/ 3 h 1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49" h="131">
                        <a:moveTo>
                          <a:pt x="77" y="3"/>
                        </a:moveTo>
                        <a:cubicBezTo>
                          <a:pt x="70" y="1"/>
                          <a:pt x="59" y="1"/>
                          <a:pt x="49" y="1"/>
                        </a:cubicBezTo>
                        <a:cubicBezTo>
                          <a:pt x="35" y="0"/>
                          <a:pt x="12" y="8"/>
                          <a:pt x="6" y="36"/>
                        </a:cubicBezTo>
                        <a:cubicBezTo>
                          <a:pt x="0" y="65"/>
                          <a:pt x="7" y="103"/>
                          <a:pt x="44" y="117"/>
                        </a:cubicBezTo>
                        <a:cubicBezTo>
                          <a:pt x="80" y="131"/>
                          <a:pt x="112" y="122"/>
                          <a:pt x="131" y="94"/>
                        </a:cubicBezTo>
                        <a:cubicBezTo>
                          <a:pt x="149" y="67"/>
                          <a:pt x="145" y="23"/>
                          <a:pt x="118" y="9"/>
                        </a:cubicBezTo>
                        <a:cubicBezTo>
                          <a:pt x="100" y="0"/>
                          <a:pt x="89" y="7"/>
                          <a:pt x="77" y="3"/>
                        </a:cubicBezTo>
                        <a:close/>
                      </a:path>
                    </a:pathLst>
                  </a:custGeom>
                  <a:solidFill>
                    <a:srgbClr val="EF4A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3" name="Freeform 67"/>
                  <p:cNvSpPr>
                    <a:spLocks/>
                  </p:cNvSpPr>
                  <p:nvPr/>
                </p:nvSpPr>
                <p:spPr bwMode="auto">
                  <a:xfrm>
                    <a:off x="1466850" y="2525713"/>
                    <a:ext cx="214312" cy="74613"/>
                  </a:xfrm>
                  <a:custGeom>
                    <a:avLst/>
                    <a:gdLst>
                      <a:gd name="T0" fmla="*/ 32 w 43"/>
                      <a:gd name="T1" fmla="*/ 5 h 15"/>
                      <a:gd name="T2" fmla="*/ 8 w 43"/>
                      <a:gd name="T3" fmla="*/ 3 h 15"/>
                      <a:gd name="T4" fmla="*/ 11 w 43"/>
                      <a:gd name="T5" fmla="*/ 10 h 15"/>
                      <a:gd name="T6" fmla="*/ 32 w 43"/>
                      <a:gd name="T7" fmla="*/ 5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3" h="15">
                        <a:moveTo>
                          <a:pt x="32" y="5"/>
                        </a:moveTo>
                        <a:cubicBezTo>
                          <a:pt x="24" y="6"/>
                          <a:pt x="16" y="6"/>
                          <a:pt x="8" y="3"/>
                        </a:cubicBezTo>
                        <a:cubicBezTo>
                          <a:pt x="0" y="0"/>
                          <a:pt x="1" y="7"/>
                          <a:pt x="11" y="10"/>
                        </a:cubicBezTo>
                        <a:cubicBezTo>
                          <a:pt x="26" y="15"/>
                          <a:pt x="43" y="5"/>
                          <a:pt x="32" y="5"/>
                        </a:cubicBezTo>
                        <a:close/>
                      </a:path>
                    </a:pathLst>
                  </a:custGeom>
                  <a:solidFill>
                    <a:srgbClr val="B4232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4" name="Freeform 68"/>
                  <p:cNvSpPr>
                    <a:spLocks/>
                  </p:cNvSpPr>
                  <p:nvPr/>
                </p:nvSpPr>
                <p:spPr bwMode="auto">
                  <a:xfrm>
                    <a:off x="1530350" y="2332038"/>
                    <a:ext cx="130175" cy="228600"/>
                  </a:xfrm>
                  <a:custGeom>
                    <a:avLst/>
                    <a:gdLst>
                      <a:gd name="T0" fmla="*/ 6 w 26"/>
                      <a:gd name="T1" fmla="*/ 46 h 46"/>
                      <a:gd name="T2" fmla="*/ 8 w 26"/>
                      <a:gd name="T3" fmla="*/ 12 h 46"/>
                      <a:gd name="T4" fmla="*/ 21 w 26"/>
                      <a:gd name="T5" fmla="*/ 12 h 46"/>
                      <a:gd name="T6" fmla="*/ 9 w 26"/>
                      <a:gd name="T7" fmla="*/ 46 h 46"/>
                      <a:gd name="T8" fmla="*/ 6 w 26"/>
                      <a:gd name="T9" fmla="*/ 46 h 4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6" h="46">
                        <a:moveTo>
                          <a:pt x="6" y="46"/>
                        </a:moveTo>
                        <a:cubicBezTo>
                          <a:pt x="6" y="46"/>
                          <a:pt x="0" y="24"/>
                          <a:pt x="8" y="12"/>
                        </a:cubicBezTo>
                        <a:cubicBezTo>
                          <a:pt x="16" y="0"/>
                          <a:pt x="26" y="5"/>
                          <a:pt x="21" y="12"/>
                        </a:cubicBezTo>
                        <a:cubicBezTo>
                          <a:pt x="17" y="20"/>
                          <a:pt x="7" y="40"/>
                          <a:pt x="9" y="46"/>
                        </a:cubicBezTo>
                        <a:lnTo>
                          <a:pt x="6" y="46"/>
                        </a:lnTo>
                        <a:close/>
                      </a:path>
                    </a:pathLst>
                  </a:custGeom>
                  <a:solidFill>
                    <a:srgbClr val="4287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5" name="Freeform 69"/>
                  <p:cNvSpPr>
                    <a:spLocks/>
                  </p:cNvSpPr>
                  <p:nvPr/>
                </p:nvSpPr>
                <p:spPr bwMode="auto">
                  <a:xfrm>
                    <a:off x="1690688" y="2581275"/>
                    <a:ext cx="149225" cy="366713"/>
                  </a:xfrm>
                  <a:custGeom>
                    <a:avLst/>
                    <a:gdLst>
                      <a:gd name="T0" fmla="*/ 20 w 30"/>
                      <a:gd name="T1" fmla="*/ 13 h 74"/>
                      <a:gd name="T2" fmla="*/ 17 w 30"/>
                      <a:gd name="T3" fmla="*/ 74 h 74"/>
                      <a:gd name="T4" fmla="*/ 10 w 30"/>
                      <a:gd name="T5" fmla="*/ 24 h 74"/>
                      <a:gd name="T6" fmla="*/ 20 w 30"/>
                      <a:gd name="T7" fmla="*/ 13 h 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0" h="74">
                        <a:moveTo>
                          <a:pt x="20" y="13"/>
                        </a:moveTo>
                        <a:cubicBezTo>
                          <a:pt x="24" y="19"/>
                          <a:pt x="30" y="49"/>
                          <a:pt x="17" y="74"/>
                        </a:cubicBezTo>
                        <a:cubicBezTo>
                          <a:pt x="17" y="74"/>
                          <a:pt x="20" y="40"/>
                          <a:pt x="10" y="24"/>
                        </a:cubicBezTo>
                        <a:cubicBezTo>
                          <a:pt x="0" y="7"/>
                          <a:pt x="13" y="0"/>
                          <a:pt x="20" y="13"/>
                        </a:cubicBezTo>
                        <a:close/>
                      </a:path>
                    </a:pathLst>
                  </a:custGeom>
                  <a:solidFill>
                    <a:srgbClr val="F6A4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76" name="Group 775"/>
                <p:cNvGrpSpPr/>
                <p:nvPr/>
              </p:nvGrpSpPr>
              <p:grpSpPr>
                <a:xfrm>
                  <a:off x="2210703" y="3959217"/>
                  <a:ext cx="418948" cy="465499"/>
                  <a:chOff x="1166813" y="2332038"/>
                  <a:chExt cx="742949" cy="825500"/>
                </a:xfrm>
              </p:grpSpPr>
              <p:sp>
                <p:nvSpPr>
                  <p:cNvPr id="777" name="Freeform 66"/>
                  <p:cNvSpPr>
                    <a:spLocks/>
                  </p:cNvSpPr>
                  <p:nvPr/>
                </p:nvSpPr>
                <p:spPr bwMode="auto">
                  <a:xfrm>
                    <a:off x="1166813" y="2506663"/>
                    <a:ext cx="742949" cy="650875"/>
                  </a:xfrm>
                  <a:custGeom>
                    <a:avLst/>
                    <a:gdLst>
                      <a:gd name="T0" fmla="*/ 77 w 149"/>
                      <a:gd name="T1" fmla="*/ 3 h 131"/>
                      <a:gd name="T2" fmla="*/ 49 w 149"/>
                      <a:gd name="T3" fmla="*/ 1 h 131"/>
                      <a:gd name="T4" fmla="*/ 6 w 149"/>
                      <a:gd name="T5" fmla="*/ 36 h 131"/>
                      <a:gd name="T6" fmla="*/ 44 w 149"/>
                      <a:gd name="T7" fmla="*/ 117 h 131"/>
                      <a:gd name="T8" fmla="*/ 131 w 149"/>
                      <a:gd name="T9" fmla="*/ 94 h 131"/>
                      <a:gd name="T10" fmla="*/ 118 w 149"/>
                      <a:gd name="T11" fmla="*/ 9 h 131"/>
                      <a:gd name="T12" fmla="*/ 77 w 149"/>
                      <a:gd name="T13" fmla="*/ 3 h 1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49" h="131">
                        <a:moveTo>
                          <a:pt x="77" y="3"/>
                        </a:moveTo>
                        <a:cubicBezTo>
                          <a:pt x="70" y="1"/>
                          <a:pt x="59" y="1"/>
                          <a:pt x="49" y="1"/>
                        </a:cubicBezTo>
                        <a:cubicBezTo>
                          <a:pt x="35" y="0"/>
                          <a:pt x="12" y="8"/>
                          <a:pt x="6" y="36"/>
                        </a:cubicBezTo>
                        <a:cubicBezTo>
                          <a:pt x="0" y="65"/>
                          <a:pt x="7" y="103"/>
                          <a:pt x="44" y="117"/>
                        </a:cubicBezTo>
                        <a:cubicBezTo>
                          <a:pt x="80" y="131"/>
                          <a:pt x="112" y="122"/>
                          <a:pt x="131" y="94"/>
                        </a:cubicBezTo>
                        <a:cubicBezTo>
                          <a:pt x="149" y="67"/>
                          <a:pt x="145" y="23"/>
                          <a:pt x="118" y="9"/>
                        </a:cubicBezTo>
                        <a:cubicBezTo>
                          <a:pt x="100" y="0"/>
                          <a:pt x="89" y="7"/>
                          <a:pt x="77" y="3"/>
                        </a:cubicBezTo>
                        <a:close/>
                      </a:path>
                    </a:pathLst>
                  </a:custGeom>
                  <a:solidFill>
                    <a:srgbClr val="EF4A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8" name="Freeform 67"/>
                  <p:cNvSpPr>
                    <a:spLocks/>
                  </p:cNvSpPr>
                  <p:nvPr/>
                </p:nvSpPr>
                <p:spPr bwMode="auto">
                  <a:xfrm>
                    <a:off x="1466850" y="2525713"/>
                    <a:ext cx="214312" cy="74613"/>
                  </a:xfrm>
                  <a:custGeom>
                    <a:avLst/>
                    <a:gdLst>
                      <a:gd name="T0" fmla="*/ 32 w 43"/>
                      <a:gd name="T1" fmla="*/ 5 h 15"/>
                      <a:gd name="T2" fmla="*/ 8 w 43"/>
                      <a:gd name="T3" fmla="*/ 3 h 15"/>
                      <a:gd name="T4" fmla="*/ 11 w 43"/>
                      <a:gd name="T5" fmla="*/ 10 h 15"/>
                      <a:gd name="T6" fmla="*/ 32 w 43"/>
                      <a:gd name="T7" fmla="*/ 5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3" h="15">
                        <a:moveTo>
                          <a:pt x="32" y="5"/>
                        </a:moveTo>
                        <a:cubicBezTo>
                          <a:pt x="24" y="6"/>
                          <a:pt x="16" y="6"/>
                          <a:pt x="8" y="3"/>
                        </a:cubicBezTo>
                        <a:cubicBezTo>
                          <a:pt x="0" y="0"/>
                          <a:pt x="1" y="7"/>
                          <a:pt x="11" y="10"/>
                        </a:cubicBezTo>
                        <a:cubicBezTo>
                          <a:pt x="26" y="15"/>
                          <a:pt x="43" y="5"/>
                          <a:pt x="32" y="5"/>
                        </a:cubicBezTo>
                        <a:close/>
                      </a:path>
                    </a:pathLst>
                  </a:custGeom>
                  <a:solidFill>
                    <a:srgbClr val="B4232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79" name="Freeform 68"/>
                  <p:cNvSpPr>
                    <a:spLocks/>
                  </p:cNvSpPr>
                  <p:nvPr/>
                </p:nvSpPr>
                <p:spPr bwMode="auto">
                  <a:xfrm>
                    <a:off x="1530350" y="2332038"/>
                    <a:ext cx="130175" cy="228600"/>
                  </a:xfrm>
                  <a:custGeom>
                    <a:avLst/>
                    <a:gdLst>
                      <a:gd name="T0" fmla="*/ 6 w 26"/>
                      <a:gd name="T1" fmla="*/ 46 h 46"/>
                      <a:gd name="T2" fmla="*/ 8 w 26"/>
                      <a:gd name="T3" fmla="*/ 12 h 46"/>
                      <a:gd name="T4" fmla="*/ 21 w 26"/>
                      <a:gd name="T5" fmla="*/ 12 h 46"/>
                      <a:gd name="T6" fmla="*/ 9 w 26"/>
                      <a:gd name="T7" fmla="*/ 46 h 46"/>
                      <a:gd name="T8" fmla="*/ 6 w 26"/>
                      <a:gd name="T9" fmla="*/ 46 h 4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6" h="46">
                        <a:moveTo>
                          <a:pt x="6" y="46"/>
                        </a:moveTo>
                        <a:cubicBezTo>
                          <a:pt x="6" y="46"/>
                          <a:pt x="0" y="24"/>
                          <a:pt x="8" y="12"/>
                        </a:cubicBezTo>
                        <a:cubicBezTo>
                          <a:pt x="16" y="0"/>
                          <a:pt x="26" y="5"/>
                          <a:pt x="21" y="12"/>
                        </a:cubicBezTo>
                        <a:cubicBezTo>
                          <a:pt x="17" y="20"/>
                          <a:pt x="7" y="40"/>
                          <a:pt x="9" y="46"/>
                        </a:cubicBezTo>
                        <a:lnTo>
                          <a:pt x="6" y="46"/>
                        </a:lnTo>
                        <a:close/>
                      </a:path>
                    </a:pathLst>
                  </a:custGeom>
                  <a:solidFill>
                    <a:srgbClr val="4287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0" name="Freeform 69"/>
                  <p:cNvSpPr>
                    <a:spLocks/>
                  </p:cNvSpPr>
                  <p:nvPr/>
                </p:nvSpPr>
                <p:spPr bwMode="auto">
                  <a:xfrm>
                    <a:off x="1690688" y="2581275"/>
                    <a:ext cx="149225" cy="366713"/>
                  </a:xfrm>
                  <a:custGeom>
                    <a:avLst/>
                    <a:gdLst>
                      <a:gd name="T0" fmla="*/ 20 w 30"/>
                      <a:gd name="T1" fmla="*/ 13 h 74"/>
                      <a:gd name="T2" fmla="*/ 17 w 30"/>
                      <a:gd name="T3" fmla="*/ 74 h 74"/>
                      <a:gd name="T4" fmla="*/ 10 w 30"/>
                      <a:gd name="T5" fmla="*/ 24 h 74"/>
                      <a:gd name="T6" fmla="*/ 20 w 30"/>
                      <a:gd name="T7" fmla="*/ 13 h 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0" h="74">
                        <a:moveTo>
                          <a:pt x="20" y="13"/>
                        </a:moveTo>
                        <a:cubicBezTo>
                          <a:pt x="24" y="19"/>
                          <a:pt x="30" y="49"/>
                          <a:pt x="17" y="74"/>
                        </a:cubicBezTo>
                        <a:cubicBezTo>
                          <a:pt x="17" y="74"/>
                          <a:pt x="20" y="40"/>
                          <a:pt x="10" y="24"/>
                        </a:cubicBezTo>
                        <a:cubicBezTo>
                          <a:pt x="0" y="7"/>
                          <a:pt x="13" y="0"/>
                          <a:pt x="20" y="13"/>
                        </a:cubicBezTo>
                        <a:close/>
                      </a:path>
                    </a:pathLst>
                  </a:custGeom>
                  <a:solidFill>
                    <a:srgbClr val="F6A4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781" name="Group 780"/>
                <p:cNvGrpSpPr/>
                <p:nvPr/>
              </p:nvGrpSpPr>
              <p:grpSpPr>
                <a:xfrm>
                  <a:off x="2612491" y="3959217"/>
                  <a:ext cx="418948" cy="465499"/>
                  <a:chOff x="1166813" y="2332038"/>
                  <a:chExt cx="742949" cy="825500"/>
                </a:xfrm>
              </p:grpSpPr>
              <p:sp>
                <p:nvSpPr>
                  <p:cNvPr id="782" name="Freeform 66"/>
                  <p:cNvSpPr>
                    <a:spLocks/>
                  </p:cNvSpPr>
                  <p:nvPr/>
                </p:nvSpPr>
                <p:spPr bwMode="auto">
                  <a:xfrm>
                    <a:off x="1166813" y="2506663"/>
                    <a:ext cx="742949" cy="650875"/>
                  </a:xfrm>
                  <a:custGeom>
                    <a:avLst/>
                    <a:gdLst>
                      <a:gd name="T0" fmla="*/ 77 w 149"/>
                      <a:gd name="T1" fmla="*/ 3 h 131"/>
                      <a:gd name="T2" fmla="*/ 49 w 149"/>
                      <a:gd name="T3" fmla="*/ 1 h 131"/>
                      <a:gd name="T4" fmla="*/ 6 w 149"/>
                      <a:gd name="T5" fmla="*/ 36 h 131"/>
                      <a:gd name="T6" fmla="*/ 44 w 149"/>
                      <a:gd name="T7" fmla="*/ 117 h 131"/>
                      <a:gd name="T8" fmla="*/ 131 w 149"/>
                      <a:gd name="T9" fmla="*/ 94 h 131"/>
                      <a:gd name="T10" fmla="*/ 118 w 149"/>
                      <a:gd name="T11" fmla="*/ 9 h 131"/>
                      <a:gd name="T12" fmla="*/ 77 w 149"/>
                      <a:gd name="T13" fmla="*/ 3 h 1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149" h="131">
                        <a:moveTo>
                          <a:pt x="77" y="3"/>
                        </a:moveTo>
                        <a:cubicBezTo>
                          <a:pt x="70" y="1"/>
                          <a:pt x="59" y="1"/>
                          <a:pt x="49" y="1"/>
                        </a:cubicBezTo>
                        <a:cubicBezTo>
                          <a:pt x="35" y="0"/>
                          <a:pt x="12" y="8"/>
                          <a:pt x="6" y="36"/>
                        </a:cubicBezTo>
                        <a:cubicBezTo>
                          <a:pt x="0" y="65"/>
                          <a:pt x="7" y="103"/>
                          <a:pt x="44" y="117"/>
                        </a:cubicBezTo>
                        <a:cubicBezTo>
                          <a:pt x="80" y="131"/>
                          <a:pt x="112" y="122"/>
                          <a:pt x="131" y="94"/>
                        </a:cubicBezTo>
                        <a:cubicBezTo>
                          <a:pt x="149" y="67"/>
                          <a:pt x="145" y="23"/>
                          <a:pt x="118" y="9"/>
                        </a:cubicBezTo>
                        <a:cubicBezTo>
                          <a:pt x="100" y="0"/>
                          <a:pt x="89" y="7"/>
                          <a:pt x="77" y="3"/>
                        </a:cubicBezTo>
                        <a:close/>
                      </a:path>
                    </a:pathLst>
                  </a:custGeom>
                  <a:solidFill>
                    <a:srgbClr val="EF4A5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3" name="Freeform 67"/>
                  <p:cNvSpPr>
                    <a:spLocks/>
                  </p:cNvSpPr>
                  <p:nvPr/>
                </p:nvSpPr>
                <p:spPr bwMode="auto">
                  <a:xfrm>
                    <a:off x="1466850" y="2525713"/>
                    <a:ext cx="214312" cy="74613"/>
                  </a:xfrm>
                  <a:custGeom>
                    <a:avLst/>
                    <a:gdLst>
                      <a:gd name="T0" fmla="*/ 32 w 43"/>
                      <a:gd name="T1" fmla="*/ 5 h 15"/>
                      <a:gd name="T2" fmla="*/ 8 w 43"/>
                      <a:gd name="T3" fmla="*/ 3 h 15"/>
                      <a:gd name="T4" fmla="*/ 11 w 43"/>
                      <a:gd name="T5" fmla="*/ 10 h 15"/>
                      <a:gd name="T6" fmla="*/ 32 w 43"/>
                      <a:gd name="T7" fmla="*/ 5 h 1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43" h="15">
                        <a:moveTo>
                          <a:pt x="32" y="5"/>
                        </a:moveTo>
                        <a:cubicBezTo>
                          <a:pt x="24" y="6"/>
                          <a:pt x="16" y="6"/>
                          <a:pt x="8" y="3"/>
                        </a:cubicBezTo>
                        <a:cubicBezTo>
                          <a:pt x="0" y="0"/>
                          <a:pt x="1" y="7"/>
                          <a:pt x="11" y="10"/>
                        </a:cubicBezTo>
                        <a:cubicBezTo>
                          <a:pt x="26" y="15"/>
                          <a:pt x="43" y="5"/>
                          <a:pt x="32" y="5"/>
                        </a:cubicBezTo>
                        <a:close/>
                      </a:path>
                    </a:pathLst>
                  </a:custGeom>
                  <a:solidFill>
                    <a:srgbClr val="B4232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4" name="Freeform 68"/>
                  <p:cNvSpPr>
                    <a:spLocks/>
                  </p:cNvSpPr>
                  <p:nvPr/>
                </p:nvSpPr>
                <p:spPr bwMode="auto">
                  <a:xfrm>
                    <a:off x="1530350" y="2332038"/>
                    <a:ext cx="130175" cy="228600"/>
                  </a:xfrm>
                  <a:custGeom>
                    <a:avLst/>
                    <a:gdLst>
                      <a:gd name="T0" fmla="*/ 6 w 26"/>
                      <a:gd name="T1" fmla="*/ 46 h 46"/>
                      <a:gd name="T2" fmla="*/ 8 w 26"/>
                      <a:gd name="T3" fmla="*/ 12 h 46"/>
                      <a:gd name="T4" fmla="*/ 21 w 26"/>
                      <a:gd name="T5" fmla="*/ 12 h 46"/>
                      <a:gd name="T6" fmla="*/ 9 w 26"/>
                      <a:gd name="T7" fmla="*/ 46 h 46"/>
                      <a:gd name="T8" fmla="*/ 6 w 26"/>
                      <a:gd name="T9" fmla="*/ 46 h 4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6" h="46">
                        <a:moveTo>
                          <a:pt x="6" y="46"/>
                        </a:moveTo>
                        <a:cubicBezTo>
                          <a:pt x="6" y="46"/>
                          <a:pt x="0" y="24"/>
                          <a:pt x="8" y="12"/>
                        </a:cubicBezTo>
                        <a:cubicBezTo>
                          <a:pt x="16" y="0"/>
                          <a:pt x="26" y="5"/>
                          <a:pt x="21" y="12"/>
                        </a:cubicBezTo>
                        <a:cubicBezTo>
                          <a:pt x="17" y="20"/>
                          <a:pt x="7" y="40"/>
                          <a:pt x="9" y="46"/>
                        </a:cubicBezTo>
                        <a:lnTo>
                          <a:pt x="6" y="46"/>
                        </a:lnTo>
                        <a:close/>
                      </a:path>
                    </a:pathLst>
                  </a:custGeom>
                  <a:solidFill>
                    <a:srgbClr val="428740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785" name="Freeform 69"/>
                  <p:cNvSpPr>
                    <a:spLocks/>
                  </p:cNvSpPr>
                  <p:nvPr/>
                </p:nvSpPr>
                <p:spPr bwMode="auto">
                  <a:xfrm>
                    <a:off x="1690688" y="2581275"/>
                    <a:ext cx="149225" cy="366713"/>
                  </a:xfrm>
                  <a:custGeom>
                    <a:avLst/>
                    <a:gdLst>
                      <a:gd name="T0" fmla="*/ 20 w 30"/>
                      <a:gd name="T1" fmla="*/ 13 h 74"/>
                      <a:gd name="T2" fmla="*/ 17 w 30"/>
                      <a:gd name="T3" fmla="*/ 74 h 74"/>
                      <a:gd name="T4" fmla="*/ 10 w 30"/>
                      <a:gd name="T5" fmla="*/ 24 h 74"/>
                      <a:gd name="T6" fmla="*/ 20 w 30"/>
                      <a:gd name="T7" fmla="*/ 13 h 7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30" h="74">
                        <a:moveTo>
                          <a:pt x="20" y="13"/>
                        </a:moveTo>
                        <a:cubicBezTo>
                          <a:pt x="24" y="19"/>
                          <a:pt x="30" y="49"/>
                          <a:pt x="17" y="74"/>
                        </a:cubicBezTo>
                        <a:cubicBezTo>
                          <a:pt x="17" y="74"/>
                          <a:pt x="20" y="40"/>
                          <a:pt x="10" y="24"/>
                        </a:cubicBezTo>
                        <a:cubicBezTo>
                          <a:pt x="0" y="7"/>
                          <a:pt x="13" y="0"/>
                          <a:pt x="20" y="13"/>
                        </a:cubicBezTo>
                        <a:close/>
                      </a:path>
                    </a:pathLst>
                  </a:custGeom>
                  <a:solidFill>
                    <a:srgbClr val="F6A4AA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</p:grpSp>
          <p:grpSp>
            <p:nvGrpSpPr>
              <p:cNvPr id="792" name="Group 791"/>
              <p:cNvGrpSpPr/>
              <p:nvPr/>
            </p:nvGrpSpPr>
            <p:grpSpPr>
              <a:xfrm>
                <a:off x="1226120" y="3713375"/>
                <a:ext cx="358957" cy="398842"/>
                <a:chOff x="1166813" y="2332038"/>
                <a:chExt cx="742949" cy="825500"/>
              </a:xfrm>
            </p:grpSpPr>
            <p:sp>
              <p:nvSpPr>
                <p:cNvPr id="813" name="Freeform 66"/>
                <p:cNvSpPr>
                  <a:spLocks/>
                </p:cNvSpPr>
                <p:nvPr/>
              </p:nvSpPr>
              <p:spPr bwMode="auto">
                <a:xfrm>
                  <a:off x="1166813" y="2506663"/>
                  <a:ext cx="742949" cy="650875"/>
                </a:xfrm>
                <a:custGeom>
                  <a:avLst/>
                  <a:gdLst>
                    <a:gd name="T0" fmla="*/ 77 w 149"/>
                    <a:gd name="T1" fmla="*/ 3 h 131"/>
                    <a:gd name="T2" fmla="*/ 49 w 149"/>
                    <a:gd name="T3" fmla="*/ 1 h 131"/>
                    <a:gd name="T4" fmla="*/ 6 w 149"/>
                    <a:gd name="T5" fmla="*/ 36 h 131"/>
                    <a:gd name="T6" fmla="*/ 44 w 149"/>
                    <a:gd name="T7" fmla="*/ 117 h 131"/>
                    <a:gd name="T8" fmla="*/ 131 w 149"/>
                    <a:gd name="T9" fmla="*/ 94 h 131"/>
                    <a:gd name="T10" fmla="*/ 118 w 149"/>
                    <a:gd name="T11" fmla="*/ 9 h 131"/>
                    <a:gd name="T12" fmla="*/ 77 w 149"/>
                    <a:gd name="T13" fmla="*/ 3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131">
                      <a:moveTo>
                        <a:pt x="77" y="3"/>
                      </a:moveTo>
                      <a:cubicBezTo>
                        <a:pt x="70" y="1"/>
                        <a:pt x="59" y="1"/>
                        <a:pt x="49" y="1"/>
                      </a:cubicBezTo>
                      <a:cubicBezTo>
                        <a:pt x="35" y="0"/>
                        <a:pt x="12" y="8"/>
                        <a:pt x="6" y="36"/>
                      </a:cubicBezTo>
                      <a:cubicBezTo>
                        <a:pt x="0" y="65"/>
                        <a:pt x="7" y="103"/>
                        <a:pt x="44" y="117"/>
                      </a:cubicBezTo>
                      <a:cubicBezTo>
                        <a:pt x="80" y="131"/>
                        <a:pt x="112" y="122"/>
                        <a:pt x="131" y="94"/>
                      </a:cubicBezTo>
                      <a:cubicBezTo>
                        <a:pt x="149" y="67"/>
                        <a:pt x="145" y="23"/>
                        <a:pt x="118" y="9"/>
                      </a:cubicBezTo>
                      <a:cubicBezTo>
                        <a:pt x="100" y="0"/>
                        <a:pt x="89" y="7"/>
                        <a:pt x="77" y="3"/>
                      </a:cubicBezTo>
                      <a:close/>
                    </a:path>
                  </a:pathLst>
                </a:custGeom>
                <a:solidFill>
                  <a:srgbClr val="EF4A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4" name="Freeform 67"/>
                <p:cNvSpPr>
                  <a:spLocks/>
                </p:cNvSpPr>
                <p:nvPr/>
              </p:nvSpPr>
              <p:spPr bwMode="auto">
                <a:xfrm>
                  <a:off x="1466850" y="2525713"/>
                  <a:ext cx="214312" cy="74613"/>
                </a:xfrm>
                <a:custGeom>
                  <a:avLst/>
                  <a:gdLst>
                    <a:gd name="T0" fmla="*/ 32 w 43"/>
                    <a:gd name="T1" fmla="*/ 5 h 15"/>
                    <a:gd name="T2" fmla="*/ 8 w 43"/>
                    <a:gd name="T3" fmla="*/ 3 h 15"/>
                    <a:gd name="T4" fmla="*/ 11 w 43"/>
                    <a:gd name="T5" fmla="*/ 10 h 15"/>
                    <a:gd name="T6" fmla="*/ 32 w 43"/>
                    <a:gd name="T7" fmla="*/ 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3" h="15">
                      <a:moveTo>
                        <a:pt x="32" y="5"/>
                      </a:moveTo>
                      <a:cubicBezTo>
                        <a:pt x="24" y="6"/>
                        <a:pt x="16" y="6"/>
                        <a:pt x="8" y="3"/>
                      </a:cubicBezTo>
                      <a:cubicBezTo>
                        <a:pt x="0" y="0"/>
                        <a:pt x="1" y="7"/>
                        <a:pt x="11" y="10"/>
                      </a:cubicBezTo>
                      <a:cubicBezTo>
                        <a:pt x="26" y="15"/>
                        <a:pt x="43" y="5"/>
                        <a:pt x="32" y="5"/>
                      </a:cubicBezTo>
                      <a:close/>
                    </a:path>
                  </a:pathLst>
                </a:custGeom>
                <a:solidFill>
                  <a:srgbClr val="B4232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5" name="Freeform 68"/>
                <p:cNvSpPr>
                  <a:spLocks/>
                </p:cNvSpPr>
                <p:nvPr/>
              </p:nvSpPr>
              <p:spPr bwMode="auto">
                <a:xfrm>
                  <a:off x="1530350" y="2332038"/>
                  <a:ext cx="130175" cy="228600"/>
                </a:xfrm>
                <a:custGeom>
                  <a:avLst/>
                  <a:gdLst>
                    <a:gd name="T0" fmla="*/ 6 w 26"/>
                    <a:gd name="T1" fmla="*/ 46 h 46"/>
                    <a:gd name="T2" fmla="*/ 8 w 26"/>
                    <a:gd name="T3" fmla="*/ 12 h 46"/>
                    <a:gd name="T4" fmla="*/ 21 w 26"/>
                    <a:gd name="T5" fmla="*/ 12 h 46"/>
                    <a:gd name="T6" fmla="*/ 9 w 26"/>
                    <a:gd name="T7" fmla="*/ 46 h 46"/>
                    <a:gd name="T8" fmla="*/ 6 w 26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46">
                      <a:moveTo>
                        <a:pt x="6" y="46"/>
                      </a:moveTo>
                      <a:cubicBezTo>
                        <a:pt x="6" y="46"/>
                        <a:pt x="0" y="24"/>
                        <a:pt x="8" y="12"/>
                      </a:cubicBezTo>
                      <a:cubicBezTo>
                        <a:pt x="16" y="0"/>
                        <a:pt x="26" y="5"/>
                        <a:pt x="21" y="12"/>
                      </a:cubicBezTo>
                      <a:cubicBezTo>
                        <a:pt x="17" y="20"/>
                        <a:pt x="7" y="40"/>
                        <a:pt x="9" y="46"/>
                      </a:cubicBezTo>
                      <a:lnTo>
                        <a:pt x="6" y="46"/>
                      </a:lnTo>
                      <a:close/>
                    </a:path>
                  </a:pathLst>
                </a:custGeom>
                <a:solidFill>
                  <a:srgbClr val="4287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6" name="Freeform 69"/>
                <p:cNvSpPr>
                  <a:spLocks/>
                </p:cNvSpPr>
                <p:nvPr/>
              </p:nvSpPr>
              <p:spPr bwMode="auto">
                <a:xfrm>
                  <a:off x="1690688" y="2581275"/>
                  <a:ext cx="149225" cy="366713"/>
                </a:xfrm>
                <a:custGeom>
                  <a:avLst/>
                  <a:gdLst>
                    <a:gd name="T0" fmla="*/ 20 w 30"/>
                    <a:gd name="T1" fmla="*/ 13 h 74"/>
                    <a:gd name="T2" fmla="*/ 17 w 30"/>
                    <a:gd name="T3" fmla="*/ 74 h 74"/>
                    <a:gd name="T4" fmla="*/ 10 w 30"/>
                    <a:gd name="T5" fmla="*/ 24 h 74"/>
                    <a:gd name="T6" fmla="*/ 20 w 30"/>
                    <a:gd name="T7" fmla="*/ 13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0" h="74">
                      <a:moveTo>
                        <a:pt x="20" y="13"/>
                      </a:moveTo>
                      <a:cubicBezTo>
                        <a:pt x="24" y="19"/>
                        <a:pt x="30" y="49"/>
                        <a:pt x="17" y="74"/>
                      </a:cubicBezTo>
                      <a:cubicBezTo>
                        <a:pt x="17" y="74"/>
                        <a:pt x="20" y="40"/>
                        <a:pt x="10" y="24"/>
                      </a:cubicBezTo>
                      <a:cubicBezTo>
                        <a:pt x="0" y="7"/>
                        <a:pt x="13" y="0"/>
                        <a:pt x="20" y="13"/>
                      </a:cubicBezTo>
                      <a:close/>
                    </a:path>
                  </a:pathLst>
                </a:custGeom>
                <a:solidFill>
                  <a:srgbClr val="F6A4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93" name="Group 792"/>
              <p:cNvGrpSpPr/>
              <p:nvPr/>
            </p:nvGrpSpPr>
            <p:grpSpPr>
              <a:xfrm>
                <a:off x="1661583" y="3713375"/>
                <a:ext cx="358957" cy="398842"/>
                <a:chOff x="1166813" y="2332038"/>
                <a:chExt cx="742949" cy="825500"/>
              </a:xfrm>
            </p:grpSpPr>
            <p:sp>
              <p:nvSpPr>
                <p:cNvPr id="809" name="Freeform 66"/>
                <p:cNvSpPr>
                  <a:spLocks/>
                </p:cNvSpPr>
                <p:nvPr/>
              </p:nvSpPr>
              <p:spPr bwMode="auto">
                <a:xfrm>
                  <a:off x="1166813" y="2506663"/>
                  <a:ext cx="742949" cy="650875"/>
                </a:xfrm>
                <a:custGeom>
                  <a:avLst/>
                  <a:gdLst>
                    <a:gd name="T0" fmla="*/ 77 w 149"/>
                    <a:gd name="T1" fmla="*/ 3 h 131"/>
                    <a:gd name="T2" fmla="*/ 49 w 149"/>
                    <a:gd name="T3" fmla="*/ 1 h 131"/>
                    <a:gd name="T4" fmla="*/ 6 w 149"/>
                    <a:gd name="T5" fmla="*/ 36 h 131"/>
                    <a:gd name="T6" fmla="*/ 44 w 149"/>
                    <a:gd name="T7" fmla="*/ 117 h 131"/>
                    <a:gd name="T8" fmla="*/ 131 w 149"/>
                    <a:gd name="T9" fmla="*/ 94 h 131"/>
                    <a:gd name="T10" fmla="*/ 118 w 149"/>
                    <a:gd name="T11" fmla="*/ 9 h 131"/>
                    <a:gd name="T12" fmla="*/ 77 w 149"/>
                    <a:gd name="T13" fmla="*/ 3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131">
                      <a:moveTo>
                        <a:pt x="77" y="3"/>
                      </a:moveTo>
                      <a:cubicBezTo>
                        <a:pt x="70" y="1"/>
                        <a:pt x="59" y="1"/>
                        <a:pt x="49" y="1"/>
                      </a:cubicBezTo>
                      <a:cubicBezTo>
                        <a:pt x="35" y="0"/>
                        <a:pt x="12" y="8"/>
                        <a:pt x="6" y="36"/>
                      </a:cubicBezTo>
                      <a:cubicBezTo>
                        <a:pt x="0" y="65"/>
                        <a:pt x="7" y="103"/>
                        <a:pt x="44" y="117"/>
                      </a:cubicBezTo>
                      <a:cubicBezTo>
                        <a:pt x="80" y="131"/>
                        <a:pt x="112" y="122"/>
                        <a:pt x="131" y="94"/>
                      </a:cubicBezTo>
                      <a:cubicBezTo>
                        <a:pt x="149" y="67"/>
                        <a:pt x="145" y="23"/>
                        <a:pt x="118" y="9"/>
                      </a:cubicBezTo>
                      <a:cubicBezTo>
                        <a:pt x="100" y="0"/>
                        <a:pt x="89" y="7"/>
                        <a:pt x="77" y="3"/>
                      </a:cubicBezTo>
                      <a:close/>
                    </a:path>
                  </a:pathLst>
                </a:custGeom>
                <a:solidFill>
                  <a:srgbClr val="EF4A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0" name="Freeform 67"/>
                <p:cNvSpPr>
                  <a:spLocks/>
                </p:cNvSpPr>
                <p:nvPr/>
              </p:nvSpPr>
              <p:spPr bwMode="auto">
                <a:xfrm>
                  <a:off x="1466850" y="2525713"/>
                  <a:ext cx="214312" cy="74613"/>
                </a:xfrm>
                <a:custGeom>
                  <a:avLst/>
                  <a:gdLst>
                    <a:gd name="T0" fmla="*/ 32 w 43"/>
                    <a:gd name="T1" fmla="*/ 5 h 15"/>
                    <a:gd name="T2" fmla="*/ 8 w 43"/>
                    <a:gd name="T3" fmla="*/ 3 h 15"/>
                    <a:gd name="T4" fmla="*/ 11 w 43"/>
                    <a:gd name="T5" fmla="*/ 10 h 15"/>
                    <a:gd name="T6" fmla="*/ 32 w 43"/>
                    <a:gd name="T7" fmla="*/ 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3" h="15">
                      <a:moveTo>
                        <a:pt x="32" y="5"/>
                      </a:moveTo>
                      <a:cubicBezTo>
                        <a:pt x="24" y="6"/>
                        <a:pt x="16" y="6"/>
                        <a:pt x="8" y="3"/>
                      </a:cubicBezTo>
                      <a:cubicBezTo>
                        <a:pt x="0" y="0"/>
                        <a:pt x="1" y="7"/>
                        <a:pt x="11" y="10"/>
                      </a:cubicBezTo>
                      <a:cubicBezTo>
                        <a:pt x="26" y="15"/>
                        <a:pt x="43" y="5"/>
                        <a:pt x="32" y="5"/>
                      </a:cubicBezTo>
                      <a:close/>
                    </a:path>
                  </a:pathLst>
                </a:custGeom>
                <a:solidFill>
                  <a:srgbClr val="B4232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1" name="Freeform 68"/>
                <p:cNvSpPr>
                  <a:spLocks/>
                </p:cNvSpPr>
                <p:nvPr/>
              </p:nvSpPr>
              <p:spPr bwMode="auto">
                <a:xfrm>
                  <a:off x="1530350" y="2332038"/>
                  <a:ext cx="130175" cy="228600"/>
                </a:xfrm>
                <a:custGeom>
                  <a:avLst/>
                  <a:gdLst>
                    <a:gd name="T0" fmla="*/ 6 w 26"/>
                    <a:gd name="T1" fmla="*/ 46 h 46"/>
                    <a:gd name="T2" fmla="*/ 8 w 26"/>
                    <a:gd name="T3" fmla="*/ 12 h 46"/>
                    <a:gd name="T4" fmla="*/ 21 w 26"/>
                    <a:gd name="T5" fmla="*/ 12 h 46"/>
                    <a:gd name="T6" fmla="*/ 9 w 26"/>
                    <a:gd name="T7" fmla="*/ 46 h 46"/>
                    <a:gd name="T8" fmla="*/ 6 w 26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46">
                      <a:moveTo>
                        <a:pt x="6" y="46"/>
                      </a:moveTo>
                      <a:cubicBezTo>
                        <a:pt x="6" y="46"/>
                        <a:pt x="0" y="24"/>
                        <a:pt x="8" y="12"/>
                      </a:cubicBezTo>
                      <a:cubicBezTo>
                        <a:pt x="16" y="0"/>
                        <a:pt x="26" y="5"/>
                        <a:pt x="21" y="12"/>
                      </a:cubicBezTo>
                      <a:cubicBezTo>
                        <a:pt x="17" y="20"/>
                        <a:pt x="7" y="40"/>
                        <a:pt x="9" y="46"/>
                      </a:cubicBezTo>
                      <a:lnTo>
                        <a:pt x="6" y="46"/>
                      </a:lnTo>
                      <a:close/>
                    </a:path>
                  </a:pathLst>
                </a:custGeom>
                <a:solidFill>
                  <a:srgbClr val="4287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2" name="Freeform 69"/>
                <p:cNvSpPr>
                  <a:spLocks/>
                </p:cNvSpPr>
                <p:nvPr/>
              </p:nvSpPr>
              <p:spPr bwMode="auto">
                <a:xfrm>
                  <a:off x="1690688" y="2581275"/>
                  <a:ext cx="149225" cy="366713"/>
                </a:xfrm>
                <a:custGeom>
                  <a:avLst/>
                  <a:gdLst>
                    <a:gd name="T0" fmla="*/ 20 w 30"/>
                    <a:gd name="T1" fmla="*/ 13 h 74"/>
                    <a:gd name="T2" fmla="*/ 17 w 30"/>
                    <a:gd name="T3" fmla="*/ 74 h 74"/>
                    <a:gd name="T4" fmla="*/ 10 w 30"/>
                    <a:gd name="T5" fmla="*/ 24 h 74"/>
                    <a:gd name="T6" fmla="*/ 20 w 30"/>
                    <a:gd name="T7" fmla="*/ 13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0" h="74">
                      <a:moveTo>
                        <a:pt x="20" y="13"/>
                      </a:moveTo>
                      <a:cubicBezTo>
                        <a:pt x="24" y="19"/>
                        <a:pt x="30" y="49"/>
                        <a:pt x="17" y="74"/>
                      </a:cubicBezTo>
                      <a:cubicBezTo>
                        <a:pt x="17" y="74"/>
                        <a:pt x="20" y="40"/>
                        <a:pt x="10" y="24"/>
                      </a:cubicBezTo>
                      <a:cubicBezTo>
                        <a:pt x="0" y="7"/>
                        <a:pt x="13" y="0"/>
                        <a:pt x="20" y="13"/>
                      </a:cubicBezTo>
                      <a:close/>
                    </a:path>
                  </a:pathLst>
                </a:custGeom>
                <a:solidFill>
                  <a:srgbClr val="F6A4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94" name="Group 793"/>
              <p:cNvGrpSpPr/>
              <p:nvPr/>
            </p:nvGrpSpPr>
            <p:grpSpPr>
              <a:xfrm>
                <a:off x="2071792" y="3713375"/>
                <a:ext cx="358957" cy="398842"/>
                <a:chOff x="1166813" y="2332038"/>
                <a:chExt cx="742949" cy="825500"/>
              </a:xfrm>
            </p:grpSpPr>
            <p:sp>
              <p:nvSpPr>
                <p:cNvPr id="805" name="Freeform 66"/>
                <p:cNvSpPr>
                  <a:spLocks/>
                </p:cNvSpPr>
                <p:nvPr/>
              </p:nvSpPr>
              <p:spPr bwMode="auto">
                <a:xfrm>
                  <a:off x="1166813" y="2506663"/>
                  <a:ext cx="742949" cy="650875"/>
                </a:xfrm>
                <a:custGeom>
                  <a:avLst/>
                  <a:gdLst>
                    <a:gd name="T0" fmla="*/ 77 w 149"/>
                    <a:gd name="T1" fmla="*/ 3 h 131"/>
                    <a:gd name="T2" fmla="*/ 49 w 149"/>
                    <a:gd name="T3" fmla="*/ 1 h 131"/>
                    <a:gd name="T4" fmla="*/ 6 w 149"/>
                    <a:gd name="T5" fmla="*/ 36 h 131"/>
                    <a:gd name="T6" fmla="*/ 44 w 149"/>
                    <a:gd name="T7" fmla="*/ 117 h 131"/>
                    <a:gd name="T8" fmla="*/ 131 w 149"/>
                    <a:gd name="T9" fmla="*/ 94 h 131"/>
                    <a:gd name="T10" fmla="*/ 118 w 149"/>
                    <a:gd name="T11" fmla="*/ 9 h 131"/>
                    <a:gd name="T12" fmla="*/ 77 w 149"/>
                    <a:gd name="T13" fmla="*/ 3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131">
                      <a:moveTo>
                        <a:pt x="77" y="3"/>
                      </a:moveTo>
                      <a:cubicBezTo>
                        <a:pt x="70" y="1"/>
                        <a:pt x="59" y="1"/>
                        <a:pt x="49" y="1"/>
                      </a:cubicBezTo>
                      <a:cubicBezTo>
                        <a:pt x="35" y="0"/>
                        <a:pt x="12" y="8"/>
                        <a:pt x="6" y="36"/>
                      </a:cubicBezTo>
                      <a:cubicBezTo>
                        <a:pt x="0" y="65"/>
                        <a:pt x="7" y="103"/>
                        <a:pt x="44" y="117"/>
                      </a:cubicBezTo>
                      <a:cubicBezTo>
                        <a:pt x="80" y="131"/>
                        <a:pt x="112" y="122"/>
                        <a:pt x="131" y="94"/>
                      </a:cubicBezTo>
                      <a:cubicBezTo>
                        <a:pt x="149" y="67"/>
                        <a:pt x="145" y="23"/>
                        <a:pt x="118" y="9"/>
                      </a:cubicBezTo>
                      <a:cubicBezTo>
                        <a:pt x="100" y="0"/>
                        <a:pt x="89" y="7"/>
                        <a:pt x="77" y="3"/>
                      </a:cubicBezTo>
                      <a:close/>
                    </a:path>
                  </a:pathLst>
                </a:custGeom>
                <a:solidFill>
                  <a:srgbClr val="EF4A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6" name="Freeform 67"/>
                <p:cNvSpPr>
                  <a:spLocks/>
                </p:cNvSpPr>
                <p:nvPr/>
              </p:nvSpPr>
              <p:spPr bwMode="auto">
                <a:xfrm>
                  <a:off x="1466850" y="2525713"/>
                  <a:ext cx="214312" cy="74613"/>
                </a:xfrm>
                <a:custGeom>
                  <a:avLst/>
                  <a:gdLst>
                    <a:gd name="T0" fmla="*/ 32 w 43"/>
                    <a:gd name="T1" fmla="*/ 5 h 15"/>
                    <a:gd name="T2" fmla="*/ 8 w 43"/>
                    <a:gd name="T3" fmla="*/ 3 h 15"/>
                    <a:gd name="T4" fmla="*/ 11 w 43"/>
                    <a:gd name="T5" fmla="*/ 10 h 15"/>
                    <a:gd name="T6" fmla="*/ 32 w 43"/>
                    <a:gd name="T7" fmla="*/ 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3" h="15">
                      <a:moveTo>
                        <a:pt x="32" y="5"/>
                      </a:moveTo>
                      <a:cubicBezTo>
                        <a:pt x="24" y="6"/>
                        <a:pt x="16" y="6"/>
                        <a:pt x="8" y="3"/>
                      </a:cubicBezTo>
                      <a:cubicBezTo>
                        <a:pt x="0" y="0"/>
                        <a:pt x="1" y="7"/>
                        <a:pt x="11" y="10"/>
                      </a:cubicBezTo>
                      <a:cubicBezTo>
                        <a:pt x="26" y="15"/>
                        <a:pt x="43" y="5"/>
                        <a:pt x="32" y="5"/>
                      </a:cubicBezTo>
                      <a:close/>
                    </a:path>
                  </a:pathLst>
                </a:custGeom>
                <a:solidFill>
                  <a:srgbClr val="B4232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7" name="Freeform 68"/>
                <p:cNvSpPr>
                  <a:spLocks/>
                </p:cNvSpPr>
                <p:nvPr/>
              </p:nvSpPr>
              <p:spPr bwMode="auto">
                <a:xfrm>
                  <a:off x="1530350" y="2332038"/>
                  <a:ext cx="130175" cy="228600"/>
                </a:xfrm>
                <a:custGeom>
                  <a:avLst/>
                  <a:gdLst>
                    <a:gd name="T0" fmla="*/ 6 w 26"/>
                    <a:gd name="T1" fmla="*/ 46 h 46"/>
                    <a:gd name="T2" fmla="*/ 8 w 26"/>
                    <a:gd name="T3" fmla="*/ 12 h 46"/>
                    <a:gd name="T4" fmla="*/ 21 w 26"/>
                    <a:gd name="T5" fmla="*/ 12 h 46"/>
                    <a:gd name="T6" fmla="*/ 9 w 26"/>
                    <a:gd name="T7" fmla="*/ 46 h 46"/>
                    <a:gd name="T8" fmla="*/ 6 w 26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46">
                      <a:moveTo>
                        <a:pt x="6" y="46"/>
                      </a:moveTo>
                      <a:cubicBezTo>
                        <a:pt x="6" y="46"/>
                        <a:pt x="0" y="24"/>
                        <a:pt x="8" y="12"/>
                      </a:cubicBezTo>
                      <a:cubicBezTo>
                        <a:pt x="16" y="0"/>
                        <a:pt x="26" y="5"/>
                        <a:pt x="21" y="12"/>
                      </a:cubicBezTo>
                      <a:cubicBezTo>
                        <a:pt x="17" y="20"/>
                        <a:pt x="7" y="40"/>
                        <a:pt x="9" y="46"/>
                      </a:cubicBezTo>
                      <a:lnTo>
                        <a:pt x="6" y="46"/>
                      </a:lnTo>
                      <a:close/>
                    </a:path>
                  </a:pathLst>
                </a:custGeom>
                <a:solidFill>
                  <a:srgbClr val="4287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8" name="Freeform 69"/>
                <p:cNvSpPr>
                  <a:spLocks/>
                </p:cNvSpPr>
                <p:nvPr/>
              </p:nvSpPr>
              <p:spPr bwMode="auto">
                <a:xfrm>
                  <a:off x="1690688" y="2581275"/>
                  <a:ext cx="149225" cy="366713"/>
                </a:xfrm>
                <a:custGeom>
                  <a:avLst/>
                  <a:gdLst>
                    <a:gd name="T0" fmla="*/ 20 w 30"/>
                    <a:gd name="T1" fmla="*/ 13 h 74"/>
                    <a:gd name="T2" fmla="*/ 17 w 30"/>
                    <a:gd name="T3" fmla="*/ 74 h 74"/>
                    <a:gd name="T4" fmla="*/ 10 w 30"/>
                    <a:gd name="T5" fmla="*/ 24 h 74"/>
                    <a:gd name="T6" fmla="*/ 20 w 30"/>
                    <a:gd name="T7" fmla="*/ 13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0" h="74">
                      <a:moveTo>
                        <a:pt x="20" y="13"/>
                      </a:moveTo>
                      <a:cubicBezTo>
                        <a:pt x="24" y="19"/>
                        <a:pt x="30" y="49"/>
                        <a:pt x="17" y="74"/>
                      </a:cubicBezTo>
                      <a:cubicBezTo>
                        <a:pt x="17" y="74"/>
                        <a:pt x="20" y="40"/>
                        <a:pt x="10" y="24"/>
                      </a:cubicBezTo>
                      <a:cubicBezTo>
                        <a:pt x="0" y="7"/>
                        <a:pt x="13" y="0"/>
                        <a:pt x="20" y="13"/>
                      </a:cubicBezTo>
                      <a:close/>
                    </a:path>
                  </a:pathLst>
                </a:custGeom>
                <a:solidFill>
                  <a:srgbClr val="F6A4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95" name="Group 794"/>
              <p:cNvGrpSpPr/>
              <p:nvPr/>
            </p:nvGrpSpPr>
            <p:grpSpPr>
              <a:xfrm>
                <a:off x="2501075" y="3713375"/>
                <a:ext cx="358957" cy="398842"/>
                <a:chOff x="1166813" y="2332038"/>
                <a:chExt cx="742949" cy="825500"/>
              </a:xfrm>
            </p:grpSpPr>
            <p:sp>
              <p:nvSpPr>
                <p:cNvPr id="801" name="Freeform 66"/>
                <p:cNvSpPr>
                  <a:spLocks/>
                </p:cNvSpPr>
                <p:nvPr/>
              </p:nvSpPr>
              <p:spPr bwMode="auto">
                <a:xfrm>
                  <a:off x="1166813" y="2506663"/>
                  <a:ext cx="742949" cy="650875"/>
                </a:xfrm>
                <a:custGeom>
                  <a:avLst/>
                  <a:gdLst>
                    <a:gd name="T0" fmla="*/ 77 w 149"/>
                    <a:gd name="T1" fmla="*/ 3 h 131"/>
                    <a:gd name="T2" fmla="*/ 49 w 149"/>
                    <a:gd name="T3" fmla="*/ 1 h 131"/>
                    <a:gd name="T4" fmla="*/ 6 w 149"/>
                    <a:gd name="T5" fmla="*/ 36 h 131"/>
                    <a:gd name="T6" fmla="*/ 44 w 149"/>
                    <a:gd name="T7" fmla="*/ 117 h 131"/>
                    <a:gd name="T8" fmla="*/ 131 w 149"/>
                    <a:gd name="T9" fmla="*/ 94 h 131"/>
                    <a:gd name="T10" fmla="*/ 118 w 149"/>
                    <a:gd name="T11" fmla="*/ 9 h 131"/>
                    <a:gd name="T12" fmla="*/ 77 w 149"/>
                    <a:gd name="T13" fmla="*/ 3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131">
                      <a:moveTo>
                        <a:pt x="77" y="3"/>
                      </a:moveTo>
                      <a:cubicBezTo>
                        <a:pt x="70" y="1"/>
                        <a:pt x="59" y="1"/>
                        <a:pt x="49" y="1"/>
                      </a:cubicBezTo>
                      <a:cubicBezTo>
                        <a:pt x="35" y="0"/>
                        <a:pt x="12" y="8"/>
                        <a:pt x="6" y="36"/>
                      </a:cubicBezTo>
                      <a:cubicBezTo>
                        <a:pt x="0" y="65"/>
                        <a:pt x="7" y="103"/>
                        <a:pt x="44" y="117"/>
                      </a:cubicBezTo>
                      <a:cubicBezTo>
                        <a:pt x="80" y="131"/>
                        <a:pt x="112" y="122"/>
                        <a:pt x="131" y="94"/>
                      </a:cubicBezTo>
                      <a:cubicBezTo>
                        <a:pt x="149" y="67"/>
                        <a:pt x="145" y="23"/>
                        <a:pt x="118" y="9"/>
                      </a:cubicBezTo>
                      <a:cubicBezTo>
                        <a:pt x="100" y="0"/>
                        <a:pt x="89" y="7"/>
                        <a:pt x="77" y="3"/>
                      </a:cubicBezTo>
                      <a:close/>
                    </a:path>
                  </a:pathLst>
                </a:custGeom>
                <a:solidFill>
                  <a:srgbClr val="EF4A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2" name="Freeform 67"/>
                <p:cNvSpPr>
                  <a:spLocks/>
                </p:cNvSpPr>
                <p:nvPr/>
              </p:nvSpPr>
              <p:spPr bwMode="auto">
                <a:xfrm>
                  <a:off x="1466850" y="2525713"/>
                  <a:ext cx="214312" cy="74613"/>
                </a:xfrm>
                <a:custGeom>
                  <a:avLst/>
                  <a:gdLst>
                    <a:gd name="T0" fmla="*/ 32 w 43"/>
                    <a:gd name="T1" fmla="*/ 5 h 15"/>
                    <a:gd name="T2" fmla="*/ 8 w 43"/>
                    <a:gd name="T3" fmla="*/ 3 h 15"/>
                    <a:gd name="T4" fmla="*/ 11 w 43"/>
                    <a:gd name="T5" fmla="*/ 10 h 15"/>
                    <a:gd name="T6" fmla="*/ 32 w 43"/>
                    <a:gd name="T7" fmla="*/ 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3" h="15">
                      <a:moveTo>
                        <a:pt x="32" y="5"/>
                      </a:moveTo>
                      <a:cubicBezTo>
                        <a:pt x="24" y="6"/>
                        <a:pt x="16" y="6"/>
                        <a:pt x="8" y="3"/>
                      </a:cubicBezTo>
                      <a:cubicBezTo>
                        <a:pt x="0" y="0"/>
                        <a:pt x="1" y="7"/>
                        <a:pt x="11" y="10"/>
                      </a:cubicBezTo>
                      <a:cubicBezTo>
                        <a:pt x="26" y="15"/>
                        <a:pt x="43" y="5"/>
                        <a:pt x="32" y="5"/>
                      </a:cubicBezTo>
                      <a:close/>
                    </a:path>
                  </a:pathLst>
                </a:custGeom>
                <a:solidFill>
                  <a:srgbClr val="B4232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3" name="Freeform 68"/>
                <p:cNvSpPr>
                  <a:spLocks/>
                </p:cNvSpPr>
                <p:nvPr/>
              </p:nvSpPr>
              <p:spPr bwMode="auto">
                <a:xfrm>
                  <a:off x="1530350" y="2332038"/>
                  <a:ext cx="130175" cy="228600"/>
                </a:xfrm>
                <a:custGeom>
                  <a:avLst/>
                  <a:gdLst>
                    <a:gd name="T0" fmla="*/ 6 w 26"/>
                    <a:gd name="T1" fmla="*/ 46 h 46"/>
                    <a:gd name="T2" fmla="*/ 8 w 26"/>
                    <a:gd name="T3" fmla="*/ 12 h 46"/>
                    <a:gd name="T4" fmla="*/ 21 w 26"/>
                    <a:gd name="T5" fmla="*/ 12 h 46"/>
                    <a:gd name="T6" fmla="*/ 9 w 26"/>
                    <a:gd name="T7" fmla="*/ 46 h 46"/>
                    <a:gd name="T8" fmla="*/ 6 w 26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46">
                      <a:moveTo>
                        <a:pt x="6" y="46"/>
                      </a:moveTo>
                      <a:cubicBezTo>
                        <a:pt x="6" y="46"/>
                        <a:pt x="0" y="24"/>
                        <a:pt x="8" y="12"/>
                      </a:cubicBezTo>
                      <a:cubicBezTo>
                        <a:pt x="16" y="0"/>
                        <a:pt x="26" y="5"/>
                        <a:pt x="21" y="12"/>
                      </a:cubicBezTo>
                      <a:cubicBezTo>
                        <a:pt x="17" y="20"/>
                        <a:pt x="7" y="40"/>
                        <a:pt x="9" y="46"/>
                      </a:cubicBezTo>
                      <a:lnTo>
                        <a:pt x="6" y="46"/>
                      </a:lnTo>
                      <a:close/>
                    </a:path>
                  </a:pathLst>
                </a:custGeom>
                <a:solidFill>
                  <a:srgbClr val="4287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4" name="Freeform 69"/>
                <p:cNvSpPr>
                  <a:spLocks/>
                </p:cNvSpPr>
                <p:nvPr/>
              </p:nvSpPr>
              <p:spPr bwMode="auto">
                <a:xfrm>
                  <a:off x="1690688" y="2581275"/>
                  <a:ext cx="149225" cy="366713"/>
                </a:xfrm>
                <a:custGeom>
                  <a:avLst/>
                  <a:gdLst>
                    <a:gd name="T0" fmla="*/ 20 w 30"/>
                    <a:gd name="T1" fmla="*/ 13 h 74"/>
                    <a:gd name="T2" fmla="*/ 17 w 30"/>
                    <a:gd name="T3" fmla="*/ 74 h 74"/>
                    <a:gd name="T4" fmla="*/ 10 w 30"/>
                    <a:gd name="T5" fmla="*/ 24 h 74"/>
                    <a:gd name="T6" fmla="*/ 20 w 30"/>
                    <a:gd name="T7" fmla="*/ 13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0" h="74">
                      <a:moveTo>
                        <a:pt x="20" y="13"/>
                      </a:moveTo>
                      <a:cubicBezTo>
                        <a:pt x="24" y="19"/>
                        <a:pt x="30" y="49"/>
                        <a:pt x="17" y="74"/>
                      </a:cubicBezTo>
                      <a:cubicBezTo>
                        <a:pt x="17" y="74"/>
                        <a:pt x="20" y="40"/>
                        <a:pt x="10" y="24"/>
                      </a:cubicBezTo>
                      <a:cubicBezTo>
                        <a:pt x="0" y="7"/>
                        <a:pt x="13" y="0"/>
                        <a:pt x="20" y="13"/>
                      </a:cubicBezTo>
                      <a:close/>
                    </a:path>
                  </a:pathLst>
                </a:custGeom>
                <a:solidFill>
                  <a:srgbClr val="F6A4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796" name="Group 795"/>
              <p:cNvGrpSpPr/>
              <p:nvPr/>
            </p:nvGrpSpPr>
            <p:grpSpPr>
              <a:xfrm>
                <a:off x="1482104" y="3392516"/>
                <a:ext cx="358957" cy="398842"/>
                <a:chOff x="1166813" y="2332038"/>
                <a:chExt cx="742949" cy="825500"/>
              </a:xfrm>
            </p:grpSpPr>
            <p:sp>
              <p:nvSpPr>
                <p:cNvPr id="797" name="Freeform 66"/>
                <p:cNvSpPr>
                  <a:spLocks/>
                </p:cNvSpPr>
                <p:nvPr/>
              </p:nvSpPr>
              <p:spPr bwMode="auto">
                <a:xfrm>
                  <a:off x="1166813" y="2506663"/>
                  <a:ext cx="742949" cy="650875"/>
                </a:xfrm>
                <a:custGeom>
                  <a:avLst/>
                  <a:gdLst>
                    <a:gd name="T0" fmla="*/ 77 w 149"/>
                    <a:gd name="T1" fmla="*/ 3 h 131"/>
                    <a:gd name="T2" fmla="*/ 49 w 149"/>
                    <a:gd name="T3" fmla="*/ 1 h 131"/>
                    <a:gd name="T4" fmla="*/ 6 w 149"/>
                    <a:gd name="T5" fmla="*/ 36 h 131"/>
                    <a:gd name="T6" fmla="*/ 44 w 149"/>
                    <a:gd name="T7" fmla="*/ 117 h 131"/>
                    <a:gd name="T8" fmla="*/ 131 w 149"/>
                    <a:gd name="T9" fmla="*/ 94 h 131"/>
                    <a:gd name="T10" fmla="*/ 118 w 149"/>
                    <a:gd name="T11" fmla="*/ 9 h 131"/>
                    <a:gd name="T12" fmla="*/ 77 w 149"/>
                    <a:gd name="T13" fmla="*/ 3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131">
                      <a:moveTo>
                        <a:pt x="77" y="3"/>
                      </a:moveTo>
                      <a:cubicBezTo>
                        <a:pt x="70" y="1"/>
                        <a:pt x="59" y="1"/>
                        <a:pt x="49" y="1"/>
                      </a:cubicBezTo>
                      <a:cubicBezTo>
                        <a:pt x="35" y="0"/>
                        <a:pt x="12" y="8"/>
                        <a:pt x="6" y="36"/>
                      </a:cubicBezTo>
                      <a:cubicBezTo>
                        <a:pt x="0" y="65"/>
                        <a:pt x="7" y="103"/>
                        <a:pt x="44" y="117"/>
                      </a:cubicBezTo>
                      <a:cubicBezTo>
                        <a:pt x="80" y="131"/>
                        <a:pt x="112" y="122"/>
                        <a:pt x="131" y="94"/>
                      </a:cubicBezTo>
                      <a:cubicBezTo>
                        <a:pt x="149" y="67"/>
                        <a:pt x="145" y="23"/>
                        <a:pt x="118" y="9"/>
                      </a:cubicBezTo>
                      <a:cubicBezTo>
                        <a:pt x="100" y="0"/>
                        <a:pt x="89" y="7"/>
                        <a:pt x="77" y="3"/>
                      </a:cubicBezTo>
                      <a:close/>
                    </a:path>
                  </a:pathLst>
                </a:custGeom>
                <a:solidFill>
                  <a:srgbClr val="EF4A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8" name="Freeform 67"/>
                <p:cNvSpPr>
                  <a:spLocks/>
                </p:cNvSpPr>
                <p:nvPr/>
              </p:nvSpPr>
              <p:spPr bwMode="auto">
                <a:xfrm>
                  <a:off x="1466850" y="2525713"/>
                  <a:ext cx="214312" cy="74613"/>
                </a:xfrm>
                <a:custGeom>
                  <a:avLst/>
                  <a:gdLst>
                    <a:gd name="T0" fmla="*/ 32 w 43"/>
                    <a:gd name="T1" fmla="*/ 5 h 15"/>
                    <a:gd name="T2" fmla="*/ 8 w 43"/>
                    <a:gd name="T3" fmla="*/ 3 h 15"/>
                    <a:gd name="T4" fmla="*/ 11 w 43"/>
                    <a:gd name="T5" fmla="*/ 10 h 15"/>
                    <a:gd name="T6" fmla="*/ 32 w 43"/>
                    <a:gd name="T7" fmla="*/ 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3" h="15">
                      <a:moveTo>
                        <a:pt x="32" y="5"/>
                      </a:moveTo>
                      <a:cubicBezTo>
                        <a:pt x="24" y="6"/>
                        <a:pt x="16" y="6"/>
                        <a:pt x="8" y="3"/>
                      </a:cubicBezTo>
                      <a:cubicBezTo>
                        <a:pt x="0" y="0"/>
                        <a:pt x="1" y="7"/>
                        <a:pt x="11" y="10"/>
                      </a:cubicBezTo>
                      <a:cubicBezTo>
                        <a:pt x="26" y="15"/>
                        <a:pt x="43" y="5"/>
                        <a:pt x="32" y="5"/>
                      </a:cubicBezTo>
                      <a:close/>
                    </a:path>
                  </a:pathLst>
                </a:custGeom>
                <a:solidFill>
                  <a:srgbClr val="B4232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9" name="Freeform 68"/>
                <p:cNvSpPr>
                  <a:spLocks/>
                </p:cNvSpPr>
                <p:nvPr/>
              </p:nvSpPr>
              <p:spPr bwMode="auto">
                <a:xfrm>
                  <a:off x="1530350" y="2332038"/>
                  <a:ext cx="130175" cy="228600"/>
                </a:xfrm>
                <a:custGeom>
                  <a:avLst/>
                  <a:gdLst>
                    <a:gd name="T0" fmla="*/ 6 w 26"/>
                    <a:gd name="T1" fmla="*/ 46 h 46"/>
                    <a:gd name="T2" fmla="*/ 8 w 26"/>
                    <a:gd name="T3" fmla="*/ 12 h 46"/>
                    <a:gd name="T4" fmla="*/ 21 w 26"/>
                    <a:gd name="T5" fmla="*/ 12 h 46"/>
                    <a:gd name="T6" fmla="*/ 9 w 26"/>
                    <a:gd name="T7" fmla="*/ 46 h 46"/>
                    <a:gd name="T8" fmla="*/ 6 w 26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46">
                      <a:moveTo>
                        <a:pt x="6" y="46"/>
                      </a:moveTo>
                      <a:cubicBezTo>
                        <a:pt x="6" y="46"/>
                        <a:pt x="0" y="24"/>
                        <a:pt x="8" y="12"/>
                      </a:cubicBezTo>
                      <a:cubicBezTo>
                        <a:pt x="16" y="0"/>
                        <a:pt x="26" y="5"/>
                        <a:pt x="21" y="12"/>
                      </a:cubicBezTo>
                      <a:cubicBezTo>
                        <a:pt x="17" y="20"/>
                        <a:pt x="7" y="40"/>
                        <a:pt x="9" y="46"/>
                      </a:cubicBezTo>
                      <a:lnTo>
                        <a:pt x="6" y="46"/>
                      </a:lnTo>
                      <a:close/>
                    </a:path>
                  </a:pathLst>
                </a:custGeom>
                <a:solidFill>
                  <a:srgbClr val="4287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0" name="Freeform 69"/>
                <p:cNvSpPr>
                  <a:spLocks/>
                </p:cNvSpPr>
                <p:nvPr/>
              </p:nvSpPr>
              <p:spPr bwMode="auto">
                <a:xfrm>
                  <a:off x="1690688" y="2581275"/>
                  <a:ext cx="149225" cy="366713"/>
                </a:xfrm>
                <a:custGeom>
                  <a:avLst/>
                  <a:gdLst>
                    <a:gd name="T0" fmla="*/ 20 w 30"/>
                    <a:gd name="T1" fmla="*/ 13 h 74"/>
                    <a:gd name="T2" fmla="*/ 17 w 30"/>
                    <a:gd name="T3" fmla="*/ 74 h 74"/>
                    <a:gd name="T4" fmla="*/ 10 w 30"/>
                    <a:gd name="T5" fmla="*/ 24 h 74"/>
                    <a:gd name="T6" fmla="*/ 20 w 30"/>
                    <a:gd name="T7" fmla="*/ 13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0" h="74">
                      <a:moveTo>
                        <a:pt x="20" y="13"/>
                      </a:moveTo>
                      <a:cubicBezTo>
                        <a:pt x="24" y="19"/>
                        <a:pt x="30" y="49"/>
                        <a:pt x="17" y="74"/>
                      </a:cubicBezTo>
                      <a:cubicBezTo>
                        <a:pt x="17" y="74"/>
                        <a:pt x="20" y="40"/>
                        <a:pt x="10" y="24"/>
                      </a:cubicBezTo>
                      <a:cubicBezTo>
                        <a:pt x="0" y="7"/>
                        <a:pt x="13" y="0"/>
                        <a:pt x="20" y="13"/>
                      </a:cubicBezTo>
                      <a:close/>
                    </a:path>
                  </a:pathLst>
                </a:custGeom>
                <a:solidFill>
                  <a:srgbClr val="F6A4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17" name="Group 816"/>
              <p:cNvGrpSpPr/>
              <p:nvPr/>
            </p:nvGrpSpPr>
            <p:grpSpPr>
              <a:xfrm>
                <a:off x="1925529" y="3398903"/>
                <a:ext cx="358957" cy="398842"/>
                <a:chOff x="1166813" y="2332038"/>
                <a:chExt cx="742949" cy="825500"/>
              </a:xfrm>
            </p:grpSpPr>
            <p:sp>
              <p:nvSpPr>
                <p:cNvPr id="818" name="Freeform 66"/>
                <p:cNvSpPr>
                  <a:spLocks/>
                </p:cNvSpPr>
                <p:nvPr/>
              </p:nvSpPr>
              <p:spPr bwMode="auto">
                <a:xfrm>
                  <a:off x="1166813" y="2506663"/>
                  <a:ext cx="742949" cy="650875"/>
                </a:xfrm>
                <a:custGeom>
                  <a:avLst/>
                  <a:gdLst>
                    <a:gd name="T0" fmla="*/ 77 w 149"/>
                    <a:gd name="T1" fmla="*/ 3 h 131"/>
                    <a:gd name="T2" fmla="*/ 49 w 149"/>
                    <a:gd name="T3" fmla="*/ 1 h 131"/>
                    <a:gd name="T4" fmla="*/ 6 w 149"/>
                    <a:gd name="T5" fmla="*/ 36 h 131"/>
                    <a:gd name="T6" fmla="*/ 44 w 149"/>
                    <a:gd name="T7" fmla="*/ 117 h 131"/>
                    <a:gd name="T8" fmla="*/ 131 w 149"/>
                    <a:gd name="T9" fmla="*/ 94 h 131"/>
                    <a:gd name="T10" fmla="*/ 118 w 149"/>
                    <a:gd name="T11" fmla="*/ 9 h 131"/>
                    <a:gd name="T12" fmla="*/ 77 w 149"/>
                    <a:gd name="T13" fmla="*/ 3 h 1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49" h="131">
                      <a:moveTo>
                        <a:pt x="77" y="3"/>
                      </a:moveTo>
                      <a:cubicBezTo>
                        <a:pt x="70" y="1"/>
                        <a:pt x="59" y="1"/>
                        <a:pt x="49" y="1"/>
                      </a:cubicBezTo>
                      <a:cubicBezTo>
                        <a:pt x="35" y="0"/>
                        <a:pt x="12" y="8"/>
                        <a:pt x="6" y="36"/>
                      </a:cubicBezTo>
                      <a:cubicBezTo>
                        <a:pt x="0" y="65"/>
                        <a:pt x="7" y="103"/>
                        <a:pt x="44" y="117"/>
                      </a:cubicBezTo>
                      <a:cubicBezTo>
                        <a:pt x="80" y="131"/>
                        <a:pt x="112" y="122"/>
                        <a:pt x="131" y="94"/>
                      </a:cubicBezTo>
                      <a:cubicBezTo>
                        <a:pt x="149" y="67"/>
                        <a:pt x="145" y="23"/>
                        <a:pt x="118" y="9"/>
                      </a:cubicBezTo>
                      <a:cubicBezTo>
                        <a:pt x="100" y="0"/>
                        <a:pt x="89" y="7"/>
                        <a:pt x="77" y="3"/>
                      </a:cubicBezTo>
                      <a:close/>
                    </a:path>
                  </a:pathLst>
                </a:custGeom>
                <a:solidFill>
                  <a:srgbClr val="EF4A5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9" name="Freeform 67"/>
                <p:cNvSpPr>
                  <a:spLocks/>
                </p:cNvSpPr>
                <p:nvPr/>
              </p:nvSpPr>
              <p:spPr bwMode="auto">
                <a:xfrm>
                  <a:off x="1466850" y="2525713"/>
                  <a:ext cx="214312" cy="74613"/>
                </a:xfrm>
                <a:custGeom>
                  <a:avLst/>
                  <a:gdLst>
                    <a:gd name="T0" fmla="*/ 32 w 43"/>
                    <a:gd name="T1" fmla="*/ 5 h 15"/>
                    <a:gd name="T2" fmla="*/ 8 w 43"/>
                    <a:gd name="T3" fmla="*/ 3 h 15"/>
                    <a:gd name="T4" fmla="*/ 11 w 43"/>
                    <a:gd name="T5" fmla="*/ 10 h 15"/>
                    <a:gd name="T6" fmla="*/ 32 w 43"/>
                    <a:gd name="T7" fmla="*/ 5 h 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3" h="15">
                      <a:moveTo>
                        <a:pt x="32" y="5"/>
                      </a:moveTo>
                      <a:cubicBezTo>
                        <a:pt x="24" y="6"/>
                        <a:pt x="16" y="6"/>
                        <a:pt x="8" y="3"/>
                      </a:cubicBezTo>
                      <a:cubicBezTo>
                        <a:pt x="0" y="0"/>
                        <a:pt x="1" y="7"/>
                        <a:pt x="11" y="10"/>
                      </a:cubicBezTo>
                      <a:cubicBezTo>
                        <a:pt x="26" y="15"/>
                        <a:pt x="43" y="5"/>
                        <a:pt x="32" y="5"/>
                      </a:cubicBezTo>
                      <a:close/>
                    </a:path>
                  </a:pathLst>
                </a:custGeom>
                <a:solidFill>
                  <a:srgbClr val="B4232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0" name="Freeform 68"/>
                <p:cNvSpPr>
                  <a:spLocks/>
                </p:cNvSpPr>
                <p:nvPr/>
              </p:nvSpPr>
              <p:spPr bwMode="auto">
                <a:xfrm>
                  <a:off x="1530350" y="2332038"/>
                  <a:ext cx="130175" cy="228600"/>
                </a:xfrm>
                <a:custGeom>
                  <a:avLst/>
                  <a:gdLst>
                    <a:gd name="T0" fmla="*/ 6 w 26"/>
                    <a:gd name="T1" fmla="*/ 46 h 46"/>
                    <a:gd name="T2" fmla="*/ 8 w 26"/>
                    <a:gd name="T3" fmla="*/ 12 h 46"/>
                    <a:gd name="T4" fmla="*/ 21 w 26"/>
                    <a:gd name="T5" fmla="*/ 12 h 46"/>
                    <a:gd name="T6" fmla="*/ 9 w 26"/>
                    <a:gd name="T7" fmla="*/ 46 h 46"/>
                    <a:gd name="T8" fmla="*/ 6 w 26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46">
                      <a:moveTo>
                        <a:pt x="6" y="46"/>
                      </a:moveTo>
                      <a:cubicBezTo>
                        <a:pt x="6" y="46"/>
                        <a:pt x="0" y="24"/>
                        <a:pt x="8" y="12"/>
                      </a:cubicBezTo>
                      <a:cubicBezTo>
                        <a:pt x="16" y="0"/>
                        <a:pt x="26" y="5"/>
                        <a:pt x="21" y="12"/>
                      </a:cubicBezTo>
                      <a:cubicBezTo>
                        <a:pt x="17" y="20"/>
                        <a:pt x="7" y="40"/>
                        <a:pt x="9" y="46"/>
                      </a:cubicBezTo>
                      <a:lnTo>
                        <a:pt x="6" y="46"/>
                      </a:lnTo>
                      <a:close/>
                    </a:path>
                  </a:pathLst>
                </a:custGeom>
                <a:solidFill>
                  <a:srgbClr val="42874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21" name="Freeform 69"/>
                <p:cNvSpPr>
                  <a:spLocks/>
                </p:cNvSpPr>
                <p:nvPr/>
              </p:nvSpPr>
              <p:spPr bwMode="auto">
                <a:xfrm>
                  <a:off x="1690688" y="2581275"/>
                  <a:ext cx="149225" cy="366713"/>
                </a:xfrm>
                <a:custGeom>
                  <a:avLst/>
                  <a:gdLst>
                    <a:gd name="T0" fmla="*/ 20 w 30"/>
                    <a:gd name="T1" fmla="*/ 13 h 74"/>
                    <a:gd name="T2" fmla="*/ 17 w 30"/>
                    <a:gd name="T3" fmla="*/ 74 h 74"/>
                    <a:gd name="T4" fmla="*/ 10 w 30"/>
                    <a:gd name="T5" fmla="*/ 24 h 74"/>
                    <a:gd name="T6" fmla="*/ 20 w 30"/>
                    <a:gd name="T7" fmla="*/ 13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0" h="74">
                      <a:moveTo>
                        <a:pt x="20" y="13"/>
                      </a:moveTo>
                      <a:cubicBezTo>
                        <a:pt x="24" y="19"/>
                        <a:pt x="30" y="49"/>
                        <a:pt x="17" y="74"/>
                      </a:cubicBezTo>
                      <a:cubicBezTo>
                        <a:pt x="17" y="74"/>
                        <a:pt x="20" y="40"/>
                        <a:pt x="10" y="24"/>
                      </a:cubicBezTo>
                      <a:cubicBezTo>
                        <a:pt x="0" y="7"/>
                        <a:pt x="13" y="0"/>
                        <a:pt x="20" y="13"/>
                      </a:cubicBezTo>
                      <a:close/>
                    </a:path>
                  </a:pathLst>
                </a:custGeom>
                <a:solidFill>
                  <a:srgbClr val="F6A4A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239" name="Group 238"/>
            <p:cNvGrpSpPr/>
            <p:nvPr/>
          </p:nvGrpSpPr>
          <p:grpSpPr>
            <a:xfrm flipH="1">
              <a:off x="890304" y="3322320"/>
              <a:ext cx="10510615" cy="2371870"/>
              <a:chOff x="604427" y="3322320"/>
              <a:chExt cx="10510615" cy="2371870"/>
            </a:xfrm>
          </p:grpSpPr>
          <p:sp>
            <p:nvSpPr>
              <p:cNvPr id="138" name="Rectangle 32"/>
              <p:cNvSpPr>
                <a:spLocks noChangeArrowheads="1"/>
              </p:cNvSpPr>
              <p:nvPr/>
            </p:nvSpPr>
            <p:spPr bwMode="auto">
              <a:xfrm flipH="1">
                <a:off x="8194042" y="5041169"/>
                <a:ext cx="739775" cy="114300"/>
              </a:xfrm>
              <a:prstGeom prst="rect">
                <a:avLst/>
              </a:prstGeom>
              <a:solidFill>
                <a:srgbClr val="B05B0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39" name="Group 138"/>
              <p:cNvGrpSpPr/>
              <p:nvPr/>
            </p:nvGrpSpPr>
            <p:grpSpPr>
              <a:xfrm flipH="1">
                <a:off x="8933817" y="4309428"/>
                <a:ext cx="2181225" cy="996950"/>
                <a:chOff x="917575" y="4309428"/>
                <a:chExt cx="2181225" cy="996950"/>
              </a:xfrm>
            </p:grpSpPr>
            <p:sp>
              <p:nvSpPr>
                <p:cNvPr id="185" name="Rectangle 33"/>
                <p:cNvSpPr>
                  <a:spLocks noChangeArrowheads="1"/>
                </p:cNvSpPr>
                <p:nvPr/>
              </p:nvSpPr>
              <p:spPr bwMode="auto">
                <a:xfrm>
                  <a:off x="917575" y="4309428"/>
                  <a:ext cx="2181225" cy="81915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86" name="Group 185"/>
                <p:cNvGrpSpPr/>
                <p:nvPr/>
              </p:nvGrpSpPr>
              <p:grpSpPr>
                <a:xfrm>
                  <a:off x="917575" y="4309428"/>
                  <a:ext cx="2181225" cy="819150"/>
                  <a:chOff x="917575" y="4309428"/>
                  <a:chExt cx="2181225" cy="819150"/>
                </a:xfrm>
                <a:solidFill>
                  <a:schemeClr val="accent4">
                    <a:lumMod val="60000"/>
                    <a:lumOff val="40000"/>
                  </a:schemeClr>
                </a:solidFill>
              </p:grpSpPr>
              <p:sp>
                <p:nvSpPr>
                  <p:cNvPr id="188" name="Rectangle 34"/>
                  <p:cNvSpPr>
                    <a:spLocks noChangeArrowheads="1"/>
                  </p:cNvSpPr>
                  <p:nvPr/>
                </p:nvSpPr>
                <p:spPr bwMode="auto">
                  <a:xfrm>
                    <a:off x="917575" y="4309428"/>
                    <a:ext cx="2181225" cy="12700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9" name="Rectangle 35"/>
                  <p:cNvSpPr>
                    <a:spLocks noChangeArrowheads="1"/>
                  </p:cNvSpPr>
                  <p:nvPr/>
                </p:nvSpPr>
                <p:spPr bwMode="auto">
                  <a:xfrm>
                    <a:off x="917575" y="4541203"/>
                    <a:ext cx="2181225" cy="12382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0" name="Rectangle 36"/>
                  <p:cNvSpPr>
                    <a:spLocks noChangeArrowheads="1"/>
                  </p:cNvSpPr>
                  <p:nvPr/>
                </p:nvSpPr>
                <p:spPr bwMode="auto">
                  <a:xfrm>
                    <a:off x="917575" y="4772978"/>
                    <a:ext cx="2181225" cy="12382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91" name="Rectangle 37"/>
                  <p:cNvSpPr>
                    <a:spLocks noChangeArrowheads="1"/>
                  </p:cNvSpPr>
                  <p:nvPr/>
                </p:nvSpPr>
                <p:spPr bwMode="auto">
                  <a:xfrm>
                    <a:off x="917575" y="5001578"/>
                    <a:ext cx="2181225" cy="12700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87" name="Rectangle 38"/>
                <p:cNvSpPr>
                  <a:spLocks noChangeArrowheads="1"/>
                </p:cNvSpPr>
                <p:nvPr/>
              </p:nvSpPr>
              <p:spPr bwMode="auto">
                <a:xfrm>
                  <a:off x="917575" y="5128578"/>
                  <a:ext cx="2181225" cy="177800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0" name="Freeform 39"/>
              <p:cNvSpPr>
                <a:spLocks/>
              </p:cNvSpPr>
              <p:nvPr/>
            </p:nvSpPr>
            <p:spPr bwMode="auto">
              <a:xfrm flipH="1">
                <a:off x="9106854" y="4960303"/>
                <a:ext cx="654050" cy="657225"/>
              </a:xfrm>
              <a:custGeom>
                <a:avLst/>
                <a:gdLst>
                  <a:gd name="T0" fmla="*/ 9 w 189"/>
                  <a:gd name="T1" fmla="*/ 86 h 190"/>
                  <a:gd name="T2" fmla="*/ 10 w 189"/>
                  <a:gd name="T3" fmla="*/ 86 h 190"/>
                  <a:gd name="T4" fmla="*/ 16 w 189"/>
                  <a:gd name="T5" fmla="*/ 61 h 190"/>
                  <a:gd name="T6" fmla="*/ 16 w 189"/>
                  <a:gd name="T7" fmla="*/ 60 h 190"/>
                  <a:gd name="T8" fmla="*/ 12 w 189"/>
                  <a:gd name="T9" fmla="*/ 47 h 190"/>
                  <a:gd name="T10" fmla="*/ 25 w 189"/>
                  <a:gd name="T11" fmla="*/ 44 h 190"/>
                  <a:gd name="T12" fmla="*/ 26 w 189"/>
                  <a:gd name="T13" fmla="*/ 44 h 190"/>
                  <a:gd name="T14" fmla="*/ 44 w 189"/>
                  <a:gd name="T15" fmla="*/ 26 h 190"/>
                  <a:gd name="T16" fmla="*/ 44 w 189"/>
                  <a:gd name="T17" fmla="*/ 26 h 190"/>
                  <a:gd name="T18" fmla="*/ 47 w 189"/>
                  <a:gd name="T19" fmla="*/ 13 h 190"/>
                  <a:gd name="T20" fmla="*/ 60 w 189"/>
                  <a:gd name="T21" fmla="*/ 16 h 190"/>
                  <a:gd name="T22" fmla="*/ 60 w 189"/>
                  <a:gd name="T23" fmla="*/ 17 h 190"/>
                  <a:gd name="T24" fmla="*/ 85 w 189"/>
                  <a:gd name="T25" fmla="*/ 10 h 190"/>
                  <a:gd name="T26" fmla="*/ 85 w 189"/>
                  <a:gd name="T27" fmla="*/ 10 h 190"/>
                  <a:gd name="T28" fmla="*/ 94 w 189"/>
                  <a:gd name="T29" fmla="*/ 0 h 190"/>
                  <a:gd name="T30" fmla="*/ 104 w 189"/>
                  <a:gd name="T31" fmla="*/ 10 h 190"/>
                  <a:gd name="T32" fmla="*/ 104 w 189"/>
                  <a:gd name="T33" fmla="*/ 10 h 190"/>
                  <a:gd name="T34" fmla="*/ 129 w 189"/>
                  <a:gd name="T35" fmla="*/ 17 h 190"/>
                  <a:gd name="T36" fmla="*/ 129 w 189"/>
                  <a:gd name="T37" fmla="*/ 16 h 190"/>
                  <a:gd name="T38" fmla="*/ 142 w 189"/>
                  <a:gd name="T39" fmla="*/ 13 h 190"/>
                  <a:gd name="T40" fmla="*/ 145 w 189"/>
                  <a:gd name="T41" fmla="*/ 26 h 190"/>
                  <a:gd name="T42" fmla="*/ 145 w 189"/>
                  <a:gd name="T43" fmla="*/ 26 h 190"/>
                  <a:gd name="T44" fmla="*/ 163 w 189"/>
                  <a:gd name="T45" fmla="*/ 44 h 190"/>
                  <a:gd name="T46" fmla="*/ 164 w 189"/>
                  <a:gd name="T47" fmla="*/ 44 h 190"/>
                  <a:gd name="T48" fmla="*/ 176 w 189"/>
                  <a:gd name="T49" fmla="*/ 47 h 190"/>
                  <a:gd name="T50" fmla="*/ 173 w 189"/>
                  <a:gd name="T51" fmla="*/ 60 h 190"/>
                  <a:gd name="T52" fmla="*/ 173 w 189"/>
                  <a:gd name="T53" fmla="*/ 61 h 190"/>
                  <a:gd name="T54" fmla="*/ 179 w 189"/>
                  <a:gd name="T55" fmla="*/ 86 h 190"/>
                  <a:gd name="T56" fmla="*/ 180 w 189"/>
                  <a:gd name="T57" fmla="*/ 85 h 190"/>
                  <a:gd name="T58" fmla="*/ 189 w 189"/>
                  <a:gd name="T59" fmla="*/ 95 h 190"/>
                  <a:gd name="T60" fmla="*/ 180 w 189"/>
                  <a:gd name="T61" fmla="*/ 104 h 190"/>
                  <a:gd name="T62" fmla="*/ 179 w 189"/>
                  <a:gd name="T63" fmla="*/ 104 h 190"/>
                  <a:gd name="T64" fmla="*/ 173 w 189"/>
                  <a:gd name="T65" fmla="*/ 129 h 190"/>
                  <a:gd name="T66" fmla="*/ 173 w 189"/>
                  <a:gd name="T67" fmla="*/ 129 h 190"/>
                  <a:gd name="T68" fmla="*/ 176 w 189"/>
                  <a:gd name="T69" fmla="*/ 142 h 190"/>
                  <a:gd name="T70" fmla="*/ 164 w 189"/>
                  <a:gd name="T71" fmla="*/ 146 h 190"/>
                  <a:gd name="T72" fmla="*/ 163 w 189"/>
                  <a:gd name="T73" fmla="*/ 145 h 190"/>
                  <a:gd name="T74" fmla="*/ 145 w 189"/>
                  <a:gd name="T75" fmla="*/ 164 h 190"/>
                  <a:gd name="T76" fmla="*/ 145 w 189"/>
                  <a:gd name="T77" fmla="*/ 164 h 190"/>
                  <a:gd name="T78" fmla="*/ 142 w 189"/>
                  <a:gd name="T79" fmla="*/ 177 h 190"/>
                  <a:gd name="T80" fmla="*/ 129 w 189"/>
                  <a:gd name="T81" fmla="*/ 173 h 190"/>
                  <a:gd name="T82" fmla="*/ 129 w 189"/>
                  <a:gd name="T83" fmla="*/ 173 h 190"/>
                  <a:gd name="T84" fmla="*/ 104 w 189"/>
                  <a:gd name="T85" fmla="*/ 180 h 190"/>
                  <a:gd name="T86" fmla="*/ 104 w 189"/>
                  <a:gd name="T87" fmla="*/ 180 h 190"/>
                  <a:gd name="T88" fmla="*/ 94 w 189"/>
                  <a:gd name="T89" fmla="*/ 190 h 190"/>
                  <a:gd name="T90" fmla="*/ 85 w 189"/>
                  <a:gd name="T91" fmla="*/ 180 h 190"/>
                  <a:gd name="T92" fmla="*/ 85 w 189"/>
                  <a:gd name="T93" fmla="*/ 180 h 190"/>
                  <a:gd name="T94" fmla="*/ 60 w 189"/>
                  <a:gd name="T95" fmla="*/ 173 h 190"/>
                  <a:gd name="T96" fmla="*/ 60 w 189"/>
                  <a:gd name="T97" fmla="*/ 173 h 190"/>
                  <a:gd name="T98" fmla="*/ 47 w 189"/>
                  <a:gd name="T99" fmla="*/ 177 h 190"/>
                  <a:gd name="T100" fmla="*/ 44 w 189"/>
                  <a:gd name="T101" fmla="*/ 164 h 190"/>
                  <a:gd name="T102" fmla="*/ 44 w 189"/>
                  <a:gd name="T103" fmla="*/ 164 h 190"/>
                  <a:gd name="T104" fmla="*/ 26 w 189"/>
                  <a:gd name="T105" fmla="*/ 145 h 190"/>
                  <a:gd name="T106" fmla="*/ 25 w 189"/>
                  <a:gd name="T107" fmla="*/ 146 h 190"/>
                  <a:gd name="T108" fmla="*/ 12 w 189"/>
                  <a:gd name="T109" fmla="*/ 142 h 190"/>
                  <a:gd name="T110" fmla="*/ 16 w 189"/>
                  <a:gd name="T111" fmla="*/ 129 h 190"/>
                  <a:gd name="T112" fmla="*/ 16 w 189"/>
                  <a:gd name="T113" fmla="*/ 129 h 190"/>
                  <a:gd name="T114" fmla="*/ 10 w 189"/>
                  <a:gd name="T115" fmla="*/ 104 h 190"/>
                  <a:gd name="T116" fmla="*/ 9 w 189"/>
                  <a:gd name="T117" fmla="*/ 104 h 190"/>
                  <a:gd name="T118" fmla="*/ 0 w 189"/>
                  <a:gd name="T119" fmla="*/ 95 h 190"/>
                  <a:gd name="T120" fmla="*/ 9 w 189"/>
                  <a:gd name="T121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0">
                    <a:moveTo>
                      <a:pt x="9" y="86"/>
                    </a:moveTo>
                    <a:cubicBezTo>
                      <a:pt x="9" y="86"/>
                      <a:pt x="9" y="86"/>
                      <a:pt x="10" y="86"/>
                    </a:cubicBezTo>
                    <a:cubicBezTo>
                      <a:pt x="11" y="77"/>
                      <a:pt x="13" y="68"/>
                      <a:pt x="16" y="61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1" y="58"/>
                      <a:pt x="10" y="52"/>
                      <a:pt x="12" y="47"/>
                    </a:cubicBezTo>
                    <a:cubicBezTo>
                      <a:pt x="15" y="43"/>
                      <a:pt x="21" y="41"/>
                      <a:pt x="25" y="44"/>
                    </a:cubicBezTo>
                    <a:cubicBezTo>
                      <a:pt x="25" y="44"/>
                      <a:pt x="25" y="44"/>
                      <a:pt x="26" y="44"/>
                    </a:cubicBezTo>
                    <a:cubicBezTo>
                      <a:pt x="31" y="37"/>
                      <a:pt x="37" y="31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1" y="21"/>
                      <a:pt x="43" y="15"/>
                      <a:pt x="47" y="13"/>
                    </a:cubicBezTo>
                    <a:cubicBezTo>
                      <a:pt x="52" y="10"/>
                      <a:pt x="57" y="12"/>
                      <a:pt x="60" y="16"/>
                    </a:cubicBezTo>
                    <a:cubicBezTo>
                      <a:pt x="60" y="16"/>
                      <a:pt x="60" y="17"/>
                      <a:pt x="60" y="17"/>
                    </a:cubicBezTo>
                    <a:cubicBezTo>
                      <a:pt x="68" y="13"/>
                      <a:pt x="76" y="11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4"/>
                      <a:pt x="89" y="0"/>
                      <a:pt x="94" y="0"/>
                    </a:cubicBezTo>
                    <a:cubicBezTo>
                      <a:pt x="100" y="0"/>
                      <a:pt x="104" y="4"/>
                      <a:pt x="104" y="10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13" y="11"/>
                      <a:pt x="121" y="13"/>
                      <a:pt x="129" y="17"/>
                    </a:cubicBezTo>
                    <a:cubicBezTo>
                      <a:pt x="129" y="17"/>
                      <a:pt x="129" y="16"/>
                      <a:pt x="129" y="16"/>
                    </a:cubicBezTo>
                    <a:cubicBezTo>
                      <a:pt x="132" y="12"/>
                      <a:pt x="137" y="10"/>
                      <a:pt x="142" y="13"/>
                    </a:cubicBezTo>
                    <a:cubicBezTo>
                      <a:pt x="146" y="15"/>
                      <a:pt x="148" y="21"/>
                      <a:pt x="145" y="26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52" y="31"/>
                      <a:pt x="158" y="37"/>
                      <a:pt x="163" y="44"/>
                    </a:cubicBezTo>
                    <a:cubicBezTo>
                      <a:pt x="163" y="44"/>
                      <a:pt x="163" y="44"/>
                      <a:pt x="164" y="44"/>
                    </a:cubicBezTo>
                    <a:cubicBezTo>
                      <a:pt x="168" y="41"/>
                      <a:pt x="174" y="43"/>
                      <a:pt x="176" y="47"/>
                    </a:cubicBezTo>
                    <a:cubicBezTo>
                      <a:pt x="179" y="52"/>
                      <a:pt x="177" y="58"/>
                      <a:pt x="173" y="60"/>
                    </a:cubicBezTo>
                    <a:cubicBezTo>
                      <a:pt x="173" y="60"/>
                      <a:pt x="173" y="60"/>
                      <a:pt x="173" y="61"/>
                    </a:cubicBezTo>
                    <a:cubicBezTo>
                      <a:pt x="176" y="68"/>
                      <a:pt x="178" y="77"/>
                      <a:pt x="179" y="86"/>
                    </a:cubicBezTo>
                    <a:cubicBezTo>
                      <a:pt x="179" y="86"/>
                      <a:pt x="180" y="85"/>
                      <a:pt x="180" y="85"/>
                    </a:cubicBezTo>
                    <a:cubicBezTo>
                      <a:pt x="185" y="85"/>
                      <a:pt x="189" y="90"/>
                      <a:pt x="189" y="95"/>
                    </a:cubicBezTo>
                    <a:cubicBezTo>
                      <a:pt x="189" y="100"/>
                      <a:pt x="185" y="104"/>
                      <a:pt x="180" y="104"/>
                    </a:cubicBezTo>
                    <a:cubicBezTo>
                      <a:pt x="180" y="104"/>
                      <a:pt x="179" y="104"/>
                      <a:pt x="179" y="104"/>
                    </a:cubicBezTo>
                    <a:cubicBezTo>
                      <a:pt x="178" y="113"/>
                      <a:pt x="176" y="121"/>
                      <a:pt x="173" y="129"/>
                    </a:cubicBezTo>
                    <a:cubicBezTo>
                      <a:pt x="173" y="129"/>
                      <a:pt x="173" y="129"/>
                      <a:pt x="173" y="129"/>
                    </a:cubicBezTo>
                    <a:cubicBezTo>
                      <a:pt x="177" y="132"/>
                      <a:pt x="179" y="138"/>
                      <a:pt x="176" y="142"/>
                    </a:cubicBezTo>
                    <a:cubicBezTo>
                      <a:pt x="174" y="147"/>
                      <a:pt x="168" y="148"/>
                      <a:pt x="164" y="146"/>
                    </a:cubicBezTo>
                    <a:cubicBezTo>
                      <a:pt x="163" y="146"/>
                      <a:pt x="163" y="145"/>
                      <a:pt x="163" y="145"/>
                    </a:cubicBezTo>
                    <a:cubicBezTo>
                      <a:pt x="158" y="152"/>
                      <a:pt x="152" y="159"/>
                      <a:pt x="145" y="164"/>
                    </a:cubicBezTo>
                    <a:cubicBezTo>
                      <a:pt x="145" y="164"/>
                      <a:pt x="145" y="164"/>
                      <a:pt x="145" y="164"/>
                    </a:cubicBezTo>
                    <a:cubicBezTo>
                      <a:pt x="148" y="169"/>
                      <a:pt x="146" y="174"/>
                      <a:pt x="142" y="177"/>
                    </a:cubicBezTo>
                    <a:cubicBezTo>
                      <a:pt x="137" y="179"/>
                      <a:pt x="132" y="178"/>
                      <a:pt x="129" y="173"/>
                    </a:cubicBezTo>
                    <a:cubicBezTo>
                      <a:pt x="129" y="173"/>
                      <a:pt x="129" y="173"/>
                      <a:pt x="129" y="173"/>
                    </a:cubicBezTo>
                    <a:cubicBezTo>
                      <a:pt x="121" y="176"/>
                      <a:pt x="113" y="179"/>
                      <a:pt x="104" y="180"/>
                    </a:cubicBezTo>
                    <a:cubicBezTo>
                      <a:pt x="104" y="180"/>
                      <a:pt x="104" y="180"/>
                      <a:pt x="104" y="180"/>
                    </a:cubicBezTo>
                    <a:cubicBezTo>
                      <a:pt x="104" y="185"/>
                      <a:pt x="100" y="190"/>
                      <a:pt x="94" y="190"/>
                    </a:cubicBezTo>
                    <a:cubicBezTo>
                      <a:pt x="89" y="190"/>
                      <a:pt x="85" y="185"/>
                      <a:pt x="85" y="180"/>
                    </a:cubicBezTo>
                    <a:cubicBezTo>
                      <a:pt x="85" y="180"/>
                      <a:pt x="85" y="180"/>
                      <a:pt x="85" y="180"/>
                    </a:cubicBezTo>
                    <a:cubicBezTo>
                      <a:pt x="76" y="179"/>
                      <a:pt x="68" y="176"/>
                      <a:pt x="60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57" y="178"/>
                      <a:pt x="52" y="179"/>
                      <a:pt x="47" y="177"/>
                    </a:cubicBezTo>
                    <a:cubicBezTo>
                      <a:pt x="43" y="174"/>
                      <a:pt x="41" y="169"/>
                      <a:pt x="44" y="164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7" y="159"/>
                      <a:pt x="31" y="152"/>
                      <a:pt x="26" y="145"/>
                    </a:cubicBezTo>
                    <a:cubicBezTo>
                      <a:pt x="25" y="145"/>
                      <a:pt x="25" y="146"/>
                      <a:pt x="25" y="146"/>
                    </a:cubicBezTo>
                    <a:cubicBezTo>
                      <a:pt x="21" y="148"/>
                      <a:pt x="15" y="147"/>
                      <a:pt x="12" y="142"/>
                    </a:cubicBezTo>
                    <a:cubicBezTo>
                      <a:pt x="10" y="138"/>
                      <a:pt x="11" y="132"/>
                      <a:pt x="16" y="129"/>
                    </a:cubicBezTo>
                    <a:cubicBezTo>
                      <a:pt x="16" y="129"/>
                      <a:pt x="16" y="129"/>
                      <a:pt x="16" y="129"/>
                    </a:cubicBezTo>
                    <a:cubicBezTo>
                      <a:pt x="13" y="121"/>
                      <a:pt x="11" y="113"/>
                      <a:pt x="10" y="104"/>
                    </a:cubicBezTo>
                    <a:cubicBezTo>
                      <a:pt x="9" y="104"/>
                      <a:pt x="9" y="104"/>
                      <a:pt x="9" y="104"/>
                    </a:cubicBezTo>
                    <a:cubicBezTo>
                      <a:pt x="4" y="104"/>
                      <a:pt x="0" y="100"/>
                      <a:pt x="0" y="95"/>
                    </a:cubicBezTo>
                    <a:cubicBezTo>
                      <a:pt x="0" y="90"/>
                      <a:pt x="4" y="86"/>
                      <a:pt x="9" y="86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Oval 40"/>
              <p:cNvSpPr>
                <a:spLocks noChangeArrowheads="1"/>
              </p:cNvSpPr>
              <p:nvPr/>
            </p:nvSpPr>
            <p:spPr bwMode="auto">
              <a:xfrm flipH="1">
                <a:off x="9286241" y="5139690"/>
                <a:ext cx="293688" cy="296863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Oval 41"/>
              <p:cNvSpPr>
                <a:spLocks noChangeArrowheads="1"/>
              </p:cNvSpPr>
              <p:nvPr/>
            </p:nvSpPr>
            <p:spPr bwMode="auto">
              <a:xfrm flipH="1">
                <a:off x="9370379" y="5222240"/>
                <a:ext cx="127000" cy="131763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42"/>
              <p:cNvSpPr>
                <a:spLocks/>
              </p:cNvSpPr>
              <p:nvPr/>
            </p:nvSpPr>
            <p:spPr bwMode="auto">
              <a:xfrm flipH="1">
                <a:off x="10289541" y="4960303"/>
                <a:ext cx="652463" cy="657225"/>
              </a:xfrm>
              <a:custGeom>
                <a:avLst/>
                <a:gdLst>
                  <a:gd name="T0" fmla="*/ 9 w 189"/>
                  <a:gd name="T1" fmla="*/ 86 h 190"/>
                  <a:gd name="T2" fmla="*/ 10 w 189"/>
                  <a:gd name="T3" fmla="*/ 86 h 190"/>
                  <a:gd name="T4" fmla="*/ 17 w 189"/>
                  <a:gd name="T5" fmla="*/ 61 h 190"/>
                  <a:gd name="T6" fmla="*/ 16 w 189"/>
                  <a:gd name="T7" fmla="*/ 60 h 190"/>
                  <a:gd name="T8" fmla="*/ 13 w 189"/>
                  <a:gd name="T9" fmla="*/ 47 h 190"/>
                  <a:gd name="T10" fmla="*/ 26 w 189"/>
                  <a:gd name="T11" fmla="*/ 44 h 190"/>
                  <a:gd name="T12" fmla="*/ 26 w 189"/>
                  <a:gd name="T13" fmla="*/ 44 h 190"/>
                  <a:gd name="T14" fmla="*/ 44 w 189"/>
                  <a:gd name="T15" fmla="*/ 26 h 190"/>
                  <a:gd name="T16" fmla="*/ 44 w 189"/>
                  <a:gd name="T17" fmla="*/ 26 h 190"/>
                  <a:gd name="T18" fmla="*/ 47 w 189"/>
                  <a:gd name="T19" fmla="*/ 13 h 190"/>
                  <a:gd name="T20" fmla="*/ 60 w 189"/>
                  <a:gd name="T21" fmla="*/ 16 h 190"/>
                  <a:gd name="T22" fmla="*/ 60 w 189"/>
                  <a:gd name="T23" fmla="*/ 17 h 190"/>
                  <a:gd name="T24" fmla="*/ 85 w 189"/>
                  <a:gd name="T25" fmla="*/ 10 h 190"/>
                  <a:gd name="T26" fmla="*/ 85 w 189"/>
                  <a:gd name="T27" fmla="*/ 10 h 190"/>
                  <a:gd name="T28" fmla="*/ 95 w 189"/>
                  <a:gd name="T29" fmla="*/ 0 h 190"/>
                  <a:gd name="T30" fmla="*/ 104 w 189"/>
                  <a:gd name="T31" fmla="*/ 10 h 190"/>
                  <a:gd name="T32" fmla="*/ 104 w 189"/>
                  <a:gd name="T33" fmla="*/ 10 h 190"/>
                  <a:gd name="T34" fmla="*/ 129 w 189"/>
                  <a:gd name="T35" fmla="*/ 17 h 190"/>
                  <a:gd name="T36" fmla="*/ 129 w 189"/>
                  <a:gd name="T37" fmla="*/ 16 h 190"/>
                  <a:gd name="T38" fmla="*/ 142 w 189"/>
                  <a:gd name="T39" fmla="*/ 13 h 190"/>
                  <a:gd name="T40" fmla="*/ 146 w 189"/>
                  <a:gd name="T41" fmla="*/ 26 h 190"/>
                  <a:gd name="T42" fmla="*/ 145 w 189"/>
                  <a:gd name="T43" fmla="*/ 26 h 190"/>
                  <a:gd name="T44" fmla="*/ 164 w 189"/>
                  <a:gd name="T45" fmla="*/ 44 h 190"/>
                  <a:gd name="T46" fmla="*/ 164 w 189"/>
                  <a:gd name="T47" fmla="*/ 44 h 190"/>
                  <a:gd name="T48" fmla="*/ 177 w 189"/>
                  <a:gd name="T49" fmla="*/ 47 h 190"/>
                  <a:gd name="T50" fmla="*/ 173 w 189"/>
                  <a:gd name="T51" fmla="*/ 60 h 190"/>
                  <a:gd name="T52" fmla="*/ 173 w 189"/>
                  <a:gd name="T53" fmla="*/ 61 h 190"/>
                  <a:gd name="T54" fmla="*/ 180 w 189"/>
                  <a:gd name="T55" fmla="*/ 86 h 190"/>
                  <a:gd name="T56" fmla="*/ 180 w 189"/>
                  <a:gd name="T57" fmla="*/ 85 h 190"/>
                  <a:gd name="T58" fmla="*/ 189 w 189"/>
                  <a:gd name="T59" fmla="*/ 95 h 190"/>
                  <a:gd name="T60" fmla="*/ 180 w 189"/>
                  <a:gd name="T61" fmla="*/ 104 h 190"/>
                  <a:gd name="T62" fmla="*/ 180 w 189"/>
                  <a:gd name="T63" fmla="*/ 104 h 190"/>
                  <a:gd name="T64" fmla="*/ 173 w 189"/>
                  <a:gd name="T65" fmla="*/ 129 h 190"/>
                  <a:gd name="T66" fmla="*/ 173 w 189"/>
                  <a:gd name="T67" fmla="*/ 129 h 190"/>
                  <a:gd name="T68" fmla="*/ 177 w 189"/>
                  <a:gd name="T69" fmla="*/ 142 h 190"/>
                  <a:gd name="T70" fmla="*/ 164 w 189"/>
                  <a:gd name="T71" fmla="*/ 146 h 190"/>
                  <a:gd name="T72" fmla="*/ 164 w 189"/>
                  <a:gd name="T73" fmla="*/ 145 h 190"/>
                  <a:gd name="T74" fmla="*/ 145 w 189"/>
                  <a:gd name="T75" fmla="*/ 164 h 190"/>
                  <a:gd name="T76" fmla="*/ 146 w 189"/>
                  <a:gd name="T77" fmla="*/ 164 h 190"/>
                  <a:gd name="T78" fmla="*/ 142 w 189"/>
                  <a:gd name="T79" fmla="*/ 177 h 190"/>
                  <a:gd name="T80" fmla="*/ 129 w 189"/>
                  <a:gd name="T81" fmla="*/ 173 h 190"/>
                  <a:gd name="T82" fmla="*/ 129 w 189"/>
                  <a:gd name="T83" fmla="*/ 173 h 190"/>
                  <a:gd name="T84" fmla="*/ 104 w 189"/>
                  <a:gd name="T85" fmla="*/ 180 h 190"/>
                  <a:gd name="T86" fmla="*/ 104 w 189"/>
                  <a:gd name="T87" fmla="*/ 180 h 190"/>
                  <a:gd name="T88" fmla="*/ 95 w 189"/>
                  <a:gd name="T89" fmla="*/ 190 h 190"/>
                  <a:gd name="T90" fmla="*/ 85 w 189"/>
                  <a:gd name="T91" fmla="*/ 180 h 190"/>
                  <a:gd name="T92" fmla="*/ 85 w 189"/>
                  <a:gd name="T93" fmla="*/ 180 h 190"/>
                  <a:gd name="T94" fmla="*/ 60 w 189"/>
                  <a:gd name="T95" fmla="*/ 173 h 190"/>
                  <a:gd name="T96" fmla="*/ 60 w 189"/>
                  <a:gd name="T97" fmla="*/ 173 h 190"/>
                  <a:gd name="T98" fmla="*/ 47 w 189"/>
                  <a:gd name="T99" fmla="*/ 177 h 190"/>
                  <a:gd name="T100" fmla="*/ 44 w 189"/>
                  <a:gd name="T101" fmla="*/ 164 h 190"/>
                  <a:gd name="T102" fmla="*/ 44 w 189"/>
                  <a:gd name="T103" fmla="*/ 164 h 190"/>
                  <a:gd name="T104" fmla="*/ 26 w 189"/>
                  <a:gd name="T105" fmla="*/ 145 h 190"/>
                  <a:gd name="T106" fmla="*/ 26 w 189"/>
                  <a:gd name="T107" fmla="*/ 146 h 190"/>
                  <a:gd name="T108" fmla="*/ 13 w 189"/>
                  <a:gd name="T109" fmla="*/ 142 h 190"/>
                  <a:gd name="T110" fmla="*/ 16 w 189"/>
                  <a:gd name="T111" fmla="*/ 129 h 190"/>
                  <a:gd name="T112" fmla="*/ 17 w 189"/>
                  <a:gd name="T113" fmla="*/ 129 h 190"/>
                  <a:gd name="T114" fmla="*/ 10 w 189"/>
                  <a:gd name="T115" fmla="*/ 104 h 190"/>
                  <a:gd name="T116" fmla="*/ 9 w 189"/>
                  <a:gd name="T117" fmla="*/ 104 h 190"/>
                  <a:gd name="T118" fmla="*/ 0 w 189"/>
                  <a:gd name="T119" fmla="*/ 95 h 190"/>
                  <a:gd name="T120" fmla="*/ 9 w 189"/>
                  <a:gd name="T121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0">
                    <a:moveTo>
                      <a:pt x="9" y="86"/>
                    </a:moveTo>
                    <a:cubicBezTo>
                      <a:pt x="10" y="86"/>
                      <a:pt x="10" y="86"/>
                      <a:pt x="10" y="86"/>
                    </a:cubicBezTo>
                    <a:cubicBezTo>
                      <a:pt x="11" y="77"/>
                      <a:pt x="13" y="68"/>
                      <a:pt x="17" y="61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2" y="58"/>
                      <a:pt x="10" y="52"/>
                      <a:pt x="13" y="47"/>
                    </a:cubicBezTo>
                    <a:cubicBezTo>
                      <a:pt x="15" y="43"/>
                      <a:pt x="21" y="41"/>
                      <a:pt x="26" y="44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31" y="37"/>
                      <a:pt x="37" y="31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1" y="21"/>
                      <a:pt x="43" y="15"/>
                      <a:pt x="47" y="13"/>
                    </a:cubicBezTo>
                    <a:cubicBezTo>
                      <a:pt x="52" y="10"/>
                      <a:pt x="58" y="12"/>
                      <a:pt x="60" y="16"/>
                    </a:cubicBezTo>
                    <a:cubicBezTo>
                      <a:pt x="60" y="16"/>
                      <a:pt x="60" y="17"/>
                      <a:pt x="60" y="17"/>
                    </a:cubicBezTo>
                    <a:cubicBezTo>
                      <a:pt x="68" y="13"/>
                      <a:pt x="77" y="11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4"/>
                      <a:pt x="90" y="0"/>
                      <a:pt x="95" y="0"/>
                    </a:cubicBezTo>
                    <a:cubicBezTo>
                      <a:pt x="100" y="0"/>
                      <a:pt x="104" y="4"/>
                      <a:pt x="104" y="10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13" y="11"/>
                      <a:pt x="121" y="13"/>
                      <a:pt x="129" y="17"/>
                    </a:cubicBezTo>
                    <a:cubicBezTo>
                      <a:pt x="129" y="17"/>
                      <a:pt x="129" y="16"/>
                      <a:pt x="129" y="16"/>
                    </a:cubicBezTo>
                    <a:cubicBezTo>
                      <a:pt x="132" y="12"/>
                      <a:pt x="138" y="10"/>
                      <a:pt x="142" y="13"/>
                    </a:cubicBezTo>
                    <a:cubicBezTo>
                      <a:pt x="147" y="15"/>
                      <a:pt x="148" y="21"/>
                      <a:pt x="146" y="26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52" y="31"/>
                      <a:pt x="158" y="37"/>
                      <a:pt x="164" y="44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68" y="41"/>
                      <a:pt x="174" y="43"/>
                      <a:pt x="177" y="47"/>
                    </a:cubicBezTo>
                    <a:cubicBezTo>
                      <a:pt x="179" y="52"/>
                      <a:pt x="178" y="58"/>
                      <a:pt x="173" y="60"/>
                    </a:cubicBezTo>
                    <a:cubicBezTo>
                      <a:pt x="173" y="60"/>
                      <a:pt x="173" y="60"/>
                      <a:pt x="173" y="61"/>
                    </a:cubicBezTo>
                    <a:cubicBezTo>
                      <a:pt x="176" y="68"/>
                      <a:pt x="179" y="77"/>
                      <a:pt x="180" y="86"/>
                    </a:cubicBezTo>
                    <a:cubicBezTo>
                      <a:pt x="180" y="86"/>
                      <a:pt x="180" y="85"/>
                      <a:pt x="180" y="85"/>
                    </a:cubicBezTo>
                    <a:cubicBezTo>
                      <a:pt x="185" y="85"/>
                      <a:pt x="189" y="90"/>
                      <a:pt x="189" y="95"/>
                    </a:cubicBezTo>
                    <a:cubicBezTo>
                      <a:pt x="189" y="100"/>
                      <a:pt x="185" y="104"/>
                      <a:pt x="180" y="104"/>
                    </a:cubicBezTo>
                    <a:cubicBezTo>
                      <a:pt x="180" y="104"/>
                      <a:pt x="180" y="104"/>
                      <a:pt x="180" y="104"/>
                    </a:cubicBezTo>
                    <a:cubicBezTo>
                      <a:pt x="179" y="113"/>
                      <a:pt x="176" y="121"/>
                      <a:pt x="173" y="129"/>
                    </a:cubicBezTo>
                    <a:cubicBezTo>
                      <a:pt x="173" y="129"/>
                      <a:pt x="173" y="129"/>
                      <a:pt x="173" y="129"/>
                    </a:cubicBezTo>
                    <a:cubicBezTo>
                      <a:pt x="178" y="132"/>
                      <a:pt x="179" y="138"/>
                      <a:pt x="177" y="142"/>
                    </a:cubicBezTo>
                    <a:cubicBezTo>
                      <a:pt x="174" y="147"/>
                      <a:pt x="168" y="148"/>
                      <a:pt x="164" y="146"/>
                    </a:cubicBezTo>
                    <a:cubicBezTo>
                      <a:pt x="164" y="146"/>
                      <a:pt x="164" y="145"/>
                      <a:pt x="164" y="145"/>
                    </a:cubicBezTo>
                    <a:cubicBezTo>
                      <a:pt x="158" y="152"/>
                      <a:pt x="152" y="159"/>
                      <a:pt x="145" y="164"/>
                    </a:cubicBezTo>
                    <a:cubicBezTo>
                      <a:pt x="145" y="164"/>
                      <a:pt x="145" y="164"/>
                      <a:pt x="146" y="164"/>
                    </a:cubicBezTo>
                    <a:cubicBezTo>
                      <a:pt x="148" y="169"/>
                      <a:pt x="147" y="174"/>
                      <a:pt x="142" y="177"/>
                    </a:cubicBezTo>
                    <a:cubicBezTo>
                      <a:pt x="138" y="179"/>
                      <a:pt x="132" y="178"/>
                      <a:pt x="129" y="173"/>
                    </a:cubicBezTo>
                    <a:cubicBezTo>
                      <a:pt x="129" y="173"/>
                      <a:pt x="129" y="173"/>
                      <a:pt x="129" y="173"/>
                    </a:cubicBezTo>
                    <a:cubicBezTo>
                      <a:pt x="121" y="176"/>
                      <a:pt x="113" y="179"/>
                      <a:pt x="104" y="180"/>
                    </a:cubicBezTo>
                    <a:cubicBezTo>
                      <a:pt x="104" y="180"/>
                      <a:pt x="104" y="180"/>
                      <a:pt x="104" y="180"/>
                    </a:cubicBezTo>
                    <a:cubicBezTo>
                      <a:pt x="104" y="185"/>
                      <a:pt x="100" y="190"/>
                      <a:pt x="95" y="190"/>
                    </a:cubicBezTo>
                    <a:cubicBezTo>
                      <a:pt x="90" y="190"/>
                      <a:pt x="85" y="185"/>
                      <a:pt x="85" y="180"/>
                    </a:cubicBezTo>
                    <a:cubicBezTo>
                      <a:pt x="85" y="180"/>
                      <a:pt x="85" y="180"/>
                      <a:pt x="85" y="180"/>
                    </a:cubicBezTo>
                    <a:cubicBezTo>
                      <a:pt x="77" y="179"/>
                      <a:pt x="68" y="176"/>
                      <a:pt x="60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58" y="178"/>
                      <a:pt x="52" y="179"/>
                      <a:pt x="47" y="177"/>
                    </a:cubicBezTo>
                    <a:cubicBezTo>
                      <a:pt x="43" y="174"/>
                      <a:pt x="41" y="169"/>
                      <a:pt x="44" y="164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7" y="159"/>
                      <a:pt x="31" y="152"/>
                      <a:pt x="26" y="145"/>
                    </a:cubicBezTo>
                    <a:cubicBezTo>
                      <a:pt x="26" y="145"/>
                      <a:pt x="26" y="146"/>
                      <a:pt x="26" y="146"/>
                    </a:cubicBezTo>
                    <a:cubicBezTo>
                      <a:pt x="21" y="148"/>
                      <a:pt x="15" y="147"/>
                      <a:pt x="13" y="142"/>
                    </a:cubicBezTo>
                    <a:cubicBezTo>
                      <a:pt x="10" y="138"/>
                      <a:pt x="12" y="132"/>
                      <a:pt x="16" y="129"/>
                    </a:cubicBezTo>
                    <a:cubicBezTo>
                      <a:pt x="16" y="129"/>
                      <a:pt x="16" y="129"/>
                      <a:pt x="17" y="129"/>
                    </a:cubicBezTo>
                    <a:cubicBezTo>
                      <a:pt x="13" y="121"/>
                      <a:pt x="11" y="113"/>
                      <a:pt x="10" y="104"/>
                    </a:cubicBezTo>
                    <a:cubicBezTo>
                      <a:pt x="10" y="104"/>
                      <a:pt x="10" y="104"/>
                      <a:pt x="9" y="104"/>
                    </a:cubicBezTo>
                    <a:cubicBezTo>
                      <a:pt x="4" y="104"/>
                      <a:pt x="0" y="100"/>
                      <a:pt x="0" y="95"/>
                    </a:cubicBezTo>
                    <a:cubicBezTo>
                      <a:pt x="0" y="90"/>
                      <a:pt x="4" y="86"/>
                      <a:pt x="9" y="86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Oval 43"/>
              <p:cNvSpPr>
                <a:spLocks noChangeArrowheads="1"/>
              </p:cNvSpPr>
              <p:nvPr/>
            </p:nvSpPr>
            <p:spPr bwMode="auto">
              <a:xfrm flipH="1">
                <a:off x="10468929" y="5139690"/>
                <a:ext cx="293688" cy="296863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Oval 44"/>
              <p:cNvSpPr>
                <a:spLocks noChangeArrowheads="1"/>
              </p:cNvSpPr>
              <p:nvPr/>
            </p:nvSpPr>
            <p:spPr bwMode="auto">
              <a:xfrm flipH="1">
                <a:off x="10551479" y="5222240"/>
                <a:ext cx="128588" cy="131763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Rectangle 45"/>
              <p:cNvSpPr>
                <a:spLocks noChangeArrowheads="1"/>
              </p:cNvSpPr>
              <p:nvPr/>
            </p:nvSpPr>
            <p:spPr bwMode="auto">
              <a:xfrm flipH="1">
                <a:off x="5703254" y="5041169"/>
                <a:ext cx="742950" cy="114300"/>
              </a:xfrm>
              <a:prstGeom prst="rect">
                <a:avLst/>
              </a:prstGeom>
              <a:solidFill>
                <a:srgbClr val="B05B0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47" name="Group 146"/>
              <p:cNvGrpSpPr/>
              <p:nvPr/>
            </p:nvGrpSpPr>
            <p:grpSpPr>
              <a:xfrm flipH="1">
                <a:off x="6443029" y="4309428"/>
                <a:ext cx="2179638" cy="996950"/>
                <a:chOff x="3409950" y="4309428"/>
                <a:chExt cx="2179638" cy="996950"/>
              </a:xfrm>
            </p:grpSpPr>
            <p:sp>
              <p:nvSpPr>
                <p:cNvPr id="178" name="Rectangle 46"/>
                <p:cNvSpPr>
                  <a:spLocks noChangeArrowheads="1"/>
                </p:cNvSpPr>
                <p:nvPr/>
              </p:nvSpPr>
              <p:spPr bwMode="auto">
                <a:xfrm>
                  <a:off x="3409950" y="4309428"/>
                  <a:ext cx="2179638" cy="81915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79" name="Group 178"/>
                <p:cNvGrpSpPr/>
                <p:nvPr/>
              </p:nvGrpSpPr>
              <p:grpSpPr>
                <a:xfrm>
                  <a:off x="3409950" y="4309428"/>
                  <a:ext cx="2179638" cy="819150"/>
                  <a:chOff x="3409950" y="4309428"/>
                  <a:chExt cx="2179638" cy="819150"/>
                </a:xfrm>
                <a:solidFill>
                  <a:schemeClr val="accent3">
                    <a:lumMod val="60000"/>
                    <a:lumOff val="40000"/>
                  </a:schemeClr>
                </a:solidFill>
              </p:grpSpPr>
              <p:sp>
                <p:nvSpPr>
                  <p:cNvPr id="181" name="Rectangle 47"/>
                  <p:cNvSpPr>
                    <a:spLocks noChangeArrowheads="1"/>
                  </p:cNvSpPr>
                  <p:nvPr/>
                </p:nvSpPr>
                <p:spPr bwMode="auto">
                  <a:xfrm>
                    <a:off x="3409950" y="4309428"/>
                    <a:ext cx="2179638" cy="12700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2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3409950" y="4541203"/>
                    <a:ext cx="2179638" cy="12382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3" name="Rectangle 49"/>
                  <p:cNvSpPr>
                    <a:spLocks noChangeArrowheads="1"/>
                  </p:cNvSpPr>
                  <p:nvPr/>
                </p:nvSpPr>
                <p:spPr bwMode="auto">
                  <a:xfrm>
                    <a:off x="3409950" y="4772978"/>
                    <a:ext cx="2179638" cy="12382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84" name="Rectangle 50"/>
                  <p:cNvSpPr>
                    <a:spLocks noChangeArrowheads="1"/>
                  </p:cNvSpPr>
                  <p:nvPr/>
                </p:nvSpPr>
                <p:spPr bwMode="auto">
                  <a:xfrm>
                    <a:off x="3409950" y="5001578"/>
                    <a:ext cx="2179638" cy="12700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80" name="Rectangle 51"/>
                <p:cNvSpPr>
                  <a:spLocks noChangeArrowheads="1"/>
                </p:cNvSpPr>
                <p:nvPr/>
              </p:nvSpPr>
              <p:spPr bwMode="auto">
                <a:xfrm>
                  <a:off x="3409950" y="5128578"/>
                  <a:ext cx="2179638" cy="17780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48" name="Freeform 52"/>
              <p:cNvSpPr>
                <a:spLocks/>
              </p:cNvSpPr>
              <p:nvPr/>
            </p:nvSpPr>
            <p:spPr bwMode="auto">
              <a:xfrm flipH="1">
                <a:off x="6616066" y="4960303"/>
                <a:ext cx="652463" cy="657225"/>
              </a:xfrm>
              <a:custGeom>
                <a:avLst/>
                <a:gdLst>
                  <a:gd name="T0" fmla="*/ 9 w 189"/>
                  <a:gd name="T1" fmla="*/ 86 h 190"/>
                  <a:gd name="T2" fmla="*/ 10 w 189"/>
                  <a:gd name="T3" fmla="*/ 86 h 190"/>
                  <a:gd name="T4" fmla="*/ 16 w 189"/>
                  <a:gd name="T5" fmla="*/ 61 h 190"/>
                  <a:gd name="T6" fmla="*/ 16 w 189"/>
                  <a:gd name="T7" fmla="*/ 60 h 190"/>
                  <a:gd name="T8" fmla="*/ 12 w 189"/>
                  <a:gd name="T9" fmla="*/ 47 h 190"/>
                  <a:gd name="T10" fmla="*/ 25 w 189"/>
                  <a:gd name="T11" fmla="*/ 44 h 190"/>
                  <a:gd name="T12" fmla="*/ 26 w 189"/>
                  <a:gd name="T13" fmla="*/ 44 h 190"/>
                  <a:gd name="T14" fmla="*/ 44 w 189"/>
                  <a:gd name="T15" fmla="*/ 26 h 190"/>
                  <a:gd name="T16" fmla="*/ 44 w 189"/>
                  <a:gd name="T17" fmla="*/ 26 h 190"/>
                  <a:gd name="T18" fmla="*/ 47 w 189"/>
                  <a:gd name="T19" fmla="*/ 13 h 190"/>
                  <a:gd name="T20" fmla="*/ 60 w 189"/>
                  <a:gd name="T21" fmla="*/ 16 h 190"/>
                  <a:gd name="T22" fmla="*/ 60 w 189"/>
                  <a:gd name="T23" fmla="*/ 17 h 190"/>
                  <a:gd name="T24" fmla="*/ 85 w 189"/>
                  <a:gd name="T25" fmla="*/ 10 h 190"/>
                  <a:gd name="T26" fmla="*/ 85 w 189"/>
                  <a:gd name="T27" fmla="*/ 10 h 190"/>
                  <a:gd name="T28" fmla="*/ 94 w 189"/>
                  <a:gd name="T29" fmla="*/ 0 h 190"/>
                  <a:gd name="T30" fmla="*/ 104 w 189"/>
                  <a:gd name="T31" fmla="*/ 10 h 190"/>
                  <a:gd name="T32" fmla="*/ 104 w 189"/>
                  <a:gd name="T33" fmla="*/ 10 h 190"/>
                  <a:gd name="T34" fmla="*/ 129 w 189"/>
                  <a:gd name="T35" fmla="*/ 17 h 190"/>
                  <a:gd name="T36" fmla="*/ 129 w 189"/>
                  <a:gd name="T37" fmla="*/ 16 h 190"/>
                  <a:gd name="T38" fmla="*/ 142 w 189"/>
                  <a:gd name="T39" fmla="*/ 13 h 190"/>
                  <a:gd name="T40" fmla="*/ 145 w 189"/>
                  <a:gd name="T41" fmla="*/ 26 h 190"/>
                  <a:gd name="T42" fmla="*/ 145 w 189"/>
                  <a:gd name="T43" fmla="*/ 26 h 190"/>
                  <a:gd name="T44" fmla="*/ 163 w 189"/>
                  <a:gd name="T45" fmla="*/ 44 h 190"/>
                  <a:gd name="T46" fmla="*/ 164 w 189"/>
                  <a:gd name="T47" fmla="*/ 44 h 190"/>
                  <a:gd name="T48" fmla="*/ 176 w 189"/>
                  <a:gd name="T49" fmla="*/ 47 h 190"/>
                  <a:gd name="T50" fmla="*/ 173 w 189"/>
                  <a:gd name="T51" fmla="*/ 60 h 190"/>
                  <a:gd name="T52" fmla="*/ 172 w 189"/>
                  <a:gd name="T53" fmla="*/ 61 h 190"/>
                  <a:gd name="T54" fmla="*/ 179 w 189"/>
                  <a:gd name="T55" fmla="*/ 86 h 190"/>
                  <a:gd name="T56" fmla="*/ 180 w 189"/>
                  <a:gd name="T57" fmla="*/ 85 h 190"/>
                  <a:gd name="T58" fmla="*/ 189 w 189"/>
                  <a:gd name="T59" fmla="*/ 95 h 190"/>
                  <a:gd name="T60" fmla="*/ 180 w 189"/>
                  <a:gd name="T61" fmla="*/ 104 h 190"/>
                  <a:gd name="T62" fmla="*/ 179 w 189"/>
                  <a:gd name="T63" fmla="*/ 104 h 190"/>
                  <a:gd name="T64" fmla="*/ 172 w 189"/>
                  <a:gd name="T65" fmla="*/ 129 h 190"/>
                  <a:gd name="T66" fmla="*/ 173 w 189"/>
                  <a:gd name="T67" fmla="*/ 129 h 190"/>
                  <a:gd name="T68" fmla="*/ 176 w 189"/>
                  <a:gd name="T69" fmla="*/ 142 h 190"/>
                  <a:gd name="T70" fmla="*/ 164 w 189"/>
                  <a:gd name="T71" fmla="*/ 146 h 190"/>
                  <a:gd name="T72" fmla="*/ 163 w 189"/>
                  <a:gd name="T73" fmla="*/ 145 h 190"/>
                  <a:gd name="T74" fmla="*/ 145 w 189"/>
                  <a:gd name="T75" fmla="*/ 164 h 190"/>
                  <a:gd name="T76" fmla="*/ 145 w 189"/>
                  <a:gd name="T77" fmla="*/ 164 h 190"/>
                  <a:gd name="T78" fmla="*/ 142 w 189"/>
                  <a:gd name="T79" fmla="*/ 177 h 190"/>
                  <a:gd name="T80" fmla="*/ 129 w 189"/>
                  <a:gd name="T81" fmla="*/ 173 h 190"/>
                  <a:gd name="T82" fmla="*/ 129 w 189"/>
                  <a:gd name="T83" fmla="*/ 173 h 190"/>
                  <a:gd name="T84" fmla="*/ 104 w 189"/>
                  <a:gd name="T85" fmla="*/ 180 h 190"/>
                  <a:gd name="T86" fmla="*/ 104 w 189"/>
                  <a:gd name="T87" fmla="*/ 180 h 190"/>
                  <a:gd name="T88" fmla="*/ 94 w 189"/>
                  <a:gd name="T89" fmla="*/ 190 h 190"/>
                  <a:gd name="T90" fmla="*/ 85 w 189"/>
                  <a:gd name="T91" fmla="*/ 180 h 190"/>
                  <a:gd name="T92" fmla="*/ 85 w 189"/>
                  <a:gd name="T93" fmla="*/ 180 h 190"/>
                  <a:gd name="T94" fmla="*/ 60 w 189"/>
                  <a:gd name="T95" fmla="*/ 173 h 190"/>
                  <a:gd name="T96" fmla="*/ 60 w 189"/>
                  <a:gd name="T97" fmla="*/ 173 h 190"/>
                  <a:gd name="T98" fmla="*/ 47 w 189"/>
                  <a:gd name="T99" fmla="*/ 177 h 190"/>
                  <a:gd name="T100" fmla="*/ 44 w 189"/>
                  <a:gd name="T101" fmla="*/ 164 h 190"/>
                  <a:gd name="T102" fmla="*/ 44 w 189"/>
                  <a:gd name="T103" fmla="*/ 164 h 190"/>
                  <a:gd name="T104" fmla="*/ 26 w 189"/>
                  <a:gd name="T105" fmla="*/ 145 h 190"/>
                  <a:gd name="T106" fmla="*/ 25 w 189"/>
                  <a:gd name="T107" fmla="*/ 146 h 190"/>
                  <a:gd name="T108" fmla="*/ 12 w 189"/>
                  <a:gd name="T109" fmla="*/ 142 h 190"/>
                  <a:gd name="T110" fmla="*/ 16 w 189"/>
                  <a:gd name="T111" fmla="*/ 129 h 190"/>
                  <a:gd name="T112" fmla="*/ 16 w 189"/>
                  <a:gd name="T113" fmla="*/ 129 h 190"/>
                  <a:gd name="T114" fmla="*/ 10 w 189"/>
                  <a:gd name="T115" fmla="*/ 104 h 190"/>
                  <a:gd name="T116" fmla="*/ 9 w 189"/>
                  <a:gd name="T117" fmla="*/ 104 h 190"/>
                  <a:gd name="T118" fmla="*/ 0 w 189"/>
                  <a:gd name="T119" fmla="*/ 95 h 190"/>
                  <a:gd name="T120" fmla="*/ 9 w 189"/>
                  <a:gd name="T121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0">
                    <a:moveTo>
                      <a:pt x="9" y="86"/>
                    </a:moveTo>
                    <a:cubicBezTo>
                      <a:pt x="9" y="86"/>
                      <a:pt x="9" y="86"/>
                      <a:pt x="10" y="86"/>
                    </a:cubicBezTo>
                    <a:cubicBezTo>
                      <a:pt x="10" y="77"/>
                      <a:pt x="13" y="68"/>
                      <a:pt x="16" y="61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1" y="58"/>
                      <a:pt x="10" y="52"/>
                      <a:pt x="12" y="47"/>
                    </a:cubicBezTo>
                    <a:cubicBezTo>
                      <a:pt x="15" y="43"/>
                      <a:pt x="21" y="41"/>
                      <a:pt x="25" y="44"/>
                    </a:cubicBezTo>
                    <a:cubicBezTo>
                      <a:pt x="25" y="44"/>
                      <a:pt x="25" y="44"/>
                      <a:pt x="26" y="44"/>
                    </a:cubicBezTo>
                    <a:cubicBezTo>
                      <a:pt x="31" y="37"/>
                      <a:pt x="37" y="31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1" y="21"/>
                      <a:pt x="42" y="15"/>
                      <a:pt x="47" y="13"/>
                    </a:cubicBezTo>
                    <a:cubicBezTo>
                      <a:pt x="51" y="10"/>
                      <a:pt x="57" y="12"/>
                      <a:pt x="60" y="16"/>
                    </a:cubicBezTo>
                    <a:cubicBezTo>
                      <a:pt x="60" y="16"/>
                      <a:pt x="60" y="17"/>
                      <a:pt x="60" y="17"/>
                    </a:cubicBezTo>
                    <a:cubicBezTo>
                      <a:pt x="68" y="13"/>
                      <a:pt x="76" y="11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4"/>
                      <a:pt x="89" y="0"/>
                      <a:pt x="94" y="0"/>
                    </a:cubicBezTo>
                    <a:cubicBezTo>
                      <a:pt x="100" y="0"/>
                      <a:pt x="104" y="4"/>
                      <a:pt x="104" y="10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12" y="11"/>
                      <a:pt x="121" y="13"/>
                      <a:pt x="129" y="17"/>
                    </a:cubicBezTo>
                    <a:cubicBezTo>
                      <a:pt x="129" y="17"/>
                      <a:pt x="129" y="16"/>
                      <a:pt x="129" y="16"/>
                    </a:cubicBezTo>
                    <a:cubicBezTo>
                      <a:pt x="131" y="12"/>
                      <a:pt x="137" y="10"/>
                      <a:pt x="142" y="13"/>
                    </a:cubicBezTo>
                    <a:cubicBezTo>
                      <a:pt x="146" y="15"/>
                      <a:pt x="148" y="21"/>
                      <a:pt x="145" y="26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52" y="31"/>
                      <a:pt x="158" y="37"/>
                      <a:pt x="163" y="44"/>
                    </a:cubicBezTo>
                    <a:cubicBezTo>
                      <a:pt x="163" y="44"/>
                      <a:pt x="163" y="44"/>
                      <a:pt x="164" y="44"/>
                    </a:cubicBezTo>
                    <a:cubicBezTo>
                      <a:pt x="168" y="41"/>
                      <a:pt x="174" y="43"/>
                      <a:pt x="176" y="47"/>
                    </a:cubicBezTo>
                    <a:cubicBezTo>
                      <a:pt x="179" y="52"/>
                      <a:pt x="177" y="58"/>
                      <a:pt x="173" y="60"/>
                    </a:cubicBezTo>
                    <a:cubicBezTo>
                      <a:pt x="173" y="60"/>
                      <a:pt x="173" y="60"/>
                      <a:pt x="172" y="61"/>
                    </a:cubicBezTo>
                    <a:cubicBezTo>
                      <a:pt x="176" y="68"/>
                      <a:pt x="178" y="77"/>
                      <a:pt x="179" y="86"/>
                    </a:cubicBezTo>
                    <a:cubicBezTo>
                      <a:pt x="179" y="86"/>
                      <a:pt x="180" y="85"/>
                      <a:pt x="180" y="85"/>
                    </a:cubicBezTo>
                    <a:cubicBezTo>
                      <a:pt x="185" y="85"/>
                      <a:pt x="189" y="90"/>
                      <a:pt x="189" y="95"/>
                    </a:cubicBezTo>
                    <a:cubicBezTo>
                      <a:pt x="189" y="100"/>
                      <a:pt x="185" y="104"/>
                      <a:pt x="180" y="104"/>
                    </a:cubicBezTo>
                    <a:cubicBezTo>
                      <a:pt x="180" y="104"/>
                      <a:pt x="179" y="104"/>
                      <a:pt x="179" y="104"/>
                    </a:cubicBezTo>
                    <a:cubicBezTo>
                      <a:pt x="178" y="113"/>
                      <a:pt x="176" y="121"/>
                      <a:pt x="172" y="129"/>
                    </a:cubicBezTo>
                    <a:cubicBezTo>
                      <a:pt x="173" y="129"/>
                      <a:pt x="173" y="129"/>
                      <a:pt x="173" y="129"/>
                    </a:cubicBezTo>
                    <a:cubicBezTo>
                      <a:pt x="177" y="132"/>
                      <a:pt x="179" y="138"/>
                      <a:pt x="176" y="142"/>
                    </a:cubicBezTo>
                    <a:cubicBezTo>
                      <a:pt x="174" y="147"/>
                      <a:pt x="168" y="148"/>
                      <a:pt x="164" y="146"/>
                    </a:cubicBezTo>
                    <a:cubicBezTo>
                      <a:pt x="163" y="146"/>
                      <a:pt x="163" y="145"/>
                      <a:pt x="163" y="145"/>
                    </a:cubicBezTo>
                    <a:cubicBezTo>
                      <a:pt x="158" y="152"/>
                      <a:pt x="152" y="159"/>
                      <a:pt x="145" y="164"/>
                    </a:cubicBezTo>
                    <a:cubicBezTo>
                      <a:pt x="145" y="164"/>
                      <a:pt x="145" y="164"/>
                      <a:pt x="145" y="164"/>
                    </a:cubicBezTo>
                    <a:cubicBezTo>
                      <a:pt x="148" y="169"/>
                      <a:pt x="146" y="174"/>
                      <a:pt x="142" y="177"/>
                    </a:cubicBezTo>
                    <a:cubicBezTo>
                      <a:pt x="137" y="179"/>
                      <a:pt x="132" y="178"/>
                      <a:pt x="129" y="173"/>
                    </a:cubicBezTo>
                    <a:cubicBezTo>
                      <a:pt x="129" y="173"/>
                      <a:pt x="129" y="173"/>
                      <a:pt x="129" y="173"/>
                    </a:cubicBezTo>
                    <a:cubicBezTo>
                      <a:pt x="121" y="176"/>
                      <a:pt x="112" y="179"/>
                      <a:pt x="104" y="180"/>
                    </a:cubicBezTo>
                    <a:cubicBezTo>
                      <a:pt x="104" y="180"/>
                      <a:pt x="104" y="180"/>
                      <a:pt x="104" y="180"/>
                    </a:cubicBezTo>
                    <a:cubicBezTo>
                      <a:pt x="104" y="185"/>
                      <a:pt x="100" y="190"/>
                      <a:pt x="94" y="190"/>
                    </a:cubicBezTo>
                    <a:cubicBezTo>
                      <a:pt x="89" y="190"/>
                      <a:pt x="85" y="185"/>
                      <a:pt x="85" y="180"/>
                    </a:cubicBezTo>
                    <a:cubicBezTo>
                      <a:pt x="85" y="180"/>
                      <a:pt x="85" y="180"/>
                      <a:pt x="85" y="180"/>
                    </a:cubicBezTo>
                    <a:cubicBezTo>
                      <a:pt x="76" y="179"/>
                      <a:pt x="68" y="176"/>
                      <a:pt x="60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57" y="178"/>
                      <a:pt x="51" y="179"/>
                      <a:pt x="47" y="177"/>
                    </a:cubicBezTo>
                    <a:cubicBezTo>
                      <a:pt x="43" y="174"/>
                      <a:pt x="41" y="169"/>
                      <a:pt x="44" y="164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7" y="159"/>
                      <a:pt x="31" y="152"/>
                      <a:pt x="26" y="145"/>
                    </a:cubicBezTo>
                    <a:cubicBezTo>
                      <a:pt x="25" y="145"/>
                      <a:pt x="25" y="146"/>
                      <a:pt x="25" y="146"/>
                    </a:cubicBezTo>
                    <a:cubicBezTo>
                      <a:pt x="21" y="148"/>
                      <a:pt x="15" y="147"/>
                      <a:pt x="12" y="142"/>
                    </a:cubicBezTo>
                    <a:cubicBezTo>
                      <a:pt x="10" y="138"/>
                      <a:pt x="11" y="132"/>
                      <a:pt x="16" y="129"/>
                    </a:cubicBezTo>
                    <a:cubicBezTo>
                      <a:pt x="16" y="129"/>
                      <a:pt x="16" y="129"/>
                      <a:pt x="16" y="129"/>
                    </a:cubicBezTo>
                    <a:cubicBezTo>
                      <a:pt x="13" y="121"/>
                      <a:pt x="10" y="113"/>
                      <a:pt x="10" y="104"/>
                    </a:cubicBezTo>
                    <a:cubicBezTo>
                      <a:pt x="9" y="104"/>
                      <a:pt x="9" y="104"/>
                      <a:pt x="9" y="104"/>
                    </a:cubicBezTo>
                    <a:cubicBezTo>
                      <a:pt x="4" y="104"/>
                      <a:pt x="0" y="100"/>
                      <a:pt x="0" y="95"/>
                    </a:cubicBezTo>
                    <a:cubicBezTo>
                      <a:pt x="0" y="90"/>
                      <a:pt x="4" y="86"/>
                      <a:pt x="9" y="86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Oval 53"/>
              <p:cNvSpPr>
                <a:spLocks noChangeArrowheads="1"/>
              </p:cNvSpPr>
              <p:nvPr/>
            </p:nvSpPr>
            <p:spPr bwMode="auto">
              <a:xfrm flipH="1">
                <a:off x="6795454" y="5139690"/>
                <a:ext cx="293688" cy="296863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Oval 54"/>
              <p:cNvSpPr>
                <a:spLocks noChangeArrowheads="1"/>
              </p:cNvSpPr>
              <p:nvPr/>
            </p:nvSpPr>
            <p:spPr bwMode="auto">
              <a:xfrm flipH="1">
                <a:off x="6878004" y="5222240"/>
                <a:ext cx="128588" cy="131763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55"/>
              <p:cNvSpPr>
                <a:spLocks/>
              </p:cNvSpPr>
              <p:nvPr/>
            </p:nvSpPr>
            <p:spPr bwMode="auto">
              <a:xfrm flipH="1">
                <a:off x="7797166" y="4960303"/>
                <a:ext cx="652463" cy="657225"/>
              </a:xfrm>
              <a:custGeom>
                <a:avLst/>
                <a:gdLst>
                  <a:gd name="T0" fmla="*/ 9 w 189"/>
                  <a:gd name="T1" fmla="*/ 86 h 190"/>
                  <a:gd name="T2" fmla="*/ 10 w 189"/>
                  <a:gd name="T3" fmla="*/ 86 h 190"/>
                  <a:gd name="T4" fmla="*/ 17 w 189"/>
                  <a:gd name="T5" fmla="*/ 61 h 190"/>
                  <a:gd name="T6" fmla="*/ 16 w 189"/>
                  <a:gd name="T7" fmla="*/ 60 h 190"/>
                  <a:gd name="T8" fmla="*/ 13 w 189"/>
                  <a:gd name="T9" fmla="*/ 47 h 190"/>
                  <a:gd name="T10" fmla="*/ 25 w 189"/>
                  <a:gd name="T11" fmla="*/ 44 h 190"/>
                  <a:gd name="T12" fmla="*/ 26 w 189"/>
                  <a:gd name="T13" fmla="*/ 44 h 190"/>
                  <a:gd name="T14" fmla="*/ 44 w 189"/>
                  <a:gd name="T15" fmla="*/ 26 h 190"/>
                  <a:gd name="T16" fmla="*/ 44 w 189"/>
                  <a:gd name="T17" fmla="*/ 26 h 190"/>
                  <a:gd name="T18" fmla="*/ 47 w 189"/>
                  <a:gd name="T19" fmla="*/ 13 h 190"/>
                  <a:gd name="T20" fmla="*/ 60 w 189"/>
                  <a:gd name="T21" fmla="*/ 16 h 190"/>
                  <a:gd name="T22" fmla="*/ 60 w 189"/>
                  <a:gd name="T23" fmla="*/ 17 h 190"/>
                  <a:gd name="T24" fmla="*/ 85 w 189"/>
                  <a:gd name="T25" fmla="*/ 10 h 190"/>
                  <a:gd name="T26" fmla="*/ 85 w 189"/>
                  <a:gd name="T27" fmla="*/ 10 h 190"/>
                  <a:gd name="T28" fmla="*/ 95 w 189"/>
                  <a:gd name="T29" fmla="*/ 0 h 190"/>
                  <a:gd name="T30" fmla="*/ 104 w 189"/>
                  <a:gd name="T31" fmla="*/ 10 h 190"/>
                  <a:gd name="T32" fmla="*/ 104 w 189"/>
                  <a:gd name="T33" fmla="*/ 10 h 190"/>
                  <a:gd name="T34" fmla="*/ 129 w 189"/>
                  <a:gd name="T35" fmla="*/ 17 h 190"/>
                  <a:gd name="T36" fmla="*/ 129 w 189"/>
                  <a:gd name="T37" fmla="*/ 16 h 190"/>
                  <a:gd name="T38" fmla="*/ 142 w 189"/>
                  <a:gd name="T39" fmla="*/ 13 h 190"/>
                  <a:gd name="T40" fmla="*/ 145 w 189"/>
                  <a:gd name="T41" fmla="*/ 26 h 190"/>
                  <a:gd name="T42" fmla="*/ 145 w 189"/>
                  <a:gd name="T43" fmla="*/ 26 h 190"/>
                  <a:gd name="T44" fmla="*/ 163 w 189"/>
                  <a:gd name="T45" fmla="*/ 44 h 190"/>
                  <a:gd name="T46" fmla="*/ 164 w 189"/>
                  <a:gd name="T47" fmla="*/ 44 h 190"/>
                  <a:gd name="T48" fmla="*/ 177 w 189"/>
                  <a:gd name="T49" fmla="*/ 47 h 190"/>
                  <a:gd name="T50" fmla="*/ 173 w 189"/>
                  <a:gd name="T51" fmla="*/ 60 h 190"/>
                  <a:gd name="T52" fmla="*/ 173 w 189"/>
                  <a:gd name="T53" fmla="*/ 61 h 190"/>
                  <a:gd name="T54" fmla="*/ 180 w 189"/>
                  <a:gd name="T55" fmla="*/ 86 h 190"/>
                  <a:gd name="T56" fmla="*/ 180 w 189"/>
                  <a:gd name="T57" fmla="*/ 85 h 190"/>
                  <a:gd name="T58" fmla="*/ 189 w 189"/>
                  <a:gd name="T59" fmla="*/ 95 h 190"/>
                  <a:gd name="T60" fmla="*/ 180 w 189"/>
                  <a:gd name="T61" fmla="*/ 104 h 190"/>
                  <a:gd name="T62" fmla="*/ 180 w 189"/>
                  <a:gd name="T63" fmla="*/ 104 h 190"/>
                  <a:gd name="T64" fmla="*/ 173 w 189"/>
                  <a:gd name="T65" fmla="*/ 129 h 190"/>
                  <a:gd name="T66" fmla="*/ 173 w 189"/>
                  <a:gd name="T67" fmla="*/ 129 h 190"/>
                  <a:gd name="T68" fmla="*/ 177 w 189"/>
                  <a:gd name="T69" fmla="*/ 142 h 190"/>
                  <a:gd name="T70" fmla="*/ 164 w 189"/>
                  <a:gd name="T71" fmla="*/ 146 h 190"/>
                  <a:gd name="T72" fmla="*/ 163 w 189"/>
                  <a:gd name="T73" fmla="*/ 145 h 190"/>
                  <a:gd name="T74" fmla="*/ 145 w 189"/>
                  <a:gd name="T75" fmla="*/ 164 h 190"/>
                  <a:gd name="T76" fmla="*/ 145 w 189"/>
                  <a:gd name="T77" fmla="*/ 164 h 190"/>
                  <a:gd name="T78" fmla="*/ 142 w 189"/>
                  <a:gd name="T79" fmla="*/ 177 h 190"/>
                  <a:gd name="T80" fmla="*/ 129 w 189"/>
                  <a:gd name="T81" fmla="*/ 173 h 190"/>
                  <a:gd name="T82" fmla="*/ 129 w 189"/>
                  <a:gd name="T83" fmla="*/ 173 h 190"/>
                  <a:gd name="T84" fmla="*/ 104 w 189"/>
                  <a:gd name="T85" fmla="*/ 180 h 190"/>
                  <a:gd name="T86" fmla="*/ 104 w 189"/>
                  <a:gd name="T87" fmla="*/ 180 h 190"/>
                  <a:gd name="T88" fmla="*/ 95 w 189"/>
                  <a:gd name="T89" fmla="*/ 190 h 190"/>
                  <a:gd name="T90" fmla="*/ 85 w 189"/>
                  <a:gd name="T91" fmla="*/ 180 h 190"/>
                  <a:gd name="T92" fmla="*/ 85 w 189"/>
                  <a:gd name="T93" fmla="*/ 180 h 190"/>
                  <a:gd name="T94" fmla="*/ 60 w 189"/>
                  <a:gd name="T95" fmla="*/ 173 h 190"/>
                  <a:gd name="T96" fmla="*/ 60 w 189"/>
                  <a:gd name="T97" fmla="*/ 173 h 190"/>
                  <a:gd name="T98" fmla="*/ 47 w 189"/>
                  <a:gd name="T99" fmla="*/ 177 h 190"/>
                  <a:gd name="T100" fmla="*/ 44 w 189"/>
                  <a:gd name="T101" fmla="*/ 164 h 190"/>
                  <a:gd name="T102" fmla="*/ 44 w 189"/>
                  <a:gd name="T103" fmla="*/ 164 h 190"/>
                  <a:gd name="T104" fmla="*/ 26 w 189"/>
                  <a:gd name="T105" fmla="*/ 145 h 190"/>
                  <a:gd name="T106" fmla="*/ 25 w 189"/>
                  <a:gd name="T107" fmla="*/ 146 h 190"/>
                  <a:gd name="T108" fmla="*/ 13 w 189"/>
                  <a:gd name="T109" fmla="*/ 142 h 190"/>
                  <a:gd name="T110" fmla="*/ 16 w 189"/>
                  <a:gd name="T111" fmla="*/ 129 h 190"/>
                  <a:gd name="T112" fmla="*/ 17 w 189"/>
                  <a:gd name="T113" fmla="*/ 129 h 190"/>
                  <a:gd name="T114" fmla="*/ 10 w 189"/>
                  <a:gd name="T115" fmla="*/ 104 h 190"/>
                  <a:gd name="T116" fmla="*/ 9 w 189"/>
                  <a:gd name="T117" fmla="*/ 104 h 190"/>
                  <a:gd name="T118" fmla="*/ 0 w 189"/>
                  <a:gd name="T119" fmla="*/ 95 h 190"/>
                  <a:gd name="T120" fmla="*/ 9 w 189"/>
                  <a:gd name="T121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0">
                    <a:moveTo>
                      <a:pt x="9" y="86"/>
                    </a:moveTo>
                    <a:cubicBezTo>
                      <a:pt x="10" y="86"/>
                      <a:pt x="10" y="86"/>
                      <a:pt x="10" y="86"/>
                    </a:cubicBezTo>
                    <a:cubicBezTo>
                      <a:pt x="11" y="77"/>
                      <a:pt x="13" y="68"/>
                      <a:pt x="17" y="61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2" y="58"/>
                      <a:pt x="10" y="52"/>
                      <a:pt x="13" y="47"/>
                    </a:cubicBezTo>
                    <a:cubicBezTo>
                      <a:pt x="15" y="43"/>
                      <a:pt x="21" y="41"/>
                      <a:pt x="25" y="44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31" y="37"/>
                      <a:pt x="37" y="31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1" y="21"/>
                      <a:pt x="43" y="15"/>
                      <a:pt x="47" y="13"/>
                    </a:cubicBezTo>
                    <a:cubicBezTo>
                      <a:pt x="52" y="10"/>
                      <a:pt x="58" y="12"/>
                      <a:pt x="60" y="16"/>
                    </a:cubicBezTo>
                    <a:cubicBezTo>
                      <a:pt x="60" y="16"/>
                      <a:pt x="60" y="17"/>
                      <a:pt x="60" y="17"/>
                    </a:cubicBezTo>
                    <a:cubicBezTo>
                      <a:pt x="68" y="13"/>
                      <a:pt x="77" y="11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4"/>
                      <a:pt x="90" y="0"/>
                      <a:pt x="95" y="0"/>
                    </a:cubicBezTo>
                    <a:cubicBezTo>
                      <a:pt x="100" y="0"/>
                      <a:pt x="104" y="4"/>
                      <a:pt x="104" y="10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13" y="11"/>
                      <a:pt x="121" y="13"/>
                      <a:pt x="129" y="17"/>
                    </a:cubicBezTo>
                    <a:cubicBezTo>
                      <a:pt x="129" y="17"/>
                      <a:pt x="129" y="16"/>
                      <a:pt x="129" y="16"/>
                    </a:cubicBezTo>
                    <a:cubicBezTo>
                      <a:pt x="132" y="12"/>
                      <a:pt x="138" y="10"/>
                      <a:pt x="142" y="13"/>
                    </a:cubicBezTo>
                    <a:cubicBezTo>
                      <a:pt x="147" y="15"/>
                      <a:pt x="148" y="21"/>
                      <a:pt x="145" y="26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52" y="31"/>
                      <a:pt x="158" y="37"/>
                      <a:pt x="163" y="44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68" y="41"/>
                      <a:pt x="174" y="43"/>
                      <a:pt x="177" y="47"/>
                    </a:cubicBezTo>
                    <a:cubicBezTo>
                      <a:pt x="179" y="52"/>
                      <a:pt x="178" y="58"/>
                      <a:pt x="173" y="60"/>
                    </a:cubicBezTo>
                    <a:cubicBezTo>
                      <a:pt x="173" y="60"/>
                      <a:pt x="173" y="60"/>
                      <a:pt x="173" y="61"/>
                    </a:cubicBezTo>
                    <a:cubicBezTo>
                      <a:pt x="176" y="68"/>
                      <a:pt x="179" y="77"/>
                      <a:pt x="180" y="86"/>
                    </a:cubicBezTo>
                    <a:cubicBezTo>
                      <a:pt x="180" y="86"/>
                      <a:pt x="180" y="85"/>
                      <a:pt x="180" y="85"/>
                    </a:cubicBezTo>
                    <a:cubicBezTo>
                      <a:pt x="185" y="85"/>
                      <a:pt x="189" y="90"/>
                      <a:pt x="189" y="95"/>
                    </a:cubicBezTo>
                    <a:cubicBezTo>
                      <a:pt x="189" y="100"/>
                      <a:pt x="185" y="104"/>
                      <a:pt x="180" y="104"/>
                    </a:cubicBezTo>
                    <a:cubicBezTo>
                      <a:pt x="180" y="104"/>
                      <a:pt x="180" y="104"/>
                      <a:pt x="180" y="104"/>
                    </a:cubicBezTo>
                    <a:cubicBezTo>
                      <a:pt x="179" y="113"/>
                      <a:pt x="176" y="121"/>
                      <a:pt x="173" y="129"/>
                    </a:cubicBezTo>
                    <a:cubicBezTo>
                      <a:pt x="173" y="129"/>
                      <a:pt x="173" y="129"/>
                      <a:pt x="173" y="129"/>
                    </a:cubicBezTo>
                    <a:cubicBezTo>
                      <a:pt x="178" y="132"/>
                      <a:pt x="179" y="138"/>
                      <a:pt x="177" y="142"/>
                    </a:cubicBezTo>
                    <a:cubicBezTo>
                      <a:pt x="174" y="147"/>
                      <a:pt x="168" y="148"/>
                      <a:pt x="164" y="146"/>
                    </a:cubicBezTo>
                    <a:cubicBezTo>
                      <a:pt x="164" y="146"/>
                      <a:pt x="164" y="145"/>
                      <a:pt x="163" y="145"/>
                    </a:cubicBezTo>
                    <a:cubicBezTo>
                      <a:pt x="158" y="152"/>
                      <a:pt x="152" y="159"/>
                      <a:pt x="145" y="164"/>
                    </a:cubicBezTo>
                    <a:cubicBezTo>
                      <a:pt x="145" y="164"/>
                      <a:pt x="145" y="164"/>
                      <a:pt x="145" y="164"/>
                    </a:cubicBezTo>
                    <a:cubicBezTo>
                      <a:pt x="148" y="169"/>
                      <a:pt x="147" y="174"/>
                      <a:pt x="142" y="177"/>
                    </a:cubicBezTo>
                    <a:cubicBezTo>
                      <a:pt x="138" y="179"/>
                      <a:pt x="132" y="178"/>
                      <a:pt x="129" y="173"/>
                    </a:cubicBezTo>
                    <a:cubicBezTo>
                      <a:pt x="129" y="173"/>
                      <a:pt x="129" y="173"/>
                      <a:pt x="129" y="173"/>
                    </a:cubicBezTo>
                    <a:cubicBezTo>
                      <a:pt x="121" y="176"/>
                      <a:pt x="113" y="179"/>
                      <a:pt x="104" y="180"/>
                    </a:cubicBezTo>
                    <a:cubicBezTo>
                      <a:pt x="104" y="180"/>
                      <a:pt x="104" y="180"/>
                      <a:pt x="104" y="180"/>
                    </a:cubicBezTo>
                    <a:cubicBezTo>
                      <a:pt x="104" y="185"/>
                      <a:pt x="100" y="190"/>
                      <a:pt x="95" y="190"/>
                    </a:cubicBezTo>
                    <a:cubicBezTo>
                      <a:pt x="90" y="190"/>
                      <a:pt x="85" y="185"/>
                      <a:pt x="85" y="180"/>
                    </a:cubicBezTo>
                    <a:cubicBezTo>
                      <a:pt x="85" y="180"/>
                      <a:pt x="85" y="180"/>
                      <a:pt x="85" y="180"/>
                    </a:cubicBezTo>
                    <a:cubicBezTo>
                      <a:pt x="77" y="179"/>
                      <a:pt x="68" y="176"/>
                      <a:pt x="60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58" y="178"/>
                      <a:pt x="52" y="179"/>
                      <a:pt x="47" y="177"/>
                    </a:cubicBezTo>
                    <a:cubicBezTo>
                      <a:pt x="43" y="174"/>
                      <a:pt x="41" y="169"/>
                      <a:pt x="44" y="164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7" y="159"/>
                      <a:pt x="31" y="152"/>
                      <a:pt x="26" y="145"/>
                    </a:cubicBezTo>
                    <a:cubicBezTo>
                      <a:pt x="26" y="145"/>
                      <a:pt x="26" y="146"/>
                      <a:pt x="25" y="146"/>
                    </a:cubicBezTo>
                    <a:cubicBezTo>
                      <a:pt x="21" y="148"/>
                      <a:pt x="15" y="147"/>
                      <a:pt x="13" y="142"/>
                    </a:cubicBezTo>
                    <a:cubicBezTo>
                      <a:pt x="10" y="138"/>
                      <a:pt x="12" y="132"/>
                      <a:pt x="16" y="129"/>
                    </a:cubicBezTo>
                    <a:cubicBezTo>
                      <a:pt x="16" y="129"/>
                      <a:pt x="16" y="129"/>
                      <a:pt x="17" y="129"/>
                    </a:cubicBezTo>
                    <a:cubicBezTo>
                      <a:pt x="13" y="121"/>
                      <a:pt x="11" y="113"/>
                      <a:pt x="10" y="104"/>
                    </a:cubicBezTo>
                    <a:cubicBezTo>
                      <a:pt x="10" y="104"/>
                      <a:pt x="10" y="104"/>
                      <a:pt x="9" y="104"/>
                    </a:cubicBezTo>
                    <a:cubicBezTo>
                      <a:pt x="4" y="104"/>
                      <a:pt x="0" y="100"/>
                      <a:pt x="0" y="95"/>
                    </a:cubicBezTo>
                    <a:cubicBezTo>
                      <a:pt x="0" y="90"/>
                      <a:pt x="4" y="86"/>
                      <a:pt x="9" y="86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Oval 56"/>
              <p:cNvSpPr>
                <a:spLocks noChangeArrowheads="1"/>
              </p:cNvSpPr>
              <p:nvPr/>
            </p:nvSpPr>
            <p:spPr bwMode="auto">
              <a:xfrm flipH="1">
                <a:off x="7976554" y="5139690"/>
                <a:ext cx="293688" cy="296863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Oval 57"/>
              <p:cNvSpPr>
                <a:spLocks noChangeArrowheads="1"/>
              </p:cNvSpPr>
              <p:nvPr/>
            </p:nvSpPr>
            <p:spPr bwMode="auto">
              <a:xfrm flipH="1">
                <a:off x="8059104" y="5222240"/>
                <a:ext cx="128588" cy="131763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Rectangle 58"/>
              <p:cNvSpPr>
                <a:spLocks noChangeArrowheads="1"/>
              </p:cNvSpPr>
              <p:nvPr/>
            </p:nvSpPr>
            <p:spPr bwMode="auto">
              <a:xfrm flipH="1">
                <a:off x="3239454" y="5041169"/>
                <a:ext cx="742950" cy="114300"/>
              </a:xfrm>
              <a:prstGeom prst="rect">
                <a:avLst/>
              </a:prstGeom>
              <a:solidFill>
                <a:srgbClr val="B05B0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64" name="Group 163"/>
              <p:cNvGrpSpPr/>
              <p:nvPr/>
            </p:nvGrpSpPr>
            <p:grpSpPr>
              <a:xfrm flipH="1">
                <a:off x="3977642" y="4309428"/>
                <a:ext cx="2181225" cy="996950"/>
                <a:chOff x="5873750" y="4309428"/>
                <a:chExt cx="2181225" cy="996950"/>
              </a:xfrm>
            </p:grpSpPr>
            <p:sp>
              <p:nvSpPr>
                <p:cNvPr id="171" name="Rectangle 68"/>
                <p:cNvSpPr>
                  <a:spLocks noChangeArrowheads="1"/>
                </p:cNvSpPr>
                <p:nvPr/>
              </p:nvSpPr>
              <p:spPr bwMode="auto">
                <a:xfrm>
                  <a:off x="5873750" y="4309428"/>
                  <a:ext cx="2181225" cy="81915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172" name="Group 171"/>
                <p:cNvGrpSpPr/>
                <p:nvPr/>
              </p:nvGrpSpPr>
              <p:grpSpPr>
                <a:xfrm>
                  <a:off x="5873750" y="4309428"/>
                  <a:ext cx="2181225" cy="819150"/>
                  <a:chOff x="5873750" y="4309428"/>
                  <a:chExt cx="2181225" cy="819150"/>
                </a:xfrm>
                <a:solidFill>
                  <a:schemeClr val="accent2">
                    <a:lumMod val="60000"/>
                    <a:lumOff val="40000"/>
                  </a:schemeClr>
                </a:solidFill>
              </p:grpSpPr>
              <p:sp>
                <p:nvSpPr>
                  <p:cNvPr id="174" name="Rectangle 69"/>
                  <p:cNvSpPr>
                    <a:spLocks noChangeArrowheads="1"/>
                  </p:cNvSpPr>
                  <p:nvPr/>
                </p:nvSpPr>
                <p:spPr bwMode="auto">
                  <a:xfrm>
                    <a:off x="5873750" y="4309428"/>
                    <a:ext cx="2181225" cy="12700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5" name="Rectangle 70"/>
                  <p:cNvSpPr>
                    <a:spLocks noChangeArrowheads="1"/>
                  </p:cNvSpPr>
                  <p:nvPr/>
                </p:nvSpPr>
                <p:spPr bwMode="auto">
                  <a:xfrm>
                    <a:off x="5873750" y="4541203"/>
                    <a:ext cx="2181225" cy="12382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6" name="Rectangle 71"/>
                  <p:cNvSpPr>
                    <a:spLocks noChangeArrowheads="1"/>
                  </p:cNvSpPr>
                  <p:nvPr/>
                </p:nvSpPr>
                <p:spPr bwMode="auto">
                  <a:xfrm>
                    <a:off x="5873750" y="4772978"/>
                    <a:ext cx="2181225" cy="123825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  <p:sp>
                <p:nvSpPr>
                  <p:cNvPr id="177" name="Rectangle 72"/>
                  <p:cNvSpPr>
                    <a:spLocks noChangeArrowheads="1"/>
                  </p:cNvSpPr>
                  <p:nvPr/>
                </p:nvSpPr>
                <p:spPr bwMode="auto">
                  <a:xfrm>
                    <a:off x="5873750" y="5001578"/>
                    <a:ext cx="2181225" cy="12700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b="1">
                      <a:latin typeface="Arial" panose="020B0604020202020204" pitchFamily="34" charset="0"/>
                      <a:cs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173" name="Rectangle 73"/>
                <p:cNvSpPr>
                  <a:spLocks noChangeArrowheads="1"/>
                </p:cNvSpPr>
                <p:nvPr/>
              </p:nvSpPr>
              <p:spPr bwMode="auto">
                <a:xfrm>
                  <a:off x="5873750" y="5128578"/>
                  <a:ext cx="2181225" cy="177800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65" name="Freeform 74"/>
              <p:cNvSpPr>
                <a:spLocks/>
              </p:cNvSpPr>
              <p:nvPr/>
            </p:nvSpPr>
            <p:spPr bwMode="auto">
              <a:xfrm flipH="1">
                <a:off x="4150679" y="4960303"/>
                <a:ext cx="654050" cy="657225"/>
              </a:xfrm>
              <a:custGeom>
                <a:avLst/>
                <a:gdLst>
                  <a:gd name="T0" fmla="*/ 9 w 189"/>
                  <a:gd name="T1" fmla="*/ 86 h 190"/>
                  <a:gd name="T2" fmla="*/ 9 w 189"/>
                  <a:gd name="T3" fmla="*/ 86 h 190"/>
                  <a:gd name="T4" fmla="*/ 16 w 189"/>
                  <a:gd name="T5" fmla="*/ 61 h 190"/>
                  <a:gd name="T6" fmla="*/ 16 w 189"/>
                  <a:gd name="T7" fmla="*/ 60 h 190"/>
                  <a:gd name="T8" fmla="*/ 12 w 189"/>
                  <a:gd name="T9" fmla="*/ 47 h 190"/>
                  <a:gd name="T10" fmla="*/ 25 w 189"/>
                  <a:gd name="T11" fmla="*/ 44 h 190"/>
                  <a:gd name="T12" fmla="*/ 25 w 189"/>
                  <a:gd name="T13" fmla="*/ 44 h 190"/>
                  <a:gd name="T14" fmla="*/ 44 w 189"/>
                  <a:gd name="T15" fmla="*/ 26 h 190"/>
                  <a:gd name="T16" fmla="*/ 43 w 189"/>
                  <a:gd name="T17" fmla="*/ 26 h 190"/>
                  <a:gd name="T18" fmla="*/ 47 w 189"/>
                  <a:gd name="T19" fmla="*/ 13 h 190"/>
                  <a:gd name="T20" fmla="*/ 60 w 189"/>
                  <a:gd name="T21" fmla="*/ 16 h 190"/>
                  <a:gd name="T22" fmla="*/ 60 w 189"/>
                  <a:gd name="T23" fmla="*/ 17 h 190"/>
                  <a:gd name="T24" fmla="*/ 85 w 189"/>
                  <a:gd name="T25" fmla="*/ 10 h 190"/>
                  <a:gd name="T26" fmla="*/ 85 w 189"/>
                  <a:gd name="T27" fmla="*/ 10 h 190"/>
                  <a:gd name="T28" fmla="*/ 94 w 189"/>
                  <a:gd name="T29" fmla="*/ 0 h 190"/>
                  <a:gd name="T30" fmla="*/ 104 w 189"/>
                  <a:gd name="T31" fmla="*/ 10 h 190"/>
                  <a:gd name="T32" fmla="*/ 104 w 189"/>
                  <a:gd name="T33" fmla="*/ 10 h 190"/>
                  <a:gd name="T34" fmla="*/ 129 w 189"/>
                  <a:gd name="T35" fmla="*/ 17 h 190"/>
                  <a:gd name="T36" fmla="*/ 129 w 189"/>
                  <a:gd name="T37" fmla="*/ 16 h 190"/>
                  <a:gd name="T38" fmla="*/ 142 w 189"/>
                  <a:gd name="T39" fmla="*/ 13 h 190"/>
                  <a:gd name="T40" fmla="*/ 145 w 189"/>
                  <a:gd name="T41" fmla="*/ 26 h 190"/>
                  <a:gd name="T42" fmla="*/ 145 w 189"/>
                  <a:gd name="T43" fmla="*/ 26 h 190"/>
                  <a:gd name="T44" fmla="*/ 163 w 189"/>
                  <a:gd name="T45" fmla="*/ 44 h 190"/>
                  <a:gd name="T46" fmla="*/ 164 w 189"/>
                  <a:gd name="T47" fmla="*/ 44 h 190"/>
                  <a:gd name="T48" fmla="*/ 176 w 189"/>
                  <a:gd name="T49" fmla="*/ 47 h 190"/>
                  <a:gd name="T50" fmla="*/ 173 w 189"/>
                  <a:gd name="T51" fmla="*/ 60 h 190"/>
                  <a:gd name="T52" fmla="*/ 172 w 189"/>
                  <a:gd name="T53" fmla="*/ 61 h 190"/>
                  <a:gd name="T54" fmla="*/ 179 w 189"/>
                  <a:gd name="T55" fmla="*/ 86 h 190"/>
                  <a:gd name="T56" fmla="*/ 180 w 189"/>
                  <a:gd name="T57" fmla="*/ 85 h 190"/>
                  <a:gd name="T58" fmla="*/ 189 w 189"/>
                  <a:gd name="T59" fmla="*/ 95 h 190"/>
                  <a:gd name="T60" fmla="*/ 180 w 189"/>
                  <a:gd name="T61" fmla="*/ 104 h 190"/>
                  <a:gd name="T62" fmla="*/ 179 w 189"/>
                  <a:gd name="T63" fmla="*/ 104 h 190"/>
                  <a:gd name="T64" fmla="*/ 172 w 189"/>
                  <a:gd name="T65" fmla="*/ 129 h 190"/>
                  <a:gd name="T66" fmla="*/ 173 w 189"/>
                  <a:gd name="T67" fmla="*/ 129 h 190"/>
                  <a:gd name="T68" fmla="*/ 176 w 189"/>
                  <a:gd name="T69" fmla="*/ 142 h 190"/>
                  <a:gd name="T70" fmla="*/ 164 w 189"/>
                  <a:gd name="T71" fmla="*/ 146 h 190"/>
                  <a:gd name="T72" fmla="*/ 163 w 189"/>
                  <a:gd name="T73" fmla="*/ 145 h 190"/>
                  <a:gd name="T74" fmla="*/ 145 w 189"/>
                  <a:gd name="T75" fmla="*/ 164 h 190"/>
                  <a:gd name="T76" fmla="*/ 145 w 189"/>
                  <a:gd name="T77" fmla="*/ 164 h 190"/>
                  <a:gd name="T78" fmla="*/ 142 w 189"/>
                  <a:gd name="T79" fmla="*/ 177 h 190"/>
                  <a:gd name="T80" fmla="*/ 129 w 189"/>
                  <a:gd name="T81" fmla="*/ 173 h 190"/>
                  <a:gd name="T82" fmla="*/ 129 w 189"/>
                  <a:gd name="T83" fmla="*/ 173 h 190"/>
                  <a:gd name="T84" fmla="*/ 104 w 189"/>
                  <a:gd name="T85" fmla="*/ 180 h 190"/>
                  <a:gd name="T86" fmla="*/ 104 w 189"/>
                  <a:gd name="T87" fmla="*/ 180 h 190"/>
                  <a:gd name="T88" fmla="*/ 94 w 189"/>
                  <a:gd name="T89" fmla="*/ 190 h 190"/>
                  <a:gd name="T90" fmla="*/ 85 w 189"/>
                  <a:gd name="T91" fmla="*/ 180 h 190"/>
                  <a:gd name="T92" fmla="*/ 85 w 189"/>
                  <a:gd name="T93" fmla="*/ 180 h 190"/>
                  <a:gd name="T94" fmla="*/ 60 w 189"/>
                  <a:gd name="T95" fmla="*/ 173 h 190"/>
                  <a:gd name="T96" fmla="*/ 60 w 189"/>
                  <a:gd name="T97" fmla="*/ 173 h 190"/>
                  <a:gd name="T98" fmla="*/ 47 w 189"/>
                  <a:gd name="T99" fmla="*/ 177 h 190"/>
                  <a:gd name="T100" fmla="*/ 43 w 189"/>
                  <a:gd name="T101" fmla="*/ 164 h 190"/>
                  <a:gd name="T102" fmla="*/ 44 w 189"/>
                  <a:gd name="T103" fmla="*/ 164 h 190"/>
                  <a:gd name="T104" fmla="*/ 25 w 189"/>
                  <a:gd name="T105" fmla="*/ 145 h 190"/>
                  <a:gd name="T106" fmla="*/ 25 w 189"/>
                  <a:gd name="T107" fmla="*/ 146 h 190"/>
                  <a:gd name="T108" fmla="*/ 12 w 189"/>
                  <a:gd name="T109" fmla="*/ 142 h 190"/>
                  <a:gd name="T110" fmla="*/ 16 w 189"/>
                  <a:gd name="T111" fmla="*/ 129 h 190"/>
                  <a:gd name="T112" fmla="*/ 16 w 189"/>
                  <a:gd name="T113" fmla="*/ 129 h 190"/>
                  <a:gd name="T114" fmla="*/ 9 w 189"/>
                  <a:gd name="T115" fmla="*/ 104 h 190"/>
                  <a:gd name="T116" fmla="*/ 9 w 189"/>
                  <a:gd name="T117" fmla="*/ 104 h 190"/>
                  <a:gd name="T118" fmla="*/ 0 w 189"/>
                  <a:gd name="T119" fmla="*/ 95 h 190"/>
                  <a:gd name="T120" fmla="*/ 9 w 189"/>
                  <a:gd name="T121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0">
                    <a:moveTo>
                      <a:pt x="9" y="86"/>
                    </a:moveTo>
                    <a:cubicBezTo>
                      <a:pt x="9" y="86"/>
                      <a:pt x="9" y="86"/>
                      <a:pt x="9" y="86"/>
                    </a:cubicBezTo>
                    <a:cubicBezTo>
                      <a:pt x="10" y="77"/>
                      <a:pt x="13" y="68"/>
                      <a:pt x="16" y="61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1" y="58"/>
                      <a:pt x="10" y="52"/>
                      <a:pt x="12" y="47"/>
                    </a:cubicBezTo>
                    <a:cubicBezTo>
                      <a:pt x="15" y="43"/>
                      <a:pt x="21" y="41"/>
                      <a:pt x="25" y="44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31" y="37"/>
                      <a:pt x="37" y="31"/>
                      <a:pt x="44" y="26"/>
                    </a:cubicBezTo>
                    <a:cubicBezTo>
                      <a:pt x="44" y="26"/>
                      <a:pt x="44" y="26"/>
                      <a:pt x="43" y="26"/>
                    </a:cubicBezTo>
                    <a:cubicBezTo>
                      <a:pt x="41" y="21"/>
                      <a:pt x="42" y="15"/>
                      <a:pt x="47" y="13"/>
                    </a:cubicBezTo>
                    <a:cubicBezTo>
                      <a:pt x="51" y="10"/>
                      <a:pt x="57" y="12"/>
                      <a:pt x="60" y="16"/>
                    </a:cubicBezTo>
                    <a:cubicBezTo>
                      <a:pt x="60" y="16"/>
                      <a:pt x="60" y="17"/>
                      <a:pt x="60" y="17"/>
                    </a:cubicBezTo>
                    <a:cubicBezTo>
                      <a:pt x="68" y="13"/>
                      <a:pt x="76" y="11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4"/>
                      <a:pt x="89" y="0"/>
                      <a:pt x="94" y="0"/>
                    </a:cubicBezTo>
                    <a:cubicBezTo>
                      <a:pt x="99" y="0"/>
                      <a:pt x="104" y="4"/>
                      <a:pt x="104" y="10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12" y="11"/>
                      <a:pt x="121" y="13"/>
                      <a:pt x="129" y="17"/>
                    </a:cubicBezTo>
                    <a:cubicBezTo>
                      <a:pt x="129" y="17"/>
                      <a:pt x="129" y="16"/>
                      <a:pt x="129" y="16"/>
                    </a:cubicBezTo>
                    <a:cubicBezTo>
                      <a:pt x="131" y="12"/>
                      <a:pt x="137" y="10"/>
                      <a:pt x="142" y="13"/>
                    </a:cubicBezTo>
                    <a:cubicBezTo>
                      <a:pt x="146" y="15"/>
                      <a:pt x="148" y="21"/>
                      <a:pt x="145" y="26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52" y="31"/>
                      <a:pt x="158" y="37"/>
                      <a:pt x="163" y="44"/>
                    </a:cubicBezTo>
                    <a:cubicBezTo>
                      <a:pt x="163" y="44"/>
                      <a:pt x="163" y="44"/>
                      <a:pt x="164" y="44"/>
                    </a:cubicBezTo>
                    <a:cubicBezTo>
                      <a:pt x="168" y="41"/>
                      <a:pt x="174" y="43"/>
                      <a:pt x="176" y="47"/>
                    </a:cubicBezTo>
                    <a:cubicBezTo>
                      <a:pt x="179" y="52"/>
                      <a:pt x="177" y="58"/>
                      <a:pt x="173" y="60"/>
                    </a:cubicBezTo>
                    <a:cubicBezTo>
                      <a:pt x="173" y="60"/>
                      <a:pt x="173" y="60"/>
                      <a:pt x="172" y="61"/>
                    </a:cubicBezTo>
                    <a:cubicBezTo>
                      <a:pt x="176" y="68"/>
                      <a:pt x="178" y="77"/>
                      <a:pt x="179" y="86"/>
                    </a:cubicBezTo>
                    <a:cubicBezTo>
                      <a:pt x="179" y="86"/>
                      <a:pt x="179" y="85"/>
                      <a:pt x="180" y="85"/>
                    </a:cubicBezTo>
                    <a:cubicBezTo>
                      <a:pt x="185" y="85"/>
                      <a:pt x="189" y="90"/>
                      <a:pt x="189" y="95"/>
                    </a:cubicBezTo>
                    <a:cubicBezTo>
                      <a:pt x="189" y="100"/>
                      <a:pt x="185" y="104"/>
                      <a:pt x="180" y="104"/>
                    </a:cubicBezTo>
                    <a:cubicBezTo>
                      <a:pt x="179" y="104"/>
                      <a:pt x="179" y="104"/>
                      <a:pt x="179" y="104"/>
                    </a:cubicBezTo>
                    <a:cubicBezTo>
                      <a:pt x="178" y="113"/>
                      <a:pt x="176" y="121"/>
                      <a:pt x="172" y="129"/>
                    </a:cubicBezTo>
                    <a:cubicBezTo>
                      <a:pt x="173" y="129"/>
                      <a:pt x="173" y="129"/>
                      <a:pt x="173" y="129"/>
                    </a:cubicBezTo>
                    <a:cubicBezTo>
                      <a:pt x="177" y="132"/>
                      <a:pt x="179" y="138"/>
                      <a:pt x="176" y="142"/>
                    </a:cubicBezTo>
                    <a:cubicBezTo>
                      <a:pt x="174" y="147"/>
                      <a:pt x="168" y="148"/>
                      <a:pt x="164" y="146"/>
                    </a:cubicBezTo>
                    <a:cubicBezTo>
                      <a:pt x="163" y="146"/>
                      <a:pt x="163" y="145"/>
                      <a:pt x="163" y="145"/>
                    </a:cubicBezTo>
                    <a:cubicBezTo>
                      <a:pt x="158" y="152"/>
                      <a:pt x="152" y="159"/>
                      <a:pt x="145" y="164"/>
                    </a:cubicBezTo>
                    <a:cubicBezTo>
                      <a:pt x="145" y="164"/>
                      <a:pt x="145" y="164"/>
                      <a:pt x="145" y="164"/>
                    </a:cubicBezTo>
                    <a:cubicBezTo>
                      <a:pt x="148" y="169"/>
                      <a:pt x="146" y="174"/>
                      <a:pt x="142" y="177"/>
                    </a:cubicBezTo>
                    <a:cubicBezTo>
                      <a:pt x="137" y="179"/>
                      <a:pt x="131" y="178"/>
                      <a:pt x="129" y="173"/>
                    </a:cubicBezTo>
                    <a:cubicBezTo>
                      <a:pt x="129" y="173"/>
                      <a:pt x="129" y="173"/>
                      <a:pt x="129" y="173"/>
                    </a:cubicBezTo>
                    <a:cubicBezTo>
                      <a:pt x="121" y="176"/>
                      <a:pt x="112" y="179"/>
                      <a:pt x="104" y="180"/>
                    </a:cubicBezTo>
                    <a:cubicBezTo>
                      <a:pt x="104" y="180"/>
                      <a:pt x="104" y="180"/>
                      <a:pt x="104" y="180"/>
                    </a:cubicBezTo>
                    <a:cubicBezTo>
                      <a:pt x="104" y="185"/>
                      <a:pt x="99" y="190"/>
                      <a:pt x="94" y="190"/>
                    </a:cubicBezTo>
                    <a:cubicBezTo>
                      <a:pt x="89" y="190"/>
                      <a:pt x="85" y="185"/>
                      <a:pt x="85" y="180"/>
                    </a:cubicBezTo>
                    <a:cubicBezTo>
                      <a:pt x="85" y="180"/>
                      <a:pt x="85" y="180"/>
                      <a:pt x="85" y="180"/>
                    </a:cubicBezTo>
                    <a:cubicBezTo>
                      <a:pt x="76" y="179"/>
                      <a:pt x="68" y="176"/>
                      <a:pt x="60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57" y="178"/>
                      <a:pt x="51" y="179"/>
                      <a:pt x="47" y="177"/>
                    </a:cubicBezTo>
                    <a:cubicBezTo>
                      <a:pt x="42" y="174"/>
                      <a:pt x="41" y="169"/>
                      <a:pt x="43" y="164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7" y="159"/>
                      <a:pt x="31" y="152"/>
                      <a:pt x="25" y="145"/>
                    </a:cubicBezTo>
                    <a:cubicBezTo>
                      <a:pt x="25" y="145"/>
                      <a:pt x="25" y="146"/>
                      <a:pt x="25" y="146"/>
                    </a:cubicBezTo>
                    <a:cubicBezTo>
                      <a:pt x="21" y="148"/>
                      <a:pt x="15" y="147"/>
                      <a:pt x="12" y="142"/>
                    </a:cubicBezTo>
                    <a:cubicBezTo>
                      <a:pt x="10" y="138"/>
                      <a:pt x="11" y="132"/>
                      <a:pt x="16" y="129"/>
                    </a:cubicBezTo>
                    <a:cubicBezTo>
                      <a:pt x="16" y="129"/>
                      <a:pt x="16" y="129"/>
                      <a:pt x="16" y="129"/>
                    </a:cubicBezTo>
                    <a:cubicBezTo>
                      <a:pt x="13" y="121"/>
                      <a:pt x="10" y="113"/>
                      <a:pt x="9" y="104"/>
                    </a:cubicBezTo>
                    <a:cubicBezTo>
                      <a:pt x="9" y="104"/>
                      <a:pt x="9" y="104"/>
                      <a:pt x="9" y="104"/>
                    </a:cubicBezTo>
                    <a:cubicBezTo>
                      <a:pt x="4" y="104"/>
                      <a:pt x="0" y="100"/>
                      <a:pt x="0" y="95"/>
                    </a:cubicBezTo>
                    <a:cubicBezTo>
                      <a:pt x="0" y="90"/>
                      <a:pt x="4" y="86"/>
                      <a:pt x="9" y="86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Oval 75"/>
              <p:cNvSpPr>
                <a:spLocks noChangeArrowheads="1"/>
              </p:cNvSpPr>
              <p:nvPr/>
            </p:nvSpPr>
            <p:spPr bwMode="auto">
              <a:xfrm flipH="1">
                <a:off x="4331654" y="5139690"/>
                <a:ext cx="293688" cy="296863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Oval 76"/>
              <p:cNvSpPr>
                <a:spLocks noChangeArrowheads="1"/>
              </p:cNvSpPr>
              <p:nvPr/>
            </p:nvSpPr>
            <p:spPr bwMode="auto">
              <a:xfrm flipH="1">
                <a:off x="4414204" y="5222240"/>
                <a:ext cx="127000" cy="131763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77"/>
              <p:cNvSpPr>
                <a:spLocks/>
              </p:cNvSpPr>
              <p:nvPr/>
            </p:nvSpPr>
            <p:spPr bwMode="auto">
              <a:xfrm flipH="1">
                <a:off x="5333366" y="4960303"/>
                <a:ext cx="652463" cy="657225"/>
              </a:xfrm>
              <a:custGeom>
                <a:avLst/>
                <a:gdLst>
                  <a:gd name="T0" fmla="*/ 9 w 189"/>
                  <a:gd name="T1" fmla="*/ 86 h 190"/>
                  <a:gd name="T2" fmla="*/ 10 w 189"/>
                  <a:gd name="T3" fmla="*/ 86 h 190"/>
                  <a:gd name="T4" fmla="*/ 16 w 189"/>
                  <a:gd name="T5" fmla="*/ 61 h 190"/>
                  <a:gd name="T6" fmla="*/ 16 w 189"/>
                  <a:gd name="T7" fmla="*/ 60 h 190"/>
                  <a:gd name="T8" fmla="*/ 13 w 189"/>
                  <a:gd name="T9" fmla="*/ 47 h 190"/>
                  <a:gd name="T10" fmla="*/ 25 w 189"/>
                  <a:gd name="T11" fmla="*/ 44 h 190"/>
                  <a:gd name="T12" fmla="*/ 26 w 189"/>
                  <a:gd name="T13" fmla="*/ 44 h 190"/>
                  <a:gd name="T14" fmla="*/ 44 w 189"/>
                  <a:gd name="T15" fmla="*/ 26 h 190"/>
                  <a:gd name="T16" fmla="*/ 44 w 189"/>
                  <a:gd name="T17" fmla="*/ 26 h 190"/>
                  <a:gd name="T18" fmla="*/ 47 w 189"/>
                  <a:gd name="T19" fmla="*/ 13 h 190"/>
                  <a:gd name="T20" fmla="*/ 60 w 189"/>
                  <a:gd name="T21" fmla="*/ 16 h 190"/>
                  <a:gd name="T22" fmla="*/ 60 w 189"/>
                  <a:gd name="T23" fmla="*/ 17 h 190"/>
                  <a:gd name="T24" fmla="*/ 85 w 189"/>
                  <a:gd name="T25" fmla="*/ 10 h 190"/>
                  <a:gd name="T26" fmla="*/ 85 w 189"/>
                  <a:gd name="T27" fmla="*/ 10 h 190"/>
                  <a:gd name="T28" fmla="*/ 95 w 189"/>
                  <a:gd name="T29" fmla="*/ 0 h 190"/>
                  <a:gd name="T30" fmla="*/ 104 w 189"/>
                  <a:gd name="T31" fmla="*/ 10 h 190"/>
                  <a:gd name="T32" fmla="*/ 104 w 189"/>
                  <a:gd name="T33" fmla="*/ 10 h 190"/>
                  <a:gd name="T34" fmla="*/ 129 w 189"/>
                  <a:gd name="T35" fmla="*/ 17 h 190"/>
                  <a:gd name="T36" fmla="*/ 129 w 189"/>
                  <a:gd name="T37" fmla="*/ 16 h 190"/>
                  <a:gd name="T38" fmla="*/ 142 w 189"/>
                  <a:gd name="T39" fmla="*/ 13 h 190"/>
                  <a:gd name="T40" fmla="*/ 145 w 189"/>
                  <a:gd name="T41" fmla="*/ 26 h 190"/>
                  <a:gd name="T42" fmla="*/ 145 w 189"/>
                  <a:gd name="T43" fmla="*/ 26 h 190"/>
                  <a:gd name="T44" fmla="*/ 163 w 189"/>
                  <a:gd name="T45" fmla="*/ 44 h 190"/>
                  <a:gd name="T46" fmla="*/ 164 w 189"/>
                  <a:gd name="T47" fmla="*/ 44 h 190"/>
                  <a:gd name="T48" fmla="*/ 177 w 189"/>
                  <a:gd name="T49" fmla="*/ 47 h 190"/>
                  <a:gd name="T50" fmla="*/ 173 w 189"/>
                  <a:gd name="T51" fmla="*/ 60 h 190"/>
                  <a:gd name="T52" fmla="*/ 173 w 189"/>
                  <a:gd name="T53" fmla="*/ 61 h 190"/>
                  <a:gd name="T54" fmla="*/ 179 w 189"/>
                  <a:gd name="T55" fmla="*/ 86 h 190"/>
                  <a:gd name="T56" fmla="*/ 180 w 189"/>
                  <a:gd name="T57" fmla="*/ 85 h 190"/>
                  <a:gd name="T58" fmla="*/ 189 w 189"/>
                  <a:gd name="T59" fmla="*/ 95 h 190"/>
                  <a:gd name="T60" fmla="*/ 180 w 189"/>
                  <a:gd name="T61" fmla="*/ 104 h 190"/>
                  <a:gd name="T62" fmla="*/ 179 w 189"/>
                  <a:gd name="T63" fmla="*/ 104 h 190"/>
                  <a:gd name="T64" fmla="*/ 173 w 189"/>
                  <a:gd name="T65" fmla="*/ 129 h 190"/>
                  <a:gd name="T66" fmla="*/ 173 w 189"/>
                  <a:gd name="T67" fmla="*/ 129 h 190"/>
                  <a:gd name="T68" fmla="*/ 177 w 189"/>
                  <a:gd name="T69" fmla="*/ 142 h 190"/>
                  <a:gd name="T70" fmla="*/ 164 w 189"/>
                  <a:gd name="T71" fmla="*/ 146 h 190"/>
                  <a:gd name="T72" fmla="*/ 163 w 189"/>
                  <a:gd name="T73" fmla="*/ 145 h 190"/>
                  <a:gd name="T74" fmla="*/ 145 w 189"/>
                  <a:gd name="T75" fmla="*/ 164 h 190"/>
                  <a:gd name="T76" fmla="*/ 145 w 189"/>
                  <a:gd name="T77" fmla="*/ 164 h 190"/>
                  <a:gd name="T78" fmla="*/ 142 w 189"/>
                  <a:gd name="T79" fmla="*/ 177 h 190"/>
                  <a:gd name="T80" fmla="*/ 129 w 189"/>
                  <a:gd name="T81" fmla="*/ 173 h 190"/>
                  <a:gd name="T82" fmla="*/ 129 w 189"/>
                  <a:gd name="T83" fmla="*/ 173 h 190"/>
                  <a:gd name="T84" fmla="*/ 104 w 189"/>
                  <a:gd name="T85" fmla="*/ 180 h 190"/>
                  <a:gd name="T86" fmla="*/ 104 w 189"/>
                  <a:gd name="T87" fmla="*/ 180 h 190"/>
                  <a:gd name="T88" fmla="*/ 95 w 189"/>
                  <a:gd name="T89" fmla="*/ 190 h 190"/>
                  <a:gd name="T90" fmla="*/ 85 w 189"/>
                  <a:gd name="T91" fmla="*/ 180 h 190"/>
                  <a:gd name="T92" fmla="*/ 85 w 189"/>
                  <a:gd name="T93" fmla="*/ 180 h 190"/>
                  <a:gd name="T94" fmla="*/ 60 w 189"/>
                  <a:gd name="T95" fmla="*/ 173 h 190"/>
                  <a:gd name="T96" fmla="*/ 60 w 189"/>
                  <a:gd name="T97" fmla="*/ 173 h 190"/>
                  <a:gd name="T98" fmla="*/ 47 w 189"/>
                  <a:gd name="T99" fmla="*/ 177 h 190"/>
                  <a:gd name="T100" fmla="*/ 44 w 189"/>
                  <a:gd name="T101" fmla="*/ 164 h 190"/>
                  <a:gd name="T102" fmla="*/ 44 w 189"/>
                  <a:gd name="T103" fmla="*/ 164 h 190"/>
                  <a:gd name="T104" fmla="*/ 26 w 189"/>
                  <a:gd name="T105" fmla="*/ 145 h 190"/>
                  <a:gd name="T106" fmla="*/ 25 w 189"/>
                  <a:gd name="T107" fmla="*/ 146 h 190"/>
                  <a:gd name="T108" fmla="*/ 13 w 189"/>
                  <a:gd name="T109" fmla="*/ 142 h 190"/>
                  <a:gd name="T110" fmla="*/ 16 w 189"/>
                  <a:gd name="T111" fmla="*/ 129 h 190"/>
                  <a:gd name="T112" fmla="*/ 16 w 189"/>
                  <a:gd name="T113" fmla="*/ 129 h 190"/>
                  <a:gd name="T114" fmla="*/ 10 w 189"/>
                  <a:gd name="T115" fmla="*/ 104 h 190"/>
                  <a:gd name="T116" fmla="*/ 9 w 189"/>
                  <a:gd name="T117" fmla="*/ 104 h 190"/>
                  <a:gd name="T118" fmla="*/ 0 w 189"/>
                  <a:gd name="T119" fmla="*/ 95 h 190"/>
                  <a:gd name="T120" fmla="*/ 9 w 189"/>
                  <a:gd name="T121" fmla="*/ 86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89" h="190">
                    <a:moveTo>
                      <a:pt x="9" y="86"/>
                    </a:moveTo>
                    <a:cubicBezTo>
                      <a:pt x="9" y="86"/>
                      <a:pt x="10" y="86"/>
                      <a:pt x="10" y="86"/>
                    </a:cubicBezTo>
                    <a:cubicBezTo>
                      <a:pt x="11" y="77"/>
                      <a:pt x="13" y="68"/>
                      <a:pt x="16" y="61"/>
                    </a:cubicBezTo>
                    <a:cubicBezTo>
                      <a:pt x="16" y="60"/>
                      <a:pt x="16" y="60"/>
                      <a:pt x="16" y="60"/>
                    </a:cubicBezTo>
                    <a:cubicBezTo>
                      <a:pt x="12" y="58"/>
                      <a:pt x="10" y="52"/>
                      <a:pt x="13" y="47"/>
                    </a:cubicBezTo>
                    <a:cubicBezTo>
                      <a:pt x="15" y="43"/>
                      <a:pt x="21" y="41"/>
                      <a:pt x="25" y="44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31" y="37"/>
                      <a:pt x="37" y="31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1" y="21"/>
                      <a:pt x="43" y="15"/>
                      <a:pt x="47" y="13"/>
                    </a:cubicBezTo>
                    <a:cubicBezTo>
                      <a:pt x="52" y="10"/>
                      <a:pt x="57" y="12"/>
                      <a:pt x="60" y="16"/>
                    </a:cubicBezTo>
                    <a:cubicBezTo>
                      <a:pt x="60" y="16"/>
                      <a:pt x="60" y="17"/>
                      <a:pt x="60" y="17"/>
                    </a:cubicBezTo>
                    <a:cubicBezTo>
                      <a:pt x="68" y="13"/>
                      <a:pt x="76" y="11"/>
                      <a:pt x="85" y="10"/>
                    </a:cubicBezTo>
                    <a:cubicBezTo>
                      <a:pt x="85" y="10"/>
                      <a:pt x="85" y="10"/>
                      <a:pt x="85" y="10"/>
                    </a:cubicBezTo>
                    <a:cubicBezTo>
                      <a:pt x="85" y="4"/>
                      <a:pt x="89" y="0"/>
                      <a:pt x="95" y="0"/>
                    </a:cubicBezTo>
                    <a:cubicBezTo>
                      <a:pt x="100" y="0"/>
                      <a:pt x="104" y="4"/>
                      <a:pt x="104" y="10"/>
                    </a:cubicBezTo>
                    <a:cubicBezTo>
                      <a:pt x="104" y="10"/>
                      <a:pt x="104" y="10"/>
                      <a:pt x="104" y="10"/>
                    </a:cubicBezTo>
                    <a:cubicBezTo>
                      <a:pt x="113" y="11"/>
                      <a:pt x="121" y="13"/>
                      <a:pt x="129" y="17"/>
                    </a:cubicBezTo>
                    <a:cubicBezTo>
                      <a:pt x="129" y="17"/>
                      <a:pt x="129" y="16"/>
                      <a:pt x="129" y="16"/>
                    </a:cubicBezTo>
                    <a:cubicBezTo>
                      <a:pt x="132" y="12"/>
                      <a:pt x="137" y="10"/>
                      <a:pt x="142" y="13"/>
                    </a:cubicBezTo>
                    <a:cubicBezTo>
                      <a:pt x="146" y="15"/>
                      <a:pt x="148" y="21"/>
                      <a:pt x="145" y="26"/>
                    </a:cubicBezTo>
                    <a:cubicBezTo>
                      <a:pt x="145" y="26"/>
                      <a:pt x="145" y="26"/>
                      <a:pt x="145" y="26"/>
                    </a:cubicBezTo>
                    <a:cubicBezTo>
                      <a:pt x="152" y="31"/>
                      <a:pt x="158" y="37"/>
                      <a:pt x="163" y="44"/>
                    </a:cubicBezTo>
                    <a:cubicBezTo>
                      <a:pt x="164" y="44"/>
                      <a:pt x="164" y="44"/>
                      <a:pt x="164" y="44"/>
                    </a:cubicBezTo>
                    <a:cubicBezTo>
                      <a:pt x="168" y="41"/>
                      <a:pt x="174" y="43"/>
                      <a:pt x="177" y="47"/>
                    </a:cubicBezTo>
                    <a:cubicBezTo>
                      <a:pt x="179" y="52"/>
                      <a:pt x="178" y="58"/>
                      <a:pt x="173" y="60"/>
                    </a:cubicBezTo>
                    <a:cubicBezTo>
                      <a:pt x="173" y="60"/>
                      <a:pt x="173" y="60"/>
                      <a:pt x="173" y="61"/>
                    </a:cubicBezTo>
                    <a:cubicBezTo>
                      <a:pt x="176" y="68"/>
                      <a:pt x="178" y="77"/>
                      <a:pt x="179" y="86"/>
                    </a:cubicBezTo>
                    <a:cubicBezTo>
                      <a:pt x="180" y="86"/>
                      <a:pt x="180" y="85"/>
                      <a:pt x="180" y="85"/>
                    </a:cubicBezTo>
                    <a:cubicBezTo>
                      <a:pt x="185" y="85"/>
                      <a:pt x="189" y="90"/>
                      <a:pt x="189" y="95"/>
                    </a:cubicBezTo>
                    <a:cubicBezTo>
                      <a:pt x="189" y="100"/>
                      <a:pt x="185" y="104"/>
                      <a:pt x="180" y="104"/>
                    </a:cubicBezTo>
                    <a:cubicBezTo>
                      <a:pt x="180" y="104"/>
                      <a:pt x="180" y="104"/>
                      <a:pt x="179" y="104"/>
                    </a:cubicBezTo>
                    <a:cubicBezTo>
                      <a:pt x="178" y="113"/>
                      <a:pt x="176" y="121"/>
                      <a:pt x="173" y="129"/>
                    </a:cubicBezTo>
                    <a:cubicBezTo>
                      <a:pt x="173" y="129"/>
                      <a:pt x="173" y="129"/>
                      <a:pt x="173" y="129"/>
                    </a:cubicBezTo>
                    <a:cubicBezTo>
                      <a:pt x="178" y="132"/>
                      <a:pt x="179" y="138"/>
                      <a:pt x="177" y="142"/>
                    </a:cubicBezTo>
                    <a:cubicBezTo>
                      <a:pt x="174" y="147"/>
                      <a:pt x="168" y="148"/>
                      <a:pt x="164" y="146"/>
                    </a:cubicBezTo>
                    <a:cubicBezTo>
                      <a:pt x="164" y="146"/>
                      <a:pt x="164" y="145"/>
                      <a:pt x="163" y="145"/>
                    </a:cubicBezTo>
                    <a:cubicBezTo>
                      <a:pt x="158" y="152"/>
                      <a:pt x="152" y="159"/>
                      <a:pt x="145" y="164"/>
                    </a:cubicBezTo>
                    <a:cubicBezTo>
                      <a:pt x="145" y="164"/>
                      <a:pt x="145" y="164"/>
                      <a:pt x="145" y="164"/>
                    </a:cubicBezTo>
                    <a:cubicBezTo>
                      <a:pt x="148" y="169"/>
                      <a:pt x="146" y="174"/>
                      <a:pt x="142" y="177"/>
                    </a:cubicBezTo>
                    <a:cubicBezTo>
                      <a:pt x="137" y="179"/>
                      <a:pt x="132" y="178"/>
                      <a:pt x="129" y="173"/>
                    </a:cubicBezTo>
                    <a:cubicBezTo>
                      <a:pt x="129" y="173"/>
                      <a:pt x="129" y="173"/>
                      <a:pt x="129" y="173"/>
                    </a:cubicBezTo>
                    <a:cubicBezTo>
                      <a:pt x="121" y="176"/>
                      <a:pt x="113" y="179"/>
                      <a:pt x="104" y="180"/>
                    </a:cubicBezTo>
                    <a:cubicBezTo>
                      <a:pt x="104" y="180"/>
                      <a:pt x="104" y="180"/>
                      <a:pt x="104" y="180"/>
                    </a:cubicBezTo>
                    <a:cubicBezTo>
                      <a:pt x="104" y="185"/>
                      <a:pt x="100" y="190"/>
                      <a:pt x="95" y="190"/>
                    </a:cubicBezTo>
                    <a:cubicBezTo>
                      <a:pt x="89" y="190"/>
                      <a:pt x="85" y="185"/>
                      <a:pt x="85" y="180"/>
                    </a:cubicBezTo>
                    <a:cubicBezTo>
                      <a:pt x="85" y="180"/>
                      <a:pt x="85" y="180"/>
                      <a:pt x="85" y="180"/>
                    </a:cubicBezTo>
                    <a:cubicBezTo>
                      <a:pt x="76" y="179"/>
                      <a:pt x="68" y="176"/>
                      <a:pt x="60" y="173"/>
                    </a:cubicBezTo>
                    <a:cubicBezTo>
                      <a:pt x="60" y="173"/>
                      <a:pt x="60" y="173"/>
                      <a:pt x="60" y="173"/>
                    </a:cubicBezTo>
                    <a:cubicBezTo>
                      <a:pt x="57" y="178"/>
                      <a:pt x="52" y="179"/>
                      <a:pt x="47" y="177"/>
                    </a:cubicBezTo>
                    <a:cubicBezTo>
                      <a:pt x="43" y="174"/>
                      <a:pt x="41" y="169"/>
                      <a:pt x="44" y="164"/>
                    </a:cubicBezTo>
                    <a:cubicBezTo>
                      <a:pt x="44" y="164"/>
                      <a:pt x="44" y="164"/>
                      <a:pt x="44" y="164"/>
                    </a:cubicBezTo>
                    <a:cubicBezTo>
                      <a:pt x="37" y="159"/>
                      <a:pt x="31" y="152"/>
                      <a:pt x="26" y="145"/>
                    </a:cubicBezTo>
                    <a:cubicBezTo>
                      <a:pt x="26" y="145"/>
                      <a:pt x="26" y="146"/>
                      <a:pt x="25" y="146"/>
                    </a:cubicBezTo>
                    <a:cubicBezTo>
                      <a:pt x="21" y="148"/>
                      <a:pt x="15" y="147"/>
                      <a:pt x="13" y="142"/>
                    </a:cubicBezTo>
                    <a:cubicBezTo>
                      <a:pt x="10" y="138"/>
                      <a:pt x="12" y="132"/>
                      <a:pt x="16" y="129"/>
                    </a:cubicBezTo>
                    <a:cubicBezTo>
                      <a:pt x="16" y="129"/>
                      <a:pt x="16" y="129"/>
                      <a:pt x="16" y="129"/>
                    </a:cubicBezTo>
                    <a:cubicBezTo>
                      <a:pt x="13" y="121"/>
                      <a:pt x="11" y="113"/>
                      <a:pt x="10" y="104"/>
                    </a:cubicBezTo>
                    <a:cubicBezTo>
                      <a:pt x="10" y="104"/>
                      <a:pt x="9" y="104"/>
                      <a:pt x="9" y="104"/>
                    </a:cubicBezTo>
                    <a:cubicBezTo>
                      <a:pt x="4" y="104"/>
                      <a:pt x="0" y="100"/>
                      <a:pt x="0" y="95"/>
                    </a:cubicBezTo>
                    <a:cubicBezTo>
                      <a:pt x="0" y="90"/>
                      <a:pt x="4" y="86"/>
                      <a:pt x="9" y="86"/>
                    </a:cubicBezTo>
                    <a:close/>
                  </a:path>
                </a:pathLst>
              </a:custGeom>
              <a:solidFill>
                <a:srgbClr val="29292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Oval 78"/>
              <p:cNvSpPr>
                <a:spLocks noChangeArrowheads="1"/>
              </p:cNvSpPr>
              <p:nvPr/>
            </p:nvSpPr>
            <p:spPr bwMode="auto">
              <a:xfrm flipH="1">
                <a:off x="5512754" y="5139690"/>
                <a:ext cx="293688" cy="296863"/>
              </a:xfrm>
              <a:prstGeom prst="ellipse">
                <a:avLst/>
              </a:prstGeom>
              <a:solidFill>
                <a:srgbClr val="80808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Oval 79"/>
              <p:cNvSpPr>
                <a:spLocks noChangeArrowheads="1"/>
              </p:cNvSpPr>
              <p:nvPr/>
            </p:nvSpPr>
            <p:spPr bwMode="auto">
              <a:xfrm flipH="1">
                <a:off x="5595304" y="5222240"/>
                <a:ext cx="128588" cy="131763"/>
              </a:xfrm>
              <a:prstGeom prst="ellipse">
                <a:avLst/>
              </a:prstGeom>
              <a:solidFill>
                <a:srgbClr val="DDDDDD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238" name="Group 237"/>
              <p:cNvGrpSpPr/>
              <p:nvPr/>
            </p:nvGrpSpPr>
            <p:grpSpPr>
              <a:xfrm>
                <a:off x="604427" y="3322320"/>
                <a:ext cx="2887125" cy="2371870"/>
                <a:chOff x="84137" y="-195737"/>
                <a:chExt cx="3973513" cy="3264374"/>
              </a:xfrm>
            </p:grpSpPr>
            <p:sp>
              <p:nvSpPr>
                <p:cNvPr id="90" name="Freeform 5"/>
                <p:cNvSpPr>
                  <a:spLocks/>
                </p:cNvSpPr>
                <p:nvPr/>
              </p:nvSpPr>
              <p:spPr bwMode="auto">
                <a:xfrm>
                  <a:off x="1054100" y="434975"/>
                  <a:ext cx="258763" cy="658812"/>
                </a:xfrm>
                <a:custGeom>
                  <a:avLst/>
                  <a:gdLst>
                    <a:gd name="T0" fmla="*/ 6 w 54"/>
                    <a:gd name="T1" fmla="*/ 137 h 137"/>
                    <a:gd name="T2" fmla="*/ 0 w 54"/>
                    <a:gd name="T3" fmla="*/ 130 h 137"/>
                    <a:gd name="T4" fmla="*/ 0 w 54"/>
                    <a:gd name="T5" fmla="*/ 45 h 137"/>
                    <a:gd name="T6" fmla="*/ 42 w 54"/>
                    <a:gd name="T7" fmla="*/ 3 h 137"/>
                    <a:gd name="T8" fmla="*/ 51 w 54"/>
                    <a:gd name="T9" fmla="*/ 3 h 137"/>
                    <a:gd name="T10" fmla="*/ 51 w 54"/>
                    <a:gd name="T11" fmla="*/ 13 h 137"/>
                    <a:gd name="T12" fmla="*/ 13 w 54"/>
                    <a:gd name="T13" fmla="*/ 51 h 137"/>
                    <a:gd name="T14" fmla="*/ 13 w 54"/>
                    <a:gd name="T15" fmla="*/ 130 h 137"/>
                    <a:gd name="T16" fmla="*/ 6 w 54"/>
                    <a:gd name="T17" fmla="*/ 137 h 1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4" h="137">
                      <a:moveTo>
                        <a:pt x="6" y="137"/>
                      </a:moveTo>
                      <a:cubicBezTo>
                        <a:pt x="3" y="137"/>
                        <a:pt x="0" y="134"/>
                        <a:pt x="0" y="130"/>
                      </a:cubicBezTo>
                      <a:cubicBezTo>
                        <a:pt x="0" y="45"/>
                        <a:pt x="0" y="45"/>
                        <a:pt x="0" y="45"/>
                      </a:cubicBezTo>
                      <a:cubicBezTo>
                        <a:pt x="42" y="3"/>
                        <a:pt x="42" y="3"/>
                        <a:pt x="42" y="3"/>
                      </a:cubicBezTo>
                      <a:cubicBezTo>
                        <a:pt x="44" y="0"/>
                        <a:pt x="49" y="0"/>
                        <a:pt x="51" y="3"/>
                      </a:cubicBezTo>
                      <a:cubicBezTo>
                        <a:pt x="54" y="6"/>
                        <a:pt x="54" y="10"/>
                        <a:pt x="51" y="13"/>
                      </a:cubicBezTo>
                      <a:cubicBezTo>
                        <a:pt x="13" y="51"/>
                        <a:pt x="13" y="51"/>
                        <a:pt x="13" y="51"/>
                      </a:cubicBezTo>
                      <a:cubicBezTo>
                        <a:pt x="13" y="130"/>
                        <a:pt x="13" y="130"/>
                        <a:pt x="13" y="130"/>
                      </a:cubicBezTo>
                      <a:cubicBezTo>
                        <a:pt x="13" y="134"/>
                        <a:pt x="10" y="137"/>
                        <a:pt x="6" y="137"/>
                      </a:cubicBezTo>
                      <a:close/>
                    </a:path>
                  </a:pathLst>
                </a:custGeom>
                <a:solidFill>
                  <a:srgbClr val="ACB3B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2" name="Rectangle 6"/>
                <p:cNvSpPr>
                  <a:spLocks noChangeArrowheads="1"/>
                </p:cNvSpPr>
                <p:nvPr/>
              </p:nvSpPr>
              <p:spPr bwMode="auto">
                <a:xfrm>
                  <a:off x="976313" y="1060450"/>
                  <a:ext cx="211138" cy="465137"/>
                </a:xfrm>
                <a:prstGeom prst="rect">
                  <a:avLst/>
                </a:prstGeom>
                <a:solidFill>
                  <a:srgbClr val="6B6F7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3" name="Rectangle 7"/>
                <p:cNvSpPr>
                  <a:spLocks noChangeArrowheads="1"/>
                </p:cNvSpPr>
                <p:nvPr/>
              </p:nvSpPr>
              <p:spPr bwMode="auto">
                <a:xfrm>
                  <a:off x="976313" y="1257300"/>
                  <a:ext cx="211138" cy="268287"/>
                </a:xfrm>
                <a:prstGeom prst="rect">
                  <a:avLst/>
                </a:prstGeom>
                <a:solidFill>
                  <a:srgbClr val="31383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4" name="Freeform 8"/>
                <p:cNvSpPr>
                  <a:spLocks/>
                </p:cNvSpPr>
                <p:nvPr/>
              </p:nvSpPr>
              <p:spPr bwMode="auto">
                <a:xfrm>
                  <a:off x="1941513" y="12700"/>
                  <a:ext cx="1862138" cy="149225"/>
                </a:xfrm>
                <a:custGeom>
                  <a:avLst/>
                  <a:gdLst>
                    <a:gd name="T0" fmla="*/ 380 w 388"/>
                    <a:gd name="T1" fmla="*/ 31 h 31"/>
                    <a:gd name="T2" fmla="*/ 8 w 388"/>
                    <a:gd name="T3" fmla="*/ 31 h 31"/>
                    <a:gd name="T4" fmla="*/ 0 w 388"/>
                    <a:gd name="T5" fmla="*/ 23 h 31"/>
                    <a:gd name="T6" fmla="*/ 0 w 388"/>
                    <a:gd name="T7" fmla="*/ 8 h 31"/>
                    <a:gd name="T8" fmla="*/ 8 w 388"/>
                    <a:gd name="T9" fmla="*/ 0 h 31"/>
                    <a:gd name="T10" fmla="*/ 380 w 388"/>
                    <a:gd name="T11" fmla="*/ 0 h 31"/>
                    <a:gd name="T12" fmla="*/ 388 w 388"/>
                    <a:gd name="T13" fmla="*/ 8 h 31"/>
                    <a:gd name="T14" fmla="*/ 388 w 388"/>
                    <a:gd name="T15" fmla="*/ 23 h 31"/>
                    <a:gd name="T16" fmla="*/ 380 w 388"/>
                    <a:gd name="T17" fmla="*/ 31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88" h="31">
                      <a:moveTo>
                        <a:pt x="380" y="31"/>
                      </a:moveTo>
                      <a:cubicBezTo>
                        <a:pt x="8" y="31"/>
                        <a:pt x="8" y="31"/>
                        <a:pt x="8" y="31"/>
                      </a:cubicBezTo>
                      <a:cubicBezTo>
                        <a:pt x="3" y="31"/>
                        <a:pt x="0" y="27"/>
                        <a:pt x="0" y="23"/>
                      </a:cubicBez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0" y="3"/>
                        <a:pt x="3" y="0"/>
                        <a:pt x="8" y="0"/>
                      </a:cubicBezTo>
                      <a:cubicBezTo>
                        <a:pt x="380" y="0"/>
                        <a:pt x="380" y="0"/>
                        <a:pt x="380" y="0"/>
                      </a:cubicBezTo>
                      <a:cubicBezTo>
                        <a:pt x="385" y="0"/>
                        <a:pt x="388" y="3"/>
                        <a:pt x="388" y="8"/>
                      </a:cubicBezTo>
                      <a:cubicBezTo>
                        <a:pt x="388" y="23"/>
                        <a:pt x="388" y="23"/>
                        <a:pt x="388" y="23"/>
                      </a:cubicBezTo>
                      <a:cubicBezTo>
                        <a:pt x="388" y="27"/>
                        <a:pt x="385" y="31"/>
                        <a:pt x="380" y="31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5" name="Freeform 9"/>
                <p:cNvSpPr>
                  <a:spLocks noEditPoints="1"/>
                </p:cNvSpPr>
                <p:nvPr/>
              </p:nvSpPr>
              <p:spPr bwMode="auto">
                <a:xfrm>
                  <a:off x="534988" y="161925"/>
                  <a:ext cx="3382963" cy="2214562"/>
                </a:xfrm>
                <a:custGeom>
                  <a:avLst/>
                  <a:gdLst>
                    <a:gd name="T0" fmla="*/ 1935 w 2131"/>
                    <a:gd name="T1" fmla="*/ 0 h 1395"/>
                    <a:gd name="T2" fmla="*/ 1040 w 2131"/>
                    <a:gd name="T3" fmla="*/ 0 h 1395"/>
                    <a:gd name="T4" fmla="*/ 874 w 2131"/>
                    <a:gd name="T5" fmla="*/ 687 h 1395"/>
                    <a:gd name="T6" fmla="*/ 0 w 2131"/>
                    <a:gd name="T7" fmla="*/ 920 h 1395"/>
                    <a:gd name="T8" fmla="*/ 0 w 2131"/>
                    <a:gd name="T9" fmla="*/ 1395 h 1395"/>
                    <a:gd name="T10" fmla="*/ 2131 w 2131"/>
                    <a:gd name="T11" fmla="*/ 1395 h 1395"/>
                    <a:gd name="T12" fmla="*/ 2131 w 2131"/>
                    <a:gd name="T13" fmla="*/ 920 h 1395"/>
                    <a:gd name="T14" fmla="*/ 1935 w 2131"/>
                    <a:gd name="T15" fmla="*/ 0 h 1395"/>
                    <a:gd name="T16" fmla="*/ 1421 w 2131"/>
                    <a:gd name="T17" fmla="*/ 696 h 1395"/>
                    <a:gd name="T18" fmla="*/ 961 w 2131"/>
                    <a:gd name="T19" fmla="*/ 696 h 1395"/>
                    <a:gd name="T20" fmla="*/ 1094 w 2131"/>
                    <a:gd name="T21" fmla="*/ 57 h 1395"/>
                    <a:gd name="T22" fmla="*/ 1421 w 2131"/>
                    <a:gd name="T23" fmla="*/ 57 h 1395"/>
                    <a:gd name="T24" fmla="*/ 1421 w 2131"/>
                    <a:gd name="T25" fmla="*/ 696 h 1395"/>
                    <a:gd name="T26" fmla="*/ 1509 w 2131"/>
                    <a:gd name="T27" fmla="*/ 696 h 1395"/>
                    <a:gd name="T28" fmla="*/ 1509 w 2131"/>
                    <a:gd name="T29" fmla="*/ 57 h 1395"/>
                    <a:gd name="T30" fmla="*/ 1856 w 2131"/>
                    <a:gd name="T31" fmla="*/ 57 h 1395"/>
                    <a:gd name="T32" fmla="*/ 1980 w 2131"/>
                    <a:gd name="T33" fmla="*/ 696 h 1395"/>
                    <a:gd name="T34" fmla="*/ 1509 w 2131"/>
                    <a:gd name="T35" fmla="*/ 696 h 13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131" h="1395">
                      <a:moveTo>
                        <a:pt x="1935" y="0"/>
                      </a:moveTo>
                      <a:lnTo>
                        <a:pt x="1040" y="0"/>
                      </a:lnTo>
                      <a:lnTo>
                        <a:pt x="874" y="687"/>
                      </a:lnTo>
                      <a:lnTo>
                        <a:pt x="0" y="920"/>
                      </a:lnTo>
                      <a:lnTo>
                        <a:pt x="0" y="1395"/>
                      </a:lnTo>
                      <a:lnTo>
                        <a:pt x="2131" y="1395"/>
                      </a:lnTo>
                      <a:lnTo>
                        <a:pt x="2131" y="920"/>
                      </a:lnTo>
                      <a:lnTo>
                        <a:pt x="1935" y="0"/>
                      </a:lnTo>
                      <a:close/>
                      <a:moveTo>
                        <a:pt x="1421" y="696"/>
                      </a:moveTo>
                      <a:lnTo>
                        <a:pt x="961" y="696"/>
                      </a:lnTo>
                      <a:lnTo>
                        <a:pt x="1094" y="57"/>
                      </a:lnTo>
                      <a:lnTo>
                        <a:pt x="1421" y="57"/>
                      </a:lnTo>
                      <a:lnTo>
                        <a:pt x="1421" y="696"/>
                      </a:lnTo>
                      <a:close/>
                      <a:moveTo>
                        <a:pt x="1509" y="696"/>
                      </a:moveTo>
                      <a:lnTo>
                        <a:pt x="1509" y="57"/>
                      </a:lnTo>
                      <a:lnTo>
                        <a:pt x="1856" y="57"/>
                      </a:lnTo>
                      <a:lnTo>
                        <a:pt x="1980" y="696"/>
                      </a:lnTo>
                      <a:lnTo>
                        <a:pt x="1509" y="69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6" name="Freeform 10"/>
                <p:cNvSpPr>
                  <a:spLocks/>
                </p:cNvSpPr>
                <p:nvPr/>
              </p:nvSpPr>
              <p:spPr bwMode="auto">
                <a:xfrm>
                  <a:off x="2060575" y="252413"/>
                  <a:ext cx="730250" cy="1014412"/>
                </a:xfrm>
                <a:custGeom>
                  <a:avLst/>
                  <a:gdLst>
                    <a:gd name="T0" fmla="*/ 0 w 460"/>
                    <a:gd name="T1" fmla="*/ 639 h 639"/>
                    <a:gd name="T2" fmla="*/ 460 w 460"/>
                    <a:gd name="T3" fmla="*/ 639 h 639"/>
                    <a:gd name="T4" fmla="*/ 460 w 460"/>
                    <a:gd name="T5" fmla="*/ 0 h 639"/>
                    <a:gd name="T6" fmla="*/ 133 w 460"/>
                    <a:gd name="T7" fmla="*/ 0 h 639"/>
                    <a:gd name="T8" fmla="*/ 0 w 460"/>
                    <a:gd name="T9" fmla="*/ 639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0" h="639">
                      <a:moveTo>
                        <a:pt x="0" y="639"/>
                      </a:moveTo>
                      <a:lnTo>
                        <a:pt x="460" y="639"/>
                      </a:lnTo>
                      <a:lnTo>
                        <a:pt x="460" y="0"/>
                      </a:lnTo>
                      <a:lnTo>
                        <a:pt x="133" y="0"/>
                      </a:lnTo>
                      <a:lnTo>
                        <a:pt x="0" y="639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7" name="Freeform 11"/>
                <p:cNvSpPr>
                  <a:spLocks/>
                </p:cNvSpPr>
                <p:nvPr/>
              </p:nvSpPr>
              <p:spPr bwMode="auto">
                <a:xfrm>
                  <a:off x="2930525" y="252413"/>
                  <a:ext cx="747713" cy="1014412"/>
                </a:xfrm>
                <a:custGeom>
                  <a:avLst/>
                  <a:gdLst>
                    <a:gd name="T0" fmla="*/ 0 w 471"/>
                    <a:gd name="T1" fmla="*/ 0 h 639"/>
                    <a:gd name="T2" fmla="*/ 0 w 471"/>
                    <a:gd name="T3" fmla="*/ 639 h 639"/>
                    <a:gd name="T4" fmla="*/ 471 w 471"/>
                    <a:gd name="T5" fmla="*/ 639 h 639"/>
                    <a:gd name="T6" fmla="*/ 347 w 471"/>
                    <a:gd name="T7" fmla="*/ 0 h 639"/>
                    <a:gd name="T8" fmla="*/ 0 w 471"/>
                    <a:gd name="T9" fmla="*/ 0 h 6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1" h="639">
                      <a:moveTo>
                        <a:pt x="0" y="0"/>
                      </a:moveTo>
                      <a:lnTo>
                        <a:pt x="0" y="639"/>
                      </a:lnTo>
                      <a:lnTo>
                        <a:pt x="471" y="639"/>
                      </a:lnTo>
                      <a:lnTo>
                        <a:pt x="347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8" name="Freeform 12"/>
                <p:cNvSpPr>
                  <a:spLocks/>
                </p:cNvSpPr>
                <p:nvPr/>
              </p:nvSpPr>
              <p:spPr bwMode="auto">
                <a:xfrm>
                  <a:off x="2190750" y="1290638"/>
                  <a:ext cx="1866900" cy="1163637"/>
                </a:xfrm>
                <a:custGeom>
                  <a:avLst/>
                  <a:gdLst>
                    <a:gd name="T0" fmla="*/ 194 w 389"/>
                    <a:gd name="T1" fmla="*/ 0 h 242"/>
                    <a:gd name="T2" fmla="*/ 0 w 389"/>
                    <a:gd name="T3" fmla="*/ 195 h 242"/>
                    <a:gd name="T4" fmla="*/ 5 w 389"/>
                    <a:gd name="T5" fmla="*/ 242 h 242"/>
                    <a:gd name="T6" fmla="*/ 62 w 389"/>
                    <a:gd name="T7" fmla="*/ 242 h 242"/>
                    <a:gd name="T8" fmla="*/ 54 w 389"/>
                    <a:gd name="T9" fmla="*/ 195 h 242"/>
                    <a:gd name="T10" fmla="*/ 194 w 389"/>
                    <a:gd name="T11" fmla="*/ 54 h 242"/>
                    <a:gd name="T12" fmla="*/ 335 w 389"/>
                    <a:gd name="T13" fmla="*/ 195 h 242"/>
                    <a:gd name="T14" fmla="*/ 327 w 389"/>
                    <a:gd name="T15" fmla="*/ 242 h 242"/>
                    <a:gd name="T16" fmla="*/ 383 w 389"/>
                    <a:gd name="T17" fmla="*/ 242 h 242"/>
                    <a:gd name="T18" fmla="*/ 389 w 389"/>
                    <a:gd name="T19" fmla="*/ 195 h 242"/>
                    <a:gd name="T20" fmla="*/ 194 w 389"/>
                    <a:gd name="T21" fmla="*/ 0 h 2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89" h="242">
                      <a:moveTo>
                        <a:pt x="194" y="0"/>
                      </a:moveTo>
                      <a:cubicBezTo>
                        <a:pt x="87" y="0"/>
                        <a:pt x="0" y="87"/>
                        <a:pt x="0" y="195"/>
                      </a:cubicBezTo>
                      <a:cubicBezTo>
                        <a:pt x="0" y="211"/>
                        <a:pt x="2" y="227"/>
                        <a:pt x="5" y="242"/>
                      </a:cubicBezTo>
                      <a:cubicBezTo>
                        <a:pt x="62" y="242"/>
                        <a:pt x="62" y="242"/>
                        <a:pt x="62" y="242"/>
                      </a:cubicBezTo>
                      <a:cubicBezTo>
                        <a:pt x="57" y="227"/>
                        <a:pt x="54" y="211"/>
                        <a:pt x="54" y="195"/>
                      </a:cubicBezTo>
                      <a:cubicBezTo>
                        <a:pt x="54" y="117"/>
                        <a:pt x="117" y="54"/>
                        <a:pt x="194" y="54"/>
                      </a:cubicBezTo>
                      <a:cubicBezTo>
                        <a:pt x="272" y="54"/>
                        <a:pt x="335" y="117"/>
                        <a:pt x="335" y="195"/>
                      </a:cubicBezTo>
                      <a:cubicBezTo>
                        <a:pt x="335" y="211"/>
                        <a:pt x="332" y="227"/>
                        <a:pt x="327" y="242"/>
                      </a:cubicBezTo>
                      <a:cubicBezTo>
                        <a:pt x="383" y="242"/>
                        <a:pt x="383" y="242"/>
                        <a:pt x="383" y="242"/>
                      </a:cubicBezTo>
                      <a:cubicBezTo>
                        <a:pt x="387" y="227"/>
                        <a:pt x="389" y="211"/>
                        <a:pt x="389" y="195"/>
                      </a:cubicBezTo>
                      <a:cubicBezTo>
                        <a:pt x="389" y="87"/>
                        <a:pt x="302" y="0"/>
                        <a:pt x="194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9" name="Freeform 13"/>
                <p:cNvSpPr>
                  <a:spLocks/>
                </p:cNvSpPr>
                <p:nvPr/>
              </p:nvSpPr>
              <p:spPr bwMode="auto">
                <a:xfrm>
                  <a:off x="84137" y="1738313"/>
                  <a:ext cx="1497013" cy="931862"/>
                </a:xfrm>
                <a:custGeom>
                  <a:avLst/>
                  <a:gdLst>
                    <a:gd name="T0" fmla="*/ 156 w 312"/>
                    <a:gd name="T1" fmla="*/ 0 h 194"/>
                    <a:gd name="T2" fmla="*/ 0 w 312"/>
                    <a:gd name="T3" fmla="*/ 156 h 194"/>
                    <a:gd name="T4" fmla="*/ 5 w 312"/>
                    <a:gd name="T5" fmla="*/ 194 h 194"/>
                    <a:gd name="T6" fmla="*/ 50 w 312"/>
                    <a:gd name="T7" fmla="*/ 194 h 194"/>
                    <a:gd name="T8" fmla="*/ 44 w 312"/>
                    <a:gd name="T9" fmla="*/ 156 h 194"/>
                    <a:gd name="T10" fmla="*/ 156 w 312"/>
                    <a:gd name="T11" fmla="*/ 43 h 194"/>
                    <a:gd name="T12" fmla="*/ 269 w 312"/>
                    <a:gd name="T13" fmla="*/ 156 h 194"/>
                    <a:gd name="T14" fmla="*/ 262 w 312"/>
                    <a:gd name="T15" fmla="*/ 194 h 194"/>
                    <a:gd name="T16" fmla="*/ 308 w 312"/>
                    <a:gd name="T17" fmla="*/ 194 h 194"/>
                    <a:gd name="T18" fmla="*/ 312 w 312"/>
                    <a:gd name="T19" fmla="*/ 156 h 194"/>
                    <a:gd name="T20" fmla="*/ 156 w 312"/>
                    <a:gd name="T21" fmla="*/ 0 h 1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312" h="194">
                      <a:moveTo>
                        <a:pt x="156" y="0"/>
                      </a:moveTo>
                      <a:cubicBezTo>
                        <a:pt x="70" y="0"/>
                        <a:pt x="0" y="70"/>
                        <a:pt x="0" y="156"/>
                      </a:cubicBezTo>
                      <a:cubicBezTo>
                        <a:pt x="0" y="169"/>
                        <a:pt x="2" y="181"/>
                        <a:pt x="5" y="194"/>
                      </a:cubicBezTo>
                      <a:cubicBezTo>
                        <a:pt x="50" y="194"/>
                        <a:pt x="50" y="194"/>
                        <a:pt x="50" y="194"/>
                      </a:cubicBezTo>
                      <a:cubicBezTo>
                        <a:pt x="46" y="182"/>
                        <a:pt x="44" y="169"/>
                        <a:pt x="44" y="156"/>
                      </a:cubicBezTo>
                      <a:cubicBezTo>
                        <a:pt x="44" y="94"/>
                        <a:pt x="94" y="43"/>
                        <a:pt x="156" y="43"/>
                      </a:cubicBezTo>
                      <a:cubicBezTo>
                        <a:pt x="218" y="43"/>
                        <a:pt x="269" y="94"/>
                        <a:pt x="269" y="156"/>
                      </a:cubicBezTo>
                      <a:cubicBezTo>
                        <a:pt x="269" y="169"/>
                        <a:pt x="266" y="182"/>
                        <a:pt x="262" y="194"/>
                      </a:cubicBezTo>
                      <a:cubicBezTo>
                        <a:pt x="308" y="194"/>
                        <a:pt x="308" y="194"/>
                        <a:pt x="308" y="194"/>
                      </a:cubicBezTo>
                      <a:cubicBezTo>
                        <a:pt x="311" y="181"/>
                        <a:pt x="312" y="169"/>
                        <a:pt x="312" y="156"/>
                      </a:cubicBezTo>
                      <a:cubicBezTo>
                        <a:pt x="312" y="70"/>
                        <a:pt x="242" y="0"/>
                        <a:pt x="156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0" name="Freeform 14"/>
                <p:cNvSpPr>
                  <a:spLocks noEditPoints="1"/>
                </p:cNvSpPr>
                <p:nvPr/>
              </p:nvSpPr>
              <p:spPr bwMode="auto">
                <a:xfrm>
                  <a:off x="2281238" y="1377950"/>
                  <a:ext cx="1690688" cy="1690687"/>
                </a:xfrm>
                <a:custGeom>
                  <a:avLst/>
                  <a:gdLst>
                    <a:gd name="T0" fmla="*/ 348 w 352"/>
                    <a:gd name="T1" fmla="*/ 210 h 352"/>
                    <a:gd name="T2" fmla="*/ 352 w 352"/>
                    <a:gd name="T3" fmla="*/ 176 h 352"/>
                    <a:gd name="T4" fmla="*/ 348 w 352"/>
                    <a:gd name="T5" fmla="*/ 143 h 352"/>
                    <a:gd name="T6" fmla="*/ 336 w 352"/>
                    <a:gd name="T7" fmla="*/ 143 h 352"/>
                    <a:gd name="T8" fmla="*/ 331 w 352"/>
                    <a:gd name="T9" fmla="*/ 125 h 352"/>
                    <a:gd name="T10" fmla="*/ 342 w 352"/>
                    <a:gd name="T11" fmla="*/ 119 h 352"/>
                    <a:gd name="T12" fmla="*/ 308 w 352"/>
                    <a:gd name="T13" fmla="*/ 61 h 352"/>
                    <a:gd name="T14" fmla="*/ 297 w 352"/>
                    <a:gd name="T15" fmla="*/ 67 h 352"/>
                    <a:gd name="T16" fmla="*/ 285 w 352"/>
                    <a:gd name="T17" fmla="*/ 55 h 352"/>
                    <a:gd name="T18" fmla="*/ 291 w 352"/>
                    <a:gd name="T19" fmla="*/ 44 h 352"/>
                    <a:gd name="T20" fmla="*/ 233 w 352"/>
                    <a:gd name="T21" fmla="*/ 10 h 352"/>
                    <a:gd name="T22" fmla="*/ 227 w 352"/>
                    <a:gd name="T23" fmla="*/ 21 h 352"/>
                    <a:gd name="T24" fmla="*/ 209 w 352"/>
                    <a:gd name="T25" fmla="*/ 16 h 352"/>
                    <a:gd name="T26" fmla="*/ 209 w 352"/>
                    <a:gd name="T27" fmla="*/ 4 h 352"/>
                    <a:gd name="T28" fmla="*/ 176 w 352"/>
                    <a:gd name="T29" fmla="*/ 0 h 352"/>
                    <a:gd name="T30" fmla="*/ 142 w 352"/>
                    <a:gd name="T31" fmla="*/ 4 h 352"/>
                    <a:gd name="T32" fmla="*/ 142 w 352"/>
                    <a:gd name="T33" fmla="*/ 16 h 352"/>
                    <a:gd name="T34" fmla="*/ 125 w 352"/>
                    <a:gd name="T35" fmla="*/ 21 h 352"/>
                    <a:gd name="T36" fmla="*/ 118 w 352"/>
                    <a:gd name="T37" fmla="*/ 10 h 352"/>
                    <a:gd name="T38" fmla="*/ 61 w 352"/>
                    <a:gd name="T39" fmla="*/ 44 h 352"/>
                    <a:gd name="T40" fmla="*/ 67 w 352"/>
                    <a:gd name="T41" fmla="*/ 55 h 352"/>
                    <a:gd name="T42" fmla="*/ 54 w 352"/>
                    <a:gd name="T43" fmla="*/ 67 h 352"/>
                    <a:gd name="T44" fmla="*/ 43 w 352"/>
                    <a:gd name="T45" fmla="*/ 61 h 352"/>
                    <a:gd name="T46" fmla="*/ 10 w 352"/>
                    <a:gd name="T47" fmla="*/ 119 h 352"/>
                    <a:gd name="T48" fmla="*/ 21 w 352"/>
                    <a:gd name="T49" fmla="*/ 125 h 352"/>
                    <a:gd name="T50" fmla="*/ 16 w 352"/>
                    <a:gd name="T51" fmla="*/ 143 h 352"/>
                    <a:gd name="T52" fmla="*/ 3 w 352"/>
                    <a:gd name="T53" fmla="*/ 143 h 352"/>
                    <a:gd name="T54" fmla="*/ 0 w 352"/>
                    <a:gd name="T55" fmla="*/ 176 h 352"/>
                    <a:gd name="T56" fmla="*/ 3 w 352"/>
                    <a:gd name="T57" fmla="*/ 210 h 352"/>
                    <a:gd name="T58" fmla="*/ 16 w 352"/>
                    <a:gd name="T59" fmla="*/ 210 h 352"/>
                    <a:gd name="T60" fmla="*/ 21 w 352"/>
                    <a:gd name="T61" fmla="*/ 227 h 352"/>
                    <a:gd name="T62" fmla="*/ 10 w 352"/>
                    <a:gd name="T63" fmla="*/ 234 h 352"/>
                    <a:gd name="T64" fmla="*/ 43 w 352"/>
                    <a:gd name="T65" fmla="*/ 291 h 352"/>
                    <a:gd name="T66" fmla="*/ 54 w 352"/>
                    <a:gd name="T67" fmla="*/ 285 h 352"/>
                    <a:gd name="T68" fmla="*/ 67 w 352"/>
                    <a:gd name="T69" fmla="*/ 298 h 352"/>
                    <a:gd name="T70" fmla="*/ 61 w 352"/>
                    <a:gd name="T71" fmla="*/ 309 h 352"/>
                    <a:gd name="T72" fmla="*/ 118 w 352"/>
                    <a:gd name="T73" fmla="*/ 342 h 352"/>
                    <a:gd name="T74" fmla="*/ 125 w 352"/>
                    <a:gd name="T75" fmla="*/ 331 h 352"/>
                    <a:gd name="T76" fmla="*/ 142 w 352"/>
                    <a:gd name="T77" fmla="*/ 336 h 352"/>
                    <a:gd name="T78" fmla="*/ 142 w 352"/>
                    <a:gd name="T79" fmla="*/ 349 h 352"/>
                    <a:gd name="T80" fmla="*/ 176 w 352"/>
                    <a:gd name="T81" fmla="*/ 352 h 352"/>
                    <a:gd name="T82" fmla="*/ 209 w 352"/>
                    <a:gd name="T83" fmla="*/ 349 h 352"/>
                    <a:gd name="T84" fmla="*/ 209 w 352"/>
                    <a:gd name="T85" fmla="*/ 336 h 352"/>
                    <a:gd name="T86" fmla="*/ 227 w 352"/>
                    <a:gd name="T87" fmla="*/ 331 h 352"/>
                    <a:gd name="T88" fmla="*/ 233 w 352"/>
                    <a:gd name="T89" fmla="*/ 342 h 352"/>
                    <a:gd name="T90" fmla="*/ 291 w 352"/>
                    <a:gd name="T91" fmla="*/ 309 h 352"/>
                    <a:gd name="T92" fmla="*/ 285 w 352"/>
                    <a:gd name="T93" fmla="*/ 298 h 352"/>
                    <a:gd name="T94" fmla="*/ 297 w 352"/>
                    <a:gd name="T95" fmla="*/ 285 h 352"/>
                    <a:gd name="T96" fmla="*/ 308 w 352"/>
                    <a:gd name="T97" fmla="*/ 291 h 352"/>
                    <a:gd name="T98" fmla="*/ 342 w 352"/>
                    <a:gd name="T99" fmla="*/ 234 h 352"/>
                    <a:gd name="T100" fmla="*/ 331 w 352"/>
                    <a:gd name="T101" fmla="*/ 227 h 352"/>
                    <a:gd name="T102" fmla="*/ 336 w 352"/>
                    <a:gd name="T103" fmla="*/ 210 h 352"/>
                    <a:gd name="T104" fmla="*/ 348 w 352"/>
                    <a:gd name="T105" fmla="*/ 210 h 352"/>
                    <a:gd name="T106" fmla="*/ 176 w 352"/>
                    <a:gd name="T107" fmla="*/ 265 h 352"/>
                    <a:gd name="T108" fmla="*/ 87 w 352"/>
                    <a:gd name="T109" fmla="*/ 176 h 352"/>
                    <a:gd name="T110" fmla="*/ 176 w 352"/>
                    <a:gd name="T111" fmla="*/ 87 h 352"/>
                    <a:gd name="T112" fmla="*/ 265 w 352"/>
                    <a:gd name="T113" fmla="*/ 176 h 352"/>
                    <a:gd name="T114" fmla="*/ 176 w 352"/>
                    <a:gd name="T115" fmla="*/ 265 h 3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352" h="352">
                      <a:moveTo>
                        <a:pt x="348" y="210"/>
                      </a:moveTo>
                      <a:cubicBezTo>
                        <a:pt x="350" y="199"/>
                        <a:pt x="352" y="188"/>
                        <a:pt x="352" y="176"/>
                      </a:cubicBezTo>
                      <a:cubicBezTo>
                        <a:pt x="352" y="165"/>
                        <a:pt x="350" y="154"/>
                        <a:pt x="348" y="143"/>
                      </a:cubicBezTo>
                      <a:cubicBezTo>
                        <a:pt x="336" y="143"/>
                        <a:pt x="336" y="143"/>
                        <a:pt x="336" y="143"/>
                      </a:cubicBezTo>
                      <a:cubicBezTo>
                        <a:pt x="334" y="137"/>
                        <a:pt x="333" y="131"/>
                        <a:pt x="331" y="125"/>
                      </a:cubicBezTo>
                      <a:cubicBezTo>
                        <a:pt x="342" y="119"/>
                        <a:pt x="342" y="119"/>
                        <a:pt x="342" y="119"/>
                      </a:cubicBezTo>
                      <a:cubicBezTo>
                        <a:pt x="335" y="97"/>
                        <a:pt x="323" y="78"/>
                        <a:pt x="308" y="61"/>
                      </a:cubicBezTo>
                      <a:cubicBezTo>
                        <a:pt x="297" y="67"/>
                        <a:pt x="297" y="67"/>
                        <a:pt x="297" y="67"/>
                      </a:cubicBezTo>
                      <a:cubicBezTo>
                        <a:pt x="293" y="63"/>
                        <a:pt x="289" y="59"/>
                        <a:pt x="285" y="55"/>
                      </a:cubicBezTo>
                      <a:cubicBezTo>
                        <a:pt x="291" y="44"/>
                        <a:pt x="291" y="44"/>
                        <a:pt x="291" y="44"/>
                      </a:cubicBezTo>
                      <a:cubicBezTo>
                        <a:pt x="274" y="29"/>
                        <a:pt x="255" y="18"/>
                        <a:pt x="233" y="10"/>
                      </a:cubicBezTo>
                      <a:cubicBezTo>
                        <a:pt x="227" y="21"/>
                        <a:pt x="227" y="21"/>
                        <a:pt x="227" y="21"/>
                      </a:cubicBezTo>
                      <a:cubicBezTo>
                        <a:pt x="221" y="19"/>
                        <a:pt x="215" y="18"/>
                        <a:pt x="209" y="16"/>
                      </a:cubicBezTo>
                      <a:cubicBezTo>
                        <a:pt x="209" y="4"/>
                        <a:pt x="209" y="4"/>
                        <a:pt x="209" y="4"/>
                      </a:cubicBezTo>
                      <a:cubicBezTo>
                        <a:pt x="198" y="2"/>
                        <a:pt x="187" y="0"/>
                        <a:pt x="176" y="0"/>
                      </a:cubicBezTo>
                      <a:cubicBezTo>
                        <a:pt x="164" y="0"/>
                        <a:pt x="153" y="2"/>
                        <a:pt x="142" y="4"/>
                      </a:cubicBezTo>
                      <a:cubicBezTo>
                        <a:pt x="142" y="16"/>
                        <a:pt x="142" y="16"/>
                        <a:pt x="142" y="16"/>
                      </a:cubicBezTo>
                      <a:cubicBezTo>
                        <a:pt x="136" y="18"/>
                        <a:pt x="131" y="19"/>
                        <a:pt x="125" y="21"/>
                      </a:cubicBezTo>
                      <a:cubicBezTo>
                        <a:pt x="118" y="10"/>
                        <a:pt x="118" y="10"/>
                        <a:pt x="118" y="10"/>
                      </a:cubicBezTo>
                      <a:cubicBezTo>
                        <a:pt x="97" y="18"/>
                        <a:pt x="77" y="29"/>
                        <a:pt x="61" y="44"/>
                      </a:cubicBezTo>
                      <a:cubicBezTo>
                        <a:pt x="67" y="55"/>
                        <a:pt x="67" y="55"/>
                        <a:pt x="67" y="55"/>
                      </a:cubicBezTo>
                      <a:cubicBezTo>
                        <a:pt x="62" y="59"/>
                        <a:pt x="58" y="63"/>
                        <a:pt x="54" y="67"/>
                      </a:cubicBezTo>
                      <a:cubicBezTo>
                        <a:pt x="43" y="61"/>
                        <a:pt x="43" y="61"/>
                        <a:pt x="43" y="61"/>
                      </a:cubicBezTo>
                      <a:cubicBezTo>
                        <a:pt x="28" y="78"/>
                        <a:pt x="17" y="97"/>
                        <a:pt x="10" y="119"/>
                      </a:cubicBezTo>
                      <a:cubicBezTo>
                        <a:pt x="21" y="125"/>
                        <a:pt x="21" y="125"/>
                        <a:pt x="21" y="125"/>
                      </a:cubicBezTo>
                      <a:cubicBezTo>
                        <a:pt x="19" y="131"/>
                        <a:pt x="17" y="137"/>
                        <a:pt x="16" y="143"/>
                      </a:cubicBezTo>
                      <a:cubicBezTo>
                        <a:pt x="3" y="143"/>
                        <a:pt x="3" y="143"/>
                        <a:pt x="3" y="143"/>
                      </a:cubicBezTo>
                      <a:cubicBezTo>
                        <a:pt x="1" y="154"/>
                        <a:pt x="0" y="165"/>
                        <a:pt x="0" y="176"/>
                      </a:cubicBezTo>
                      <a:cubicBezTo>
                        <a:pt x="0" y="188"/>
                        <a:pt x="1" y="199"/>
                        <a:pt x="3" y="210"/>
                      </a:cubicBezTo>
                      <a:cubicBezTo>
                        <a:pt x="16" y="210"/>
                        <a:pt x="16" y="210"/>
                        <a:pt x="16" y="210"/>
                      </a:cubicBezTo>
                      <a:cubicBezTo>
                        <a:pt x="17" y="216"/>
                        <a:pt x="19" y="222"/>
                        <a:pt x="21" y="227"/>
                      </a:cubicBezTo>
                      <a:cubicBezTo>
                        <a:pt x="10" y="234"/>
                        <a:pt x="10" y="234"/>
                        <a:pt x="10" y="234"/>
                      </a:cubicBezTo>
                      <a:cubicBezTo>
                        <a:pt x="17" y="255"/>
                        <a:pt x="28" y="275"/>
                        <a:pt x="43" y="291"/>
                      </a:cubicBezTo>
                      <a:cubicBezTo>
                        <a:pt x="54" y="285"/>
                        <a:pt x="54" y="285"/>
                        <a:pt x="54" y="285"/>
                      </a:cubicBezTo>
                      <a:cubicBezTo>
                        <a:pt x="58" y="290"/>
                        <a:pt x="62" y="294"/>
                        <a:pt x="67" y="298"/>
                      </a:cubicBezTo>
                      <a:cubicBezTo>
                        <a:pt x="61" y="309"/>
                        <a:pt x="61" y="309"/>
                        <a:pt x="61" y="309"/>
                      </a:cubicBezTo>
                      <a:cubicBezTo>
                        <a:pt x="77" y="324"/>
                        <a:pt x="97" y="335"/>
                        <a:pt x="118" y="342"/>
                      </a:cubicBezTo>
                      <a:cubicBezTo>
                        <a:pt x="125" y="331"/>
                        <a:pt x="125" y="331"/>
                        <a:pt x="125" y="331"/>
                      </a:cubicBezTo>
                      <a:cubicBezTo>
                        <a:pt x="131" y="333"/>
                        <a:pt x="136" y="335"/>
                        <a:pt x="142" y="336"/>
                      </a:cubicBezTo>
                      <a:cubicBezTo>
                        <a:pt x="142" y="349"/>
                        <a:pt x="142" y="349"/>
                        <a:pt x="142" y="349"/>
                      </a:cubicBezTo>
                      <a:cubicBezTo>
                        <a:pt x="153" y="351"/>
                        <a:pt x="164" y="352"/>
                        <a:pt x="176" y="352"/>
                      </a:cubicBezTo>
                      <a:cubicBezTo>
                        <a:pt x="187" y="352"/>
                        <a:pt x="198" y="351"/>
                        <a:pt x="209" y="349"/>
                      </a:cubicBezTo>
                      <a:cubicBezTo>
                        <a:pt x="209" y="336"/>
                        <a:pt x="209" y="336"/>
                        <a:pt x="209" y="336"/>
                      </a:cubicBezTo>
                      <a:cubicBezTo>
                        <a:pt x="215" y="335"/>
                        <a:pt x="221" y="333"/>
                        <a:pt x="227" y="331"/>
                      </a:cubicBezTo>
                      <a:cubicBezTo>
                        <a:pt x="233" y="342"/>
                        <a:pt x="233" y="342"/>
                        <a:pt x="233" y="342"/>
                      </a:cubicBezTo>
                      <a:cubicBezTo>
                        <a:pt x="255" y="335"/>
                        <a:pt x="274" y="324"/>
                        <a:pt x="291" y="309"/>
                      </a:cubicBezTo>
                      <a:cubicBezTo>
                        <a:pt x="285" y="298"/>
                        <a:pt x="285" y="298"/>
                        <a:pt x="285" y="298"/>
                      </a:cubicBezTo>
                      <a:cubicBezTo>
                        <a:pt x="289" y="294"/>
                        <a:pt x="293" y="290"/>
                        <a:pt x="297" y="285"/>
                      </a:cubicBezTo>
                      <a:cubicBezTo>
                        <a:pt x="308" y="291"/>
                        <a:pt x="308" y="291"/>
                        <a:pt x="308" y="291"/>
                      </a:cubicBezTo>
                      <a:cubicBezTo>
                        <a:pt x="323" y="275"/>
                        <a:pt x="335" y="255"/>
                        <a:pt x="342" y="234"/>
                      </a:cubicBezTo>
                      <a:cubicBezTo>
                        <a:pt x="331" y="227"/>
                        <a:pt x="331" y="227"/>
                        <a:pt x="331" y="227"/>
                      </a:cubicBezTo>
                      <a:cubicBezTo>
                        <a:pt x="333" y="222"/>
                        <a:pt x="334" y="216"/>
                        <a:pt x="336" y="210"/>
                      </a:cubicBezTo>
                      <a:lnTo>
                        <a:pt x="348" y="210"/>
                      </a:lnTo>
                      <a:close/>
                      <a:moveTo>
                        <a:pt x="176" y="265"/>
                      </a:moveTo>
                      <a:cubicBezTo>
                        <a:pt x="127" y="265"/>
                        <a:pt x="87" y="225"/>
                        <a:pt x="87" y="176"/>
                      </a:cubicBezTo>
                      <a:cubicBezTo>
                        <a:pt x="87" y="127"/>
                        <a:pt x="127" y="87"/>
                        <a:pt x="176" y="87"/>
                      </a:cubicBezTo>
                      <a:cubicBezTo>
                        <a:pt x="225" y="87"/>
                        <a:pt x="265" y="127"/>
                        <a:pt x="265" y="176"/>
                      </a:cubicBezTo>
                      <a:cubicBezTo>
                        <a:pt x="265" y="225"/>
                        <a:pt x="225" y="265"/>
                        <a:pt x="176" y="265"/>
                      </a:cubicBezTo>
                      <a:close/>
                    </a:path>
                  </a:pathLst>
                </a:custGeom>
                <a:solidFill>
                  <a:srgbClr val="292929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1" name="Oval 15"/>
                <p:cNvSpPr>
                  <a:spLocks noChangeArrowheads="1"/>
                </p:cNvSpPr>
                <p:nvPr/>
              </p:nvSpPr>
              <p:spPr bwMode="auto">
                <a:xfrm>
                  <a:off x="2698750" y="1795463"/>
                  <a:ext cx="855663" cy="855662"/>
                </a:xfrm>
                <a:prstGeom prst="ellipse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2" name="Oval 16"/>
                <p:cNvSpPr>
                  <a:spLocks noChangeArrowheads="1"/>
                </p:cNvSpPr>
                <p:nvPr/>
              </p:nvSpPr>
              <p:spPr bwMode="auto">
                <a:xfrm>
                  <a:off x="2916238" y="2011363"/>
                  <a:ext cx="422275" cy="423862"/>
                </a:xfrm>
                <a:prstGeom prst="ellipse">
                  <a:avLst/>
                </a:prstGeom>
                <a:solidFill>
                  <a:srgbClr val="DDDDDD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5" name="Freeform 29"/>
                <p:cNvSpPr>
                  <a:spLocks noEditPoints="1"/>
                </p:cNvSpPr>
                <p:nvPr/>
              </p:nvSpPr>
              <p:spPr bwMode="auto">
                <a:xfrm>
                  <a:off x="238125" y="1885950"/>
                  <a:ext cx="1179513" cy="1182687"/>
                </a:xfrm>
                <a:custGeom>
                  <a:avLst/>
                  <a:gdLst>
                    <a:gd name="T0" fmla="*/ 244 w 246"/>
                    <a:gd name="T1" fmla="*/ 146 h 246"/>
                    <a:gd name="T2" fmla="*/ 246 w 246"/>
                    <a:gd name="T3" fmla="*/ 123 h 246"/>
                    <a:gd name="T4" fmla="*/ 244 w 246"/>
                    <a:gd name="T5" fmla="*/ 100 h 246"/>
                    <a:gd name="T6" fmla="*/ 235 w 246"/>
                    <a:gd name="T7" fmla="*/ 100 h 246"/>
                    <a:gd name="T8" fmla="*/ 231 w 246"/>
                    <a:gd name="T9" fmla="*/ 87 h 246"/>
                    <a:gd name="T10" fmla="*/ 239 w 246"/>
                    <a:gd name="T11" fmla="*/ 83 h 246"/>
                    <a:gd name="T12" fmla="*/ 216 w 246"/>
                    <a:gd name="T13" fmla="*/ 42 h 246"/>
                    <a:gd name="T14" fmla="*/ 208 w 246"/>
                    <a:gd name="T15" fmla="*/ 47 h 246"/>
                    <a:gd name="T16" fmla="*/ 199 w 246"/>
                    <a:gd name="T17" fmla="*/ 38 h 246"/>
                    <a:gd name="T18" fmla="*/ 203 w 246"/>
                    <a:gd name="T19" fmla="*/ 30 h 246"/>
                    <a:gd name="T20" fmla="*/ 163 w 246"/>
                    <a:gd name="T21" fmla="*/ 7 h 246"/>
                    <a:gd name="T22" fmla="*/ 158 w 246"/>
                    <a:gd name="T23" fmla="*/ 14 h 246"/>
                    <a:gd name="T24" fmla="*/ 146 w 246"/>
                    <a:gd name="T25" fmla="*/ 11 h 246"/>
                    <a:gd name="T26" fmla="*/ 146 w 246"/>
                    <a:gd name="T27" fmla="*/ 2 h 246"/>
                    <a:gd name="T28" fmla="*/ 123 w 246"/>
                    <a:gd name="T29" fmla="*/ 0 h 246"/>
                    <a:gd name="T30" fmla="*/ 99 w 246"/>
                    <a:gd name="T31" fmla="*/ 2 h 246"/>
                    <a:gd name="T32" fmla="*/ 99 w 246"/>
                    <a:gd name="T33" fmla="*/ 11 h 246"/>
                    <a:gd name="T34" fmla="*/ 87 w 246"/>
                    <a:gd name="T35" fmla="*/ 14 h 246"/>
                    <a:gd name="T36" fmla="*/ 83 w 246"/>
                    <a:gd name="T37" fmla="*/ 7 h 246"/>
                    <a:gd name="T38" fmla="*/ 42 w 246"/>
                    <a:gd name="T39" fmla="*/ 30 h 246"/>
                    <a:gd name="T40" fmla="*/ 46 w 246"/>
                    <a:gd name="T41" fmla="*/ 38 h 246"/>
                    <a:gd name="T42" fmla="*/ 37 w 246"/>
                    <a:gd name="T43" fmla="*/ 47 h 246"/>
                    <a:gd name="T44" fmla="*/ 30 w 246"/>
                    <a:gd name="T45" fmla="*/ 42 h 246"/>
                    <a:gd name="T46" fmla="*/ 6 w 246"/>
                    <a:gd name="T47" fmla="*/ 83 h 246"/>
                    <a:gd name="T48" fmla="*/ 14 w 246"/>
                    <a:gd name="T49" fmla="*/ 87 h 246"/>
                    <a:gd name="T50" fmla="*/ 11 w 246"/>
                    <a:gd name="T51" fmla="*/ 100 h 246"/>
                    <a:gd name="T52" fmla="*/ 2 w 246"/>
                    <a:gd name="T53" fmla="*/ 100 h 246"/>
                    <a:gd name="T54" fmla="*/ 0 w 246"/>
                    <a:gd name="T55" fmla="*/ 123 h 246"/>
                    <a:gd name="T56" fmla="*/ 2 w 246"/>
                    <a:gd name="T57" fmla="*/ 146 h 246"/>
                    <a:gd name="T58" fmla="*/ 11 w 246"/>
                    <a:gd name="T59" fmla="*/ 146 h 246"/>
                    <a:gd name="T60" fmla="*/ 14 w 246"/>
                    <a:gd name="T61" fmla="*/ 159 h 246"/>
                    <a:gd name="T62" fmla="*/ 6 w 246"/>
                    <a:gd name="T63" fmla="*/ 163 h 246"/>
                    <a:gd name="T64" fmla="*/ 30 w 246"/>
                    <a:gd name="T65" fmla="*/ 204 h 246"/>
                    <a:gd name="T66" fmla="*/ 37 w 246"/>
                    <a:gd name="T67" fmla="*/ 199 h 246"/>
                    <a:gd name="T68" fmla="*/ 46 w 246"/>
                    <a:gd name="T69" fmla="*/ 208 h 246"/>
                    <a:gd name="T70" fmla="*/ 42 w 246"/>
                    <a:gd name="T71" fmla="*/ 216 h 246"/>
                    <a:gd name="T72" fmla="*/ 83 w 246"/>
                    <a:gd name="T73" fmla="*/ 239 h 246"/>
                    <a:gd name="T74" fmla="*/ 87 w 246"/>
                    <a:gd name="T75" fmla="*/ 232 h 246"/>
                    <a:gd name="T76" fmla="*/ 99 w 246"/>
                    <a:gd name="T77" fmla="*/ 235 h 246"/>
                    <a:gd name="T78" fmla="*/ 99 w 246"/>
                    <a:gd name="T79" fmla="*/ 244 h 246"/>
                    <a:gd name="T80" fmla="*/ 123 w 246"/>
                    <a:gd name="T81" fmla="*/ 246 h 246"/>
                    <a:gd name="T82" fmla="*/ 146 w 246"/>
                    <a:gd name="T83" fmla="*/ 244 h 246"/>
                    <a:gd name="T84" fmla="*/ 146 w 246"/>
                    <a:gd name="T85" fmla="*/ 235 h 246"/>
                    <a:gd name="T86" fmla="*/ 158 w 246"/>
                    <a:gd name="T87" fmla="*/ 232 h 246"/>
                    <a:gd name="T88" fmla="*/ 163 w 246"/>
                    <a:gd name="T89" fmla="*/ 239 h 246"/>
                    <a:gd name="T90" fmla="*/ 203 w 246"/>
                    <a:gd name="T91" fmla="*/ 216 h 246"/>
                    <a:gd name="T92" fmla="*/ 199 w 246"/>
                    <a:gd name="T93" fmla="*/ 208 h 246"/>
                    <a:gd name="T94" fmla="*/ 208 w 246"/>
                    <a:gd name="T95" fmla="*/ 199 h 246"/>
                    <a:gd name="T96" fmla="*/ 216 w 246"/>
                    <a:gd name="T97" fmla="*/ 204 h 246"/>
                    <a:gd name="T98" fmla="*/ 239 w 246"/>
                    <a:gd name="T99" fmla="*/ 163 h 246"/>
                    <a:gd name="T100" fmla="*/ 231 w 246"/>
                    <a:gd name="T101" fmla="*/ 159 h 246"/>
                    <a:gd name="T102" fmla="*/ 235 w 246"/>
                    <a:gd name="T103" fmla="*/ 146 h 246"/>
                    <a:gd name="T104" fmla="*/ 244 w 246"/>
                    <a:gd name="T105" fmla="*/ 146 h 246"/>
                    <a:gd name="T106" fmla="*/ 123 w 246"/>
                    <a:gd name="T107" fmla="*/ 185 h 246"/>
                    <a:gd name="T108" fmla="*/ 60 w 246"/>
                    <a:gd name="T109" fmla="*/ 123 h 246"/>
                    <a:gd name="T110" fmla="*/ 123 w 246"/>
                    <a:gd name="T111" fmla="*/ 61 h 246"/>
                    <a:gd name="T112" fmla="*/ 185 w 246"/>
                    <a:gd name="T113" fmla="*/ 123 h 246"/>
                    <a:gd name="T114" fmla="*/ 123 w 246"/>
                    <a:gd name="T115" fmla="*/ 185 h 2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246" h="246">
                      <a:moveTo>
                        <a:pt x="244" y="146"/>
                      </a:moveTo>
                      <a:cubicBezTo>
                        <a:pt x="245" y="139"/>
                        <a:pt x="246" y="131"/>
                        <a:pt x="246" y="123"/>
                      </a:cubicBezTo>
                      <a:cubicBezTo>
                        <a:pt x="246" y="115"/>
                        <a:pt x="245" y="107"/>
                        <a:pt x="244" y="100"/>
                      </a:cubicBezTo>
                      <a:cubicBezTo>
                        <a:pt x="235" y="100"/>
                        <a:pt x="235" y="100"/>
                        <a:pt x="235" y="100"/>
                      </a:cubicBezTo>
                      <a:cubicBezTo>
                        <a:pt x="234" y="95"/>
                        <a:pt x="233" y="91"/>
                        <a:pt x="231" y="87"/>
                      </a:cubicBezTo>
                      <a:cubicBezTo>
                        <a:pt x="239" y="83"/>
                        <a:pt x="239" y="83"/>
                        <a:pt x="239" y="83"/>
                      </a:cubicBezTo>
                      <a:cubicBezTo>
                        <a:pt x="234" y="68"/>
                        <a:pt x="226" y="54"/>
                        <a:pt x="216" y="42"/>
                      </a:cubicBezTo>
                      <a:cubicBezTo>
                        <a:pt x="208" y="47"/>
                        <a:pt x="208" y="47"/>
                        <a:pt x="208" y="47"/>
                      </a:cubicBezTo>
                      <a:cubicBezTo>
                        <a:pt x="205" y="44"/>
                        <a:pt x="202" y="41"/>
                        <a:pt x="199" y="38"/>
                      </a:cubicBezTo>
                      <a:cubicBezTo>
                        <a:pt x="203" y="30"/>
                        <a:pt x="203" y="30"/>
                        <a:pt x="203" y="30"/>
                      </a:cubicBezTo>
                      <a:cubicBezTo>
                        <a:pt x="192" y="20"/>
                        <a:pt x="178" y="12"/>
                        <a:pt x="163" y="7"/>
                      </a:cubicBezTo>
                      <a:cubicBezTo>
                        <a:pt x="158" y="14"/>
                        <a:pt x="158" y="14"/>
                        <a:pt x="158" y="14"/>
                      </a:cubicBezTo>
                      <a:cubicBezTo>
                        <a:pt x="154" y="13"/>
                        <a:pt x="150" y="12"/>
                        <a:pt x="146" y="11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39" y="1"/>
                        <a:pt x="131" y="0"/>
                        <a:pt x="123" y="0"/>
                      </a:cubicBezTo>
                      <a:cubicBezTo>
                        <a:pt x="115" y="0"/>
                        <a:pt x="107" y="1"/>
                        <a:pt x="99" y="2"/>
                      </a:cubicBezTo>
                      <a:cubicBezTo>
                        <a:pt x="99" y="11"/>
                        <a:pt x="99" y="11"/>
                        <a:pt x="99" y="11"/>
                      </a:cubicBezTo>
                      <a:cubicBezTo>
                        <a:pt x="95" y="12"/>
                        <a:pt x="91" y="13"/>
                        <a:pt x="87" y="14"/>
                      </a:cubicBezTo>
                      <a:cubicBezTo>
                        <a:pt x="83" y="7"/>
                        <a:pt x="83" y="7"/>
                        <a:pt x="83" y="7"/>
                      </a:cubicBezTo>
                      <a:cubicBezTo>
                        <a:pt x="67" y="12"/>
                        <a:pt x="54" y="20"/>
                        <a:pt x="42" y="30"/>
                      </a:cubicBezTo>
                      <a:cubicBezTo>
                        <a:pt x="46" y="38"/>
                        <a:pt x="46" y="38"/>
                        <a:pt x="46" y="38"/>
                      </a:cubicBezTo>
                      <a:cubicBezTo>
                        <a:pt x="43" y="41"/>
                        <a:pt x="40" y="44"/>
                        <a:pt x="37" y="47"/>
                      </a:cubicBezTo>
                      <a:cubicBezTo>
                        <a:pt x="30" y="42"/>
                        <a:pt x="30" y="42"/>
                        <a:pt x="30" y="42"/>
                      </a:cubicBezTo>
                      <a:cubicBezTo>
                        <a:pt x="20" y="54"/>
                        <a:pt x="12" y="68"/>
                        <a:pt x="6" y="83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91"/>
                        <a:pt x="12" y="95"/>
                        <a:pt x="11" y="100"/>
                      </a:cubicBezTo>
                      <a:cubicBezTo>
                        <a:pt x="2" y="100"/>
                        <a:pt x="2" y="100"/>
                        <a:pt x="2" y="100"/>
                      </a:cubicBezTo>
                      <a:cubicBezTo>
                        <a:pt x="0" y="107"/>
                        <a:pt x="0" y="115"/>
                        <a:pt x="0" y="123"/>
                      </a:cubicBezTo>
                      <a:cubicBezTo>
                        <a:pt x="0" y="131"/>
                        <a:pt x="0" y="139"/>
                        <a:pt x="2" y="146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12" y="151"/>
                        <a:pt x="13" y="155"/>
                        <a:pt x="14" y="159"/>
                      </a:cubicBezTo>
                      <a:cubicBezTo>
                        <a:pt x="6" y="163"/>
                        <a:pt x="6" y="163"/>
                        <a:pt x="6" y="163"/>
                      </a:cubicBezTo>
                      <a:cubicBezTo>
                        <a:pt x="12" y="178"/>
                        <a:pt x="20" y="192"/>
                        <a:pt x="30" y="204"/>
                      </a:cubicBezTo>
                      <a:cubicBezTo>
                        <a:pt x="37" y="199"/>
                        <a:pt x="37" y="199"/>
                        <a:pt x="37" y="199"/>
                      </a:cubicBezTo>
                      <a:cubicBezTo>
                        <a:pt x="40" y="202"/>
                        <a:pt x="43" y="205"/>
                        <a:pt x="46" y="208"/>
                      </a:cubicBezTo>
                      <a:cubicBezTo>
                        <a:pt x="42" y="216"/>
                        <a:pt x="42" y="216"/>
                        <a:pt x="42" y="216"/>
                      </a:cubicBezTo>
                      <a:cubicBezTo>
                        <a:pt x="54" y="226"/>
                        <a:pt x="67" y="234"/>
                        <a:pt x="83" y="239"/>
                      </a:cubicBezTo>
                      <a:cubicBezTo>
                        <a:pt x="87" y="232"/>
                        <a:pt x="87" y="232"/>
                        <a:pt x="87" y="232"/>
                      </a:cubicBezTo>
                      <a:cubicBezTo>
                        <a:pt x="91" y="233"/>
                        <a:pt x="95" y="234"/>
                        <a:pt x="99" y="235"/>
                      </a:cubicBezTo>
                      <a:cubicBezTo>
                        <a:pt x="99" y="244"/>
                        <a:pt x="99" y="244"/>
                        <a:pt x="99" y="244"/>
                      </a:cubicBezTo>
                      <a:cubicBezTo>
                        <a:pt x="107" y="245"/>
                        <a:pt x="115" y="246"/>
                        <a:pt x="123" y="246"/>
                      </a:cubicBezTo>
                      <a:cubicBezTo>
                        <a:pt x="131" y="246"/>
                        <a:pt x="139" y="245"/>
                        <a:pt x="146" y="244"/>
                      </a:cubicBezTo>
                      <a:cubicBezTo>
                        <a:pt x="146" y="235"/>
                        <a:pt x="146" y="235"/>
                        <a:pt x="146" y="235"/>
                      </a:cubicBezTo>
                      <a:cubicBezTo>
                        <a:pt x="150" y="234"/>
                        <a:pt x="154" y="233"/>
                        <a:pt x="158" y="232"/>
                      </a:cubicBezTo>
                      <a:cubicBezTo>
                        <a:pt x="163" y="239"/>
                        <a:pt x="163" y="239"/>
                        <a:pt x="163" y="239"/>
                      </a:cubicBezTo>
                      <a:cubicBezTo>
                        <a:pt x="178" y="234"/>
                        <a:pt x="192" y="226"/>
                        <a:pt x="203" y="216"/>
                      </a:cubicBezTo>
                      <a:cubicBezTo>
                        <a:pt x="199" y="208"/>
                        <a:pt x="199" y="208"/>
                        <a:pt x="199" y="208"/>
                      </a:cubicBezTo>
                      <a:cubicBezTo>
                        <a:pt x="202" y="205"/>
                        <a:pt x="205" y="202"/>
                        <a:pt x="208" y="199"/>
                      </a:cubicBezTo>
                      <a:cubicBezTo>
                        <a:pt x="216" y="204"/>
                        <a:pt x="216" y="204"/>
                        <a:pt x="216" y="204"/>
                      </a:cubicBezTo>
                      <a:cubicBezTo>
                        <a:pt x="226" y="192"/>
                        <a:pt x="234" y="178"/>
                        <a:pt x="239" y="163"/>
                      </a:cubicBezTo>
                      <a:cubicBezTo>
                        <a:pt x="231" y="159"/>
                        <a:pt x="231" y="159"/>
                        <a:pt x="231" y="159"/>
                      </a:cubicBezTo>
                      <a:cubicBezTo>
                        <a:pt x="233" y="155"/>
                        <a:pt x="234" y="151"/>
                        <a:pt x="235" y="146"/>
                      </a:cubicBezTo>
                      <a:lnTo>
                        <a:pt x="244" y="146"/>
                      </a:lnTo>
                      <a:close/>
                      <a:moveTo>
                        <a:pt x="123" y="185"/>
                      </a:moveTo>
                      <a:cubicBezTo>
                        <a:pt x="88" y="185"/>
                        <a:pt x="60" y="157"/>
                        <a:pt x="60" y="123"/>
                      </a:cubicBezTo>
                      <a:cubicBezTo>
                        <a:pt x="60" y="89"/>
                        <a:pt x="88" y="61"/>
                        <a:pt x="123" y="61"/>
                      </a:cubicBezTo>
                      <a:cubicBezTo>
                        <a:pt x="157" y="61"/>
                        <a:pt x="185" y="89"/>
                        <a:pt x="185" y="123"/>
                      </a:cubicBezTo>
                      <a:cubicBezTo>
                        <a:pt x="185" y="157"/>
                        <a:pt x="157" y="185"/>
                        <a:pt x="123" y="185"/>
                      </a:cubicBezTo>
                      <a:close/>
                    </a:path>
                  </a:pathLst>
                </a:custGeom>
                <a:solidFill>
                  <a:srgbClr val="292929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6" name="Oval 30"/>
                <p:cNvSpPr>
                  <a:spLocks noChangeArrowheads="1"/>
                </p:cNvSpPr>
                <p:nvPr/>
              </p:nvSpPr>
              <p:spPr bwMode="auto">
                <a:xfrm>
                  <a:off x="525463" y="2179638"/>
                  <a:ext cx="600075" cy="595312"/>
                </a:xfrm>
                <a:prstGeom prst="ellipse">
                  <a:avLst/>
                </a:prstGeom>
                <a:solidFill>
                  <a:srgbClr val="80808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7" name="Oval 31"/>
                <p:cNvSpPr>
                  <a:spLocks noChangeArrowheads="1"/>
                </p:cNvSpPr>
                <p:nvPr/>
              </p:nvSpPr>
              <p:spPr bwMode="auto">
                <a:xfrm>
                  <a:off x="679450" y="2328863"/>
                  <a:ext cx="292100" cy="298450"/>
                </a:xfrm>
                <a:prstGeom prst="ellipse">
                  <a:avLst/>
                </a:prstGeom>
                <a:solidFill>
                  <a:srgbClr val="DDDDDD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0" name="Rectangle 44"/>
                <p:cNvSpPr>
                  <a:spLocks noChangeArrowheads="1"/>
                </p:cNvSpPr>
                <p:nvPr/>
              </p:nvSpPr>
              <p:spPr bwMode="auto">
                <a:xfrm>
                  <a:off x="1417638" y="1712913"/>
                  <a:ext cx="461963" cy="4445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1" name="Rectangle 45"/>
                <p:cNvSpPr>
                  <a:spLocks noChangeArrowheads="1"/>
                </p:cNvSpPr>
                <p:nvPr/>
              </p:nvSpPr>
              <p:spPr bwMode="auto">
                <a:xfrm>
                  <a:off x="1417638" y="1800225"/>
                  <a:ext cx="461963" cy="42862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2" name="Rectangle 46"/>
                <p:cNvSpPr>
                  <a:spLocks noChangeArrowheads="1"/>
                </p:cNvSpPr>
                <p:nvPr/>
              </p:nvSpPr>
              <p:spPr bwMode="auto">
                <a:xfrm>
                  <a:off x="1417638" y="1885950"/>
                  <a:ext cx="461963" cy="4445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6" name="Freeform 50"/>
                <p:cNvSpPr>
                  <a:spLocks/>
                </p:cNvSpPr>
                <p:nvPr/>
              </p:nvSpPr>
              <p:spPr bwMode="auto">
                <a:xfrm>
                  <a:off x="1101725" y="-195737"/>
                  <a:ext cx="460375" cy="601662"/>
                </a:xfrm>
                <a:custGeom>
                  <a:avLst/>
                  <a:gdLst>
                    <a:gd name="T0" fmla="*/ 175 w 175"/>
                    <a:gd name="T1" fmla="*/ 140 h 229"/>
                    <a:gd name="T2" fmla="*/ 152 w 175"/>
                    <a:gd name="T3" fmla="*/ 102 h 229"/>
                    <a:gd name="T4" fmla="*/ 166 w 175"/>
                    <a:gd name="T5" fmla="*/ 63 h 229"/>
                    <a:gd name="T6" fmla="*/ 103 w 175"/>
                    <a:gd name="T7" fmla="*/ 0 h 229"/>
                    <a:gd name="T8" fmla="*/ 40 w 175"/>
                    <a:gd name="T9" fmla="*/ 63 h 229"/>
                    <a:gd name="T10" fmla="*/ 44 w 175"/>
                    <a:gd name="T11" fmla="*/ 84 h 229"/>
                    <a:gd name="T12" fmla="*/ 0 w 175"/>
                    <a:gd name="T13" fmla="*/ 139 h 229"/>
                    <a:gd name="T14" fmla="*/ 56 w 175"/>
                    <a:gd name="T15" fmla="*/ 195 h 229"/>
                    <a:gd name="T16" fmla="*/ 67 w 175"/>
                    <a:gd name="T17" fmla="*/ 194 h 229"/>
                    <a:gd name="T18" fmla="*/ 103 w 175"/>
                    <a:gd name="T19" fmla="*/ 229 h 229"/>
                    <a:gd name="T20" fmla="*/ 139 w 175"/>
                    <a:gd name="T21" fmla="*/ 194 h 229"/>
                    <a:gd name="T22" fmla="*/ 137 w 175"/>
                    <a:gd name="T23" fmla="*/ 184 h 229"/>
                    <a:gd name="T24" fmla="*/ 175 w 175"/>
                    <a:gd name="T25" fmla="*/ 140 h 2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75" h="229">
                      <a:moveTo>
                        <a:pt x="175" y="140"/>
                      </a:moveTo>
                      <a:cubicBezTo>
                        <a:pt x="175" y="124"/>
                        <a:pt x="166" y="109"/>
                        <a:pt x="152" y="102"/>
                      </a:cubicBezTo>
                      <a:cubicBezTo>
                        <a:pt x="161" y="91"/>
                        <a:pt x="166" y="78"/>
                        <a:pt x="166" y="63"/>
                      </a:cubicBezTo>
                      <a:cubicBezTo>
                        <a:pt x="166" y="28"/>
                        <a:pt x="138" y="0"/>
                        <a:pt x="103" y="0"/>
                      </a:cubicBezTo>
                      <a:cubicBezTo>
                        <a:pt x="68" y="0"/>
                        <a:pt x="40" y="28"/>
                        <a:pt x="40" y="63"/>
                      </a:cubicBezTo>
                      <a:cubicBezTo>
                        <a:pt x="40" y="71"/>
                        <a:pt x="42" y="78"/>
                        <a:pt x="44" y="84"/>
                      </a:cubicBezTo>
                      <a:cubicBezTo>
                        <a:pt x="19" y="90"/>
                        <a:pt x="0" y="112"/>
                        <a:pt x="0" y="139"/>
                      </a:cubicBezTo>
                      <a:cubicBezTo>
                        <a:pt x="0" y="170"/>
                        <a:pt x="25" y="195"/>
                        <a:pt x="56" y="195"/>
                      </a:cubicBezTo>
                      <a:cubicBezTo>
                        <a:pt x="60" y="195"/>
                        <a:pt x="64" y="195"/>
                        <a:pt x="67" y="194"/>
                      </a:cubicBezTo>
                      <a:cubicBezTo>
                        <a:pt x="68" y="214"/>
                        <a:pt x="83" y="229"/>
                        <a:pt x="103" y="229"/>
                      </a:cubicBezTo>
                      <a:cubicBezTo>
                        <a:pt x="123" y="229"/>
                        <a:pt x="139" y="213"/>
                        <a:pt x="139" y="194"/>
                      </a:cubicBezTo>
                      <a:cubicBezTo>
                        <a:pt x="139" y="190"/>
                        <a:pt x="138" y="187"/>
                        <a:pt x="137" y="184"/>
                      </a:cubicBezTo>
                      <a:cubicBezTo>
                        <a:pt x="159" y="181"/>
                        <a:pt x="175" y="163"/>
                        <a:pt x="175" y="140"/>
                      </a:cubicBezTo>
                      <a:close/>
                    </a:path>
                  </a:pathLst>
                </a:custGeom>
                <a:solidFill>
                  <a:schemeClr val="bg2">
                    <a:lumMod val="9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 b="1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AB6EECC-2B43-4E65-9CCD-4571589A2F0C}"/>
              </a:ext>
            </a:extLst>
          </p:cNvPr>
          <p:cNvGrpSpPr/>
          <p:nvPr/>
        </p:nvGrpSpPr>
        <p:grpSpPr>
          <a:xfrm>
            <a:off x="1282260" y="2347864"/>
            <a:ext cx="1449436" cy="1002567"/>
            <a:chOff x="1282260" y="2347864"/>
            <a:chExt cx="1449436" cy="1002567"/>
          </a:xfrm>
        </p:grpSpPr>
        <p:sp>
          <p:nvSpPr>
            <p:cNvPr id="831" name="TextBox 830"/>
            <p:cNvSpPr txBox="1"/>
            <p:nvPr/>
          </p:nvSpPr>
          <p:spPr>
            <a:xfrm>
              <a:off x="1282260" y="2347864"/>
              <a:ext cx="144943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3200" b="1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  <a:r>
                <a:rPr lang="id-ID" sz="2000" b="1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Million</a:t>
              </a:r>
              <a:endParaRPr lang="id-ID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2" name="TextBox 831"/>
            <p:cNvSpPr txBox="1"/>
            <p:nvPr/>
          </p:nvSpPr>
          <p:spPr>
            <a:xfrm>
              <a:off x="1615686" y="2863661"/>
              <a:ext cx="782587" cy="297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Income</a:t>
              </a:r>
              <a:endParaRPr lang="id-ID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833" name="Isosceles Triangle 832"/>
            <p:cNvSpPr/>
            <p:nvPr/>
          </p:nvSpPr>
          <p:spPr>
            <a:xfrm flipH="1" flipV="1">
              <a:off x="1907447" y="3178831"/>
              <a:ext cx="199056" cy="1716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2647379-7566-4B12-99FD-C9904B88BC18}"/>
              </a:ext>
            </a:extLst>
          </p:cNvPr>
          <p:cNvGrpSpPr/>
          <p:nvPr/>
        </p:nvGrpSpPr>
        <p:grpSpPr>
          <a:xfrm>
            <a:off x="3881306" y="2194678"/>
            <a:ext cx="1221809" cy="1002567"/>
            <a:chOff x="3881306" y="2194678"/>
            <a:chExt cx="1221809" cy="1002567"/>
          </a:xfrm>
        </p:grpSpPr>
        <p:sp>
          <p:nvSpPr>
            <p:cNvPr id="834" name="TextBox 833"/>
            <p:cNvSpPr txBox="1"/>
            <p:nvPr/>
          </p:nvSpPr>
          <p:spPr>
            <a:xfrm>
              <a:off x="3881306" y="2194678"/>
              <a:ext cx="122180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32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r>
                <a:rPr lang="id-ID" sz="20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Million</a:t>
              </a:r>
              <a:endParaRPr lang="id-ID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5" name="TextBox 834"/>
            <p:cNvSpPr txBox="1"/>
            <p:nvPr/>
          </p:nvSpPr>
          <p:spPr>
            <a:xfrm>
              <a:off x="4100919" y="2710475"/>
              <a:ext cx="782587" cy="297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Income</a:t>
              </a:r>
              <a:endParaRPr lang="id-ID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836" name="Isosceles Triangle 835"/>
            <p:cNvSpPr/>
            <p:nvPr/>
          </p:nvSpPr>
          <p:spPr>
            <a:xfrm flipH="1" flipV="1">
              <a:off x="4392680" y="3025645"/>
              <a:ext cx="199056" cy="1716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81642B5-2B88-4364-91B4-646A5F81110C}"/>
              </a:ext>
            </a:extLst>
          </p:cNvPr>
          <p:cNvGrpSpPr/>
          <p:nvPr/>
        </p:nvGrpSpPr>
        <p:grpSpPr>
          <a:xfrm>
            <a:off x="6124038" y="2813515"/>
            <a:ext cx="1633781" cy="1002567"/>
            <a:chOff x="6124038" y="2813515"/>
            <a:chExt cx="1633781" cy="1002567"/>
          </a:xfrm>
        </p:grpSpPr>
        <p:sp>
          <p:nvSpPr>
            <p:cNvPr id="837" name="TextBox 836"/>
            <p:cNvSpPr txBox="1"/>
            <p:nvPr/>
          </p:nvSpPr>
          <p:spPr>
            <a:xfrm>
              <a:off x="6124038" y="2813515"/>
              <a:ext cx="163378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32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3,7</a:t>
              </a:r>
              <a:r>
                <a:rPr lang="id-ID" sz="20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Mililion</a:t>
              </a:r>
              <a:endParaRPr lang="id-ID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8" name="TextBox 837"/>
            <p:cNvSpPr txBox="1"/>
            <p:nvPr/>
          </p:nvSpPr>
          <p:spPr>
            <a:xfrm>
              <a:off x="6549637" y="3329312"/>
              <a:ext cx="782587" cy="2974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33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Income</a:t>
              </a:r>
              <a:endParaRPr lang="id-ID" sz="1333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839" name="Isosceles Triangle 838"/>
            <p:cNvSpPr/>
            <p:nvPr/>
          </p:nvSpPr>
          <p:spPr>
            <a:xfrm flipH="1" flipV="1">
              <a:off x="6841398" y="3644482"/>
              <a:ext cx="199056" cy="1716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8606957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Infographic</a:t>
            </a:r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C2B773BA-D703-468E-A787-2264A61601A9}"/>
              </a:ext>
            </a:extLst>
          </p:cNvPr>
          <p:cNvGrpSpPr/>
          <p:nvPr/>
        </p:nvGrpSpPr>
        <p:grpSpPr>
          <a:xfrm>
            <a:off x="0" y="2302364"/>
            <a:ext cx="12192000" cy="4555635"/>
            <a:chOff x="0" y="2302364"/>
            <a:chExt cx="12192000" cy="4555635"/>
          </a:xfrm>
        </p:grpSpPr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3175" y="2302364"/>
              <a:ext cx="12188825" cy="4283820"/>
            </a:xfrm>
            <a:custGeom>
              <a:avLst/>
              <a:gdLst>
                <a:gd name="T0" fmla="*/ 3108 w 3200"/>
                <a:gd name="T1" fmla="*/ 892 h 1124"/>
                <a:gd name="T2" fmla="*/ 3090 w 3200"/>
                <a:gd name="T3" fmla="*/ 608 h 1124"/>
                <a:gd name="T4" fmla="*/ 2996 w 3200"/>
                <a:gd name="T5" fmla="*/ 892 h 1124"/>
                <a:gd name="T6" fmla="*/ 2843 w 3200"/>
                <a:gd name="T7" fmla="*/ 442 h 1124"/>
                <a:gd name="T8" fmla="*/ 2730 w 3200"/>
                <a:gd name="T9" fmla="*/ 892 h 1124"/>
                <a:gd name="T10" fmla="*/ 2706 w 3200"/>
                <a:gd name="T11" fmla="*/ 350 h 1124"/>
                <a:gd name="T12" fmla="*/ 2649 w 3200"/>
                <a:gd name="T13" fmla="*/ 149 h 1124"/>
                <a:gd name="T14" fmla="*/ 2592 w 3200"/>
                <a:gd name="T15" fmla="*/ 350 h 1124"/>
                <a:gd name="T16" fmla="*/ 2445 w 3200"/>
                <a:gd name="T17" fmla="*/ 892 h 1124"/>
                <a:gd name="T18" fmla="*/ 2331 w 3200"/>
                <a:gd name="T19" fmla="*/ 487 h 1124"/>
                <a:gd name="T20" fmla="*/ 2239 w 3200"/>
                <a:gd name="T21" fmla="*/ 892 h 1124"/>
                <a:gd name="T22" fmla="*/ 2109 w 3200"/>
                <a:gd name="T23" fmla="*/ 574 h 1124"/>
                <a:gd name="T24" fmla="*/ 2036 w 3200"/>
                <a:gd name="T25" fmla="*/ 892 h 1124"/>
                <a:gd name="T26" fmla="*/ 1987 w 3200"/>
                <a:gd name="T27" fmla="*/ 338 h 1124"/>
                <a:gd name="T28" fmla="*/ 1979 w 3200"/>
                <a:gd name="T29" fmla="*/ 338 h 1124"/>
                <a:gd name="T30" fmla="*/ 1913 w 3200"/>
                <a:gd name="T31" fmla="*/ 450 h 1124"/>
                <a:gd name="T32" fmla="*/ 1793 w 3200"/>
                <a:gd name="T33" fmla="*/ 380 h 1124"/>
                <a:gd name="T34" fmla="*/ 1744 w 3200"/>
                <a:gd name="T35" fmla="*/ 450 h 1124"/>
                <a:gd name="T36" fmla="*/ 1630 w 3200"/>
                <a:gd name="T37" fmla="*/ 384 h 1124"/>
                <a:gd name="T38" fmla="*/ 1608 w 3200"/>
                <a:gd name="T39" fmla="*/ 892 h 1124"/>
                <a:gd name="T40" fmla="*/ 1556 w 3200"/>
                <a:gd name="T41" fmla="*/ 664 h 1124"/>
                <a:gd name="T42" fmla="*/ 1468 w 3200"/>
                <a:gd name="T43" fmla="*/ 595 h 1124"/>
                <a:gd name="T44" fmla="*/ 1375 w 3200"/>
                <a:gd name="T45" fmla="*/ 547 h 1124"/>
                <a:gd name="T46" fmla="*/ 1333 w 3200"/>
                <a:gd name="T47" fmla="*/ 626 h 1124"/>
                <a:gd name="T48" fmla="*/ 1303 w 3200"/>
                <a:gd name="T49" fmla="*/ 230 h 1124"/>
                <a:gd name="T50" fmla="*/ 1240 w 3200"/>
                <a:gd name="T51" fmla="*/ 0 h 1124"/>
                <a:gd name="T52" fmla="*/ 1175 w 3200"/>
                <a:gd name="T53" fmla="*/ 230 h 1124"/>
                <a:gd name="T54" fmla="*/ 1152 w 3200"/>
                <a:gd name="T55" fmla="*/ 892 h 1124"/>
                <a:gd name="T56" fmla="*/ 1129 w 3200"/>
                <a:gd name="T57" fmla="*/ 485 h 1124"/>
                <a:gd name="T58" fmla="*/ 1021 w 3200"/>
                <a:gd name="T59" fmla="*/ 892 h 1124"/>
                <a:gd name="T60" fmla="*/ 986 w 3200"/>
                <a:gd name="T61" fmla="*/ 485 h 1124"/>
                <a:gd name="T62" fmla="*/ 835 w 3200"/>
                <a:gd name="T63" fmla="*/ 354 h 1124"/>
                <a:gd name="T64" fmla="*/ 686 w 3200"/>
                <a:gd name="T65" fmla="*/ 485 h 1124"/>
                <a:gd name="T66" fmla="*/ 668 w 3200"/>
                <a:gd name="T67" fmla="*/ 892 h 1124"/>
                <a:gd name="T68" fmla="*/ 549 w 3200"/>
                <a:gd name="T69" fmla="*/ 684 h 1124"/>
                <a:gd name="T70" fmla="*/ 524 w 3200"/>
                <a:gd name="T71" fmla="*/ 892 h 1124"/>
                <a:gd name="T72" fmla="*/ 464 w 3200"/>
                <a:gd name="T73" fmla="*/ 727 h 1124"/>
                <a:gd name="T74" fmla="*/ 411 w 3200"/>
                <a:gd name="T75" fmla="*/ 892 h 1124"/>
                <a:gd name="T76" fmla="*/ 321 w 3200"/>
                <a:gd name="T77" fmla="*/ 612 h 1124"/>
                <a:gd name="T78" fmla="*/ 315 w 3200"/>
                <a:gd name="T79" fmla="*/ 892 h 1124"/>
                <a:gd name="T80" fmla="*/ 256 w 3200"/>
                <a:gd name="T81" fmla="*/ 708 h 1124"/>
                <a:gd name="T82" fmla="*/ 196 w 3200"/>
                <a:gd name="T83" fmla="*/ 684 h 1124"/>
                <a:gd name="T84" fmla="*/ 179 w 3200"/>
                <a:gd name="T85" fmla="*/ 892 h 1124"/>
                <a:gd name="T86" fmla="*/ 95 w 3200"/>
                <a:gd name="T87" fmla="*/ 578 h 1124"/>
                <a:gd name="T88" fmla="*/ 35 w 3200"/>
                <a:gd name="T89" fmla="*/ 485 h 1124"/>
                <a:gd name="T90" fmla="*/ 25 w 3200"/>
                <a:gd name="T91" fmla="*/ 485 h 1124"/>
                <a:gd name="T92" fmla="*/ 0 w 3200"/>
                <a:gd name="T93" fmla="*/ 1124 h 1124"/>
                <a:gd name="T94" fmla="*/ 3200 w 3200"/>
                <a:gd name="T95" fmla="*/ 472 h 1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0" h="1124">
                  <a:moveTo>
                    <a:pt x="3108" y="472"/>
                  </a:moveTo>
                  <a:cubicBezTo>
                    <a:pt x="3108" y="892"/>
                    <a:pt x="3108" y="892"/>
                    <a:pt x="3108" y="892"/>
                  </a:cubicBezTo>
                  <a:cubicBezTo>
                    <a:pt x="3090" y="892"/>
                    <a:pt x="3090" y="892"/>
                    <a:pt x="3090" y="892"/>
                  </a:cubicBezTo>
                  <a:cubicBezTo>
                    <a:pt x="3090" y="608"/>
                    <a:pt x="3090" y="608"/>
                    <a:pt x="3090" y="608"/>
                  </a:cubicBezTo>
                  <a:cubicBezTo>
                    <a:pt x="2996" y="608"/>
                    <a:pt x="2996" y="608"/>
                    <a:pt x="2996" y="608"/>
                  </a:cubicBezTo>
                  <a:cubicBezTo>
                    <a:pt x="2996" y="892"/>
                    <a:pt x="2996" y="892"/>
                    <a:pt x="2996" y="892"/>
                  </a:cubicBezTo>
                  <a:cubicBezTo>
                    <a:pt x="2843" y="892"/>
                    <a:pt x="2843" y="892"/>
                    <a:pt x="2843" y="892"/>
                  </a:cubicBezTo>
                  <a:cubicBezTo>
                    <a:pt x="2843" y="442"/>
                    <a:pt x="2843" y="442"/>
                    <a:pt x="2843" y="442"/>
                  </a:cubicBezTo>
                  <a:cubicBezTo>
                    <a:pt x="2730" y="442"/>
                    <a:pt x="2730" y="442"/>
                    <a:pt x="2730" y="442"/>
                  </a:cubicBezTo>
                  <a:cubicBezTo>
                    <a:pt x="2730" y="892"/>
                    <a:pt x="2730" y="892"/>
                    <a:pt x="2730" y="892"/>
                  </a:cubicBezTo>
                  <a:cubicBezTo>
                    <a:pt x="2706" y="892"/>
                    <a:pt x="2706" y="892"/>
                    <a:pt x="2706" y="892"/>
                  </a:cubicBezTo>
                  <a:cubicBezTo>
                    <a:pt x="2706" y="350"/>
                    <a:pt x="2706" y="350"/>
                    <a:pt x="2706" y="350"/>
                  </a:cubicBezTo>
                  <a:cubicBezTo>
                    <a:pt x="2706" y="319"/>
                    <a:pt x="2682" y="295"/>
                    <a:pt x="2653" y="293"/>
                  </a:cubicBezTo>
                  <a:cubicBezTo>
                    <a:pt x="2649" y="149"/>
                    <a:pt x="2649" y="149"/>
                    <a:pt x="2649" y="149"/>
                  </a:cubicBezTo>
                  <a:cubicBezTo>
                    <a:pt x="2646" y="293"/>
                    <a:pt x="2646" y="293"/>
                    <a:pt x="2646" y="293"/>
                  </a:cubicBezTo>
                  <a:cubicBezTo>
                    <a:pt x="2616" y="295"/>
                    <a:pt x="2592" y="319"/>
                    <a:pt x="2592" y="350"/>
                  </a:cubicBezTo>
                  <a:cubicBezTo>
                    <a:pt x="2592" y="892"/>
                    <a:pt x="2592" y="892"/>
                    <a:pt x="2592" y="892"/>
                  </a:cubicBezTo>
                  <a:cubicBezTo>
                    <a:pt x="2445" y="892"/>
                    <a:pt x="2445" y="892"/>
                    <a:pt x="2445" y="892"/>
                  </a:cubicBezTo>
                  <a:cubicBezTo>
                    <a:pt x="2445" y="487"/>
                    <a:pt x="2445" y="487"/>
                    <a:pt x="2445" y="487"/>
                  </a:cubicBezTo>
                  <a:cubicBezTo>
                    <a:pt x="2331" y="487"/>
                    <a:pt x="2331" y="487"/>
                    <a:pt x="2331" y="487"/>
                  </a:cubicBezTo>
                  <a:cubicBezTo>
                    <a:pt x="2331" y="892"/>
                    <a:pt x="2331" y="892"/>
                    <a:pt x="2331" y="892"/>
                  </a:cubicBezTo>
                  <a:cubicBezTo>
                    <a:pt x="2239" y="892"/>
                    <a:pt x="2239" y="892"/>
                    <a:pt x="2239" y="892"/>
                  </a:cubicBezTo>
                  <a:cubicBezTo>
                    <a:pt x="2239" y="574"/>
                    <a:pt x="2239" y="574"/>
                    <a:pt x="2239" y="574"/>
                  </a:cubicBezTo>
                  <a:cubicBezTo>
                    <a:pt x="2109" y="574"/>
                    <a:pt x="2109" y="574"/>
                    <a:pt x="2109" y="574"/>
                  </a:cubicBezTo>
                  <a:cubicBezTo>
                    <a:pt x="2109" y="892"/>
                    <a:pt x="2109" y="892"/>
                    <a:pt x="2109" y="892"/>
                  </a:cubicBezTo>
                  <a:cubicBezTo>
                    <a:pt x="2036" y="892"/>
                    <a:pt x="2036" y="892"/>
                    <a:pt x="2036" y="892"/>
                  </a:cubicBezTo>
                  <a:cubicBezTo>
                    <a:pt x="2036" y="338"/>
                    <a:pt x="2036" y="338"/>
                    <a:pt x="2036" y="338"/>
                  </a:cubicBezTo>
                  <a:cubicBezTo>
                    <a:pt x="1987" y="338"/>
                    <a:pt x="1987" y="338"/>
                    <a:pt x="1987" y="338"/>
                  </a:cubicBezTo>
                  <a:cubicBezTo>
                    <a:pt x="1983" y="165"/>
                    <a:pt x="1983" y="165"/>
                    <a:pt x="1983" y="165"/>
                  </a:cubicBezTo>
                  <a:cubicBezTo>
                    <a:pt x="1979" y="338"/>
                    <a:pt x="1979" y="338"/>
                    <a:pt x="1979" y="338"/>
                  </a:cubicBezTo>
                  <a:cubicBezTo>
                    <a:pt x="1913" y="338"/>
                    <a:pt x="1913" y="338"/>
                    <a:pt x="1913" y="338"/>
                  </a:cubicBezTo>
                  <a:cubicBezTo>
                    <a:pt x="1913" y="450"/>
                    <a:pt x="1913" y="450"/>
                    <a:pt x="1913" y="450"/>
                  </a:cubicBezTo>
                  <a:cubicBezTo>
                    <a:pt x="1833" y="450"/>
                    <a:pt x="1833" y="450"/>
                    <a:pt x="1833" y="450"/>
                  </a:cubicBezTo>
                  <a:cubicBezTo>
                    <a:pt x="1793" y="380"/>
                    <a:pt x="1793" y="380"/>
                    <a:pt x="1793" y="380"/>
                  </a:cubicBezTo>
                  <a:cubicBezTo>
                    <a:pt x="1753" y="450"/>
                    <a:pt x="1753" y="450"/>
                    <a:pt x="1753" y="450"/>
                  </a:cubicBezTo>
                  <a:cubicBezTo>
                    <a:pt x="1744" y="450"/>
                    <a:pt x="1744" y="450"/>
                    <a:pt x="1744" y="450"/>
                  </a:cubicBezTo>
                  <a:cubicBezTo>
                    <a:pt x="1744" y="384"/>
                    <a:pt x="1744" y="384"/>
                    <a:pt x="1744" y="384"/>
                  </a:cubicBezTo>
                  <a:cubicBezTo>
                    <a:pt x="1630" y="384"/>
                    <a:pt x="1630" y="384"/>
                    <a:pt x="1630" y="384"/>
                  </a:cubicBezTo>
                  <a:cubicBezTo>
                    <a:pt x="1630" y="892"/>
                    <a:pt x="1630" y="892"/>
                    <a:pt x="1630" y="892"/>
                  </a:cubicBezTo>
                  <a:cubicBezTo>
                    <a:pt x="1608" y="892"/>
                    <a:pt x="1608" y="892"/>
                    <a:pt x="1608" y="892"/>
                  </a:cubicBezTo>
                  <a:cubicBezTo>
                    <a:pt x="1608" y="664"/>
                    <a:pt x="1608" y="664"/>
                    <a:pt x="1608" y="664"/>
                  </a:cubicBezTo>
                  <a:cubicBezTo>
                    <a:pt x="1556" y="664"/>
                    <a:pt x="1556" y="664"/>
                    <a:pt x="1556" y="664"/>
                  </a:cubicBezTo>
                  <a:cubicBezTo>
                    <a:pt x="1556" y="595"/>
                    <a:pt x="1556" y="595"/>
                    <a:pt x="1556" y="595"/>
                  </a:cubicBezTo>
                  <a:cubicBezTo>
                    <a:pt x="1468" y="595"/>
                    <a:pt x="1468" y="595"/>
                    <a:pt x="1468" y="595"/>
                  </a:cubicBezTo>
                  <a:cubicBezTo>
                    <a:pt x="1468" y="547"/>
                    <a:pt x="1468" y="547"/>
                    <a:pt x="1468" y="547"/>
                  </a:cubicBezTo>
                  <a:cubicBezTo>
                    <a:pt x="1375" y="547"/>
                    <a:pt x="1375" y="547"/>
                    <a:pt x="1375" y="547"/>
                  </a:cubicBezTo>
                  <a:cubicBezTo>
                    <a:pt x="1375" y="626"/>
                    <a:pt x="1375" y="626"/>
                    <a:pt x="1375" y="626"/>
                  </a:cubicBezTo>
                  <a:cubicBezTo>
                    <a:pt x="1333" y="626"/>
                    <a:pt x="1333" y="626"/>
                    <a:pt x="1333" y="626"/>
                  </a:cubicBezTo>
                  <a:cubicBezTo>
                    <a:pt x="1333" y="230"/>
                    <a:pt x="1333" y="230"/>
                    <a:pt x="1333" y="230"/>
                  </a:cubicBezTo>
                  <a:cubicBezTo>
                    <a:pt x="1303" y="230"/>
                    <a:pt x="1303" y="230"/>
                    <a:pt x="1303" y="230"/>
                  </a:cubicBezTo>
                  <a:cubicBezTo>
                    <a:pt x="1294" y="206"/>
                    <a:pt x="1271" y="189"/>
                    <a:pt x="1245" y="187"/>
                  </a:cubicBezTo>
                  <a:cubicBezTo>
                    <a:pt x="1240" y="0"/>
                    <a:pt x="1240" y="0"/>
                    <a:pt x="1240" y="0"/>
                  </a:cubicBezTo>
                  <a:cubicBezTo>
                    <a:pt x="1236" y="187"/>
                    <a:pt x="1236" y="187"/>
                    <a:pt x="1236" y="187"/>
                  </a:cubicBezTo>
                  <a:cubicBezTo>
                    <a:pt x="1208" y="188"/>
                    <a:pt x="1185" y="206"/>
                    <a:pt x="1175" y="230"/>
                  </a:cubicBezTo>
                  <a:cubicBezTo>
                    <a:pt x="1152" y="230"/>
                    <a:pt x="1152" y="230"/>
                    <a:pt x="1152" y="230"/>
                  </a:cubicBezTo>
                  <a:cubicBezTo>
                    <a:pt x="1152" y="892"/>
                    <a:pt x="1152" y="892"/>
                    <a:pt x="1152" y="892"/>
                  </a:cubicBezTo>
                  <a:cubicBezTo>
                    <a:pt x="1129" y="892"/>
                    <a:pt x="1129" y="892"/>
                    <a:pt x="1129" y="892"/>
                  </a:cubicBezTo>
                  <a:cubicBezTo>
                    <a:pt x="1129" y="485"/>
                    <a:pt x="1129" y="485"/>
                    <a:pt x="1129" y="485"/>
                  </a:cubicBezTo>
                  <a:cubicBezTo>
                    <a:pt x="1021" y="485"/>
                    <a:pt x="1021" y="485"/>
                    <a:pt x="1021" y="485"/>
                  </a:cubicBezTo>
                  <a:cubicBezTo>
                    <a:pt x="1021" y="892"/>
                    <a:pt x="1021" y="892"/>
                    <a:pt x="1021" y="892"/>
                  </a:cubicBezTo>
                  <a:cubicBezTo>
                    <a:pt x="986" y="892"/>
                    <a:pt x="986" y="892"/>
                    <a:pt x="986" y="892"/>
                  </a:cubicBezTo>
                  <a:cubicBezTo>
                    <a:pt x="986" y="485"/>
                    <a:pt x="986" y="485"/>
                    <a:pt x="986" y="485"/>
                  </a:cubicBezTo>
                  <a:cubicBezTo>
                    <a:pt x="910" y="485"/>
                    <a:pt x="910" y="485"/>
                    <a:pt x="910" y="485"/>
                  </a:cubicBezTo>
                  <a:cubicBezTo>
                    <a:pt x="835" y="354"/>
                    <a:pt x="835" y="354"/>
                    <a:pt x="835" y="354"/>
                  </a:cubicBezTo>
                  <a:cubicBezTo>
                    <a:pt x="760" y="485"/>
                    <a:pt x="760" y="485"/>
                    <a:pt x="760" y="485"/>
                  </a:cubicBezTo>
                  <a:cubicBezTo>
                    <a:pt x="686" y="485"/>
                    <a:pt x="686" y="485"/>
                    <a:pt x="686" y="485"/>
                  </a:cubicBezTo>
                  <a:cubicBezTo>
                    <a:pt x="686" y="892"/>
                    <a:pt x="686" y="892"/>
                    <a:pt x="686" y="892"/>
                  </a:cubicBezTo>
                  <a:cubicBezTo>
                    <a:pt x="668" y="892"/>
                    <a:pt x="668" y="892"/>
                    <a:pt x="668" y="892"/>
                  </a:cubicBezTo>
                  <a:cubicBezTo>
                    <a:pt x="668" y="684"/>
                    <a:pt x="668" y="684"/>
                    <a:pt x="668" y="684"/>
                  </a:cubicBezTo>
                  <a:cubicBezTo>
                    <a:pt x="549" y="684"/>
                    <a:pt x="549" y="684"/>
                    <a:pt x="549" y="684"/>
                  </a:cubicBezTo>
                  <a:cubicBezTo>
                    <a:pt x="549" y="892"/>
                    <a:pt x="549" y="892"/>
                    <a:pt x="549" y="892"/>
                  </a:cubicBezTo>
                  <a:cubicBezTo>
                    <a:pt x="524" y="892"/>
                    <a:pt x="524" y="892"/>
                    <a:pt x="524" y="892"/>
                  </a:cubicBezTo>
                  <a:cubicBezTo>
                    <a:pt x="524" y="727"/>
                    <a:pt x="524" y="727"/>
                    <a:pt x="524" y="727"/>
                  </a:cubicBezTo>
                  <a:cubicBezTo>
                    <a:pt x="464" y="727"/>
                    <a:pt x="464" y="727"/>
                    <a:pt x="464" y="727"/>
                  </a:cubicBezTo>
                  <a:cubicBezTo>
                    <a:pt x="464" y="892"/>
                    <a:pt x="464" y="892"/>
                    <a:pt x="464" y="892"/>
                  </a:cubicBezTo>
                  <a:cubicBezTo>
                    <a:pt x="411" y="892"/>
                    <a:pt x="411" y="892"/>
                    <a:pt x="411" y="892"/>
                  </a:cubicBezTo>
                  <a:cubicBezTo>
                    <a:pt x="411" y="612"/>
                    <a:pt x="411" y="612"/>
                    <a:pt x="411" y="612"/>
                  </a:cubicBezTo>
                  <a:cubicBezTo>
                    <a:pt x="321" y="612"/>
                    <a:pt x="321" y="612"/>
                    <a:pt x="321" y="612"/>
                  </a:cubicBezTo>
                  <a:cubicBezTo>
                    <a:pt x="321" y="892"/>
                    <a:pt x="321" y="892"/>
                    <a:pt x="321" y="892"/>
                  </a:cubicBezTo>
                  <a:cubicBezTo>
                    <a:pt x="315" y="892"/>
                    <a:pt x="315" y="892"/>
                    <a:pt x="315" y="892"/>
                  </a:cubicBezTo>
                  <a:cubicBezTo>
                    <a:pt x="315" y="708"/>
                    <a:pt x="315" y="708"/>
                    <a:pt x="315" y="708"/>
                  </a:cubicBezTo>
                  <a:cubicBezTo>
                    <a:pt x="256" y="708"/>
                    <a:pt x="256" y="708"/>
                    <a:pt x="256" y="708"/>
                  </a:cubicBezTo>
                  <a:cubicBezTo>
                    <a:pt x="256" y="684"/>
                    <a:pt x="256" y="684"/>
                    <a:pt x="256" y="684"/>
                  </a:cubicBezTo>
                  <a:cubicBezTo>
                    <a:pt x="196" y="684"/>
                    <a:pt x="196" y="684"/>
                    <a:pt x="196" y="684"/>
                  </a:cubicBezTo>
                  <a:cubicBezTo>
                    <a:pt x="196" y="892"/>
                    <a:pt x="196" y="892"/>
                    <a:pt x="196" y="892"/>
                  </a:cubicBezTo>
                  <a:cubicBezTo>
                    <a:pt x="179" y="892"/>
                    <a:pt x="179" y="892"/>
                    <a:pt x="179" y="892"/>
                  </a:cubicBezTo>
                  <a:cubicBezTo>
                    <a:pt x="179" y="578"/>
                    <a:pt x="179" y="578"/>
                    <a:pt x="179" y="578"/>
                  </a:cubicBezTo>
                  <a:cubicBezTo>
                    <a:pt x="95" y="578"/>
                    <a:pt x="95" y="578"/>
                    <a:pt x="95" y="578"/>
                  </a:cubicBezTo>
                  <a:cubicBezTo>
                    <a:pt x="95" y="485"/>
                    <a:pt x="95" y="485"/>
                    <a:pt x="95" y="485"/>
                  </a:cubicBezTo>
                  <a:cubicBezTo>
                    <a:pt x="35" y="485"/>
                    <a:pt x="35" y="485"/>
                    <a:pt x="35" y="485"/>
                  </a:cubicBezTo>
                  <a:cubicBezTo>
                    <a:pt x="30" y="282"/>
                    <a:pt x="30" y="282"/>
                    <a:pt x="30" y="282"/>
                  </a:cubicBezTo>
                  <a:cubicBezTo>
                    <a:pt x="25" y="485"/>
                    <a:pt x="25" y="485"/>
                    <a:pt x="25" y="485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1124"/>
                    <a:pt x="0" y="1124"/>
                    <a:pt x="0" y="1124"/>
                  </a:cubicBezTo>
                  <a:cubicBezTo>
                    <a:pt x="3200" y="1124"/>
                    <a:pt x="3200" y="1124"/>
                    <a:pt x="3200" y="1124"/>
                  </a:cubicBezTo>
                  <a:cubicBezTo>
                    <a:pt x="3200" y="472"/>
                    <a:pt x="3200" y="472"/>
                    <a:pt x="3200" y="472"/>
                  </a:cubicBezTo>
                  <a:lnTo>
                    <a:pt x="3108" y="472"/>
                  </a:lnTo>
                  <a:close/>
                </a:path>
              </a:pathLst>
            </a:custGeom>
            <a:gradFill>
              <a:gsLst>
                <a:gs pos="15000">
                  <a:schemeClr val="accent4">
                    <a:lumMod val="20000"/>
                    <a:lumOff val="8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10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0" y="6590346"/>
              <a:ext cx="12192000" cy="267653"/>
            </a:xfrm>
            <a:prstGeom prst="rect">
              <a:avLst/>
            </a:prstGeom>
            <a:solidFill>
              <a:schemeClr val="tx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394D066-ADCC-475B-B8DD-69FE0FFFF8C6}"/>
              </a:ext>
            </a:extLst>
          </p:cNvPr>
          <p:cNvGrpSpPr/>
          <p:nvPr/>
        </p:nvGrpSpPr>
        <p:grpSpPr>
          <a:xfrm>
            <a:off x="9426589" y="5706829"/>
            <a:ext cx="2430450" cy="935272"/>
            <a:chOff x="9426589" y="5706829"/>
            <a:chExt cx="2430450" cy="935272"/>
          </a:xfrm>
        </p:grpSpPr>
        <p:sp>
          <p:nvSpPr>
            <p:cNvPr id="42" name="Freeform 39"/>
            <p:cNvSpPr>
              <a:spLocks/>
            </p:cNvSpPr>
            <p:nvPr/>
          </p:nvSpPr>
          <p:spPr bwMode="auto">
            <a:xfrm>
              <a:off x="10004721" y="5706829"/>
              <a:ext cx="1366688" cy="935271"/>
            </a:xfrm>
            <a:custGeom>
              <a:avLst/>
              <a:gdLst>
                <a:gd name="T0" fmla="*/ 341 w 341"/>
                <a:gd name="T1" fmla="*/ 190 h 190"/>
                <a:gd name="T2" fmla="*/ 334 w 341"/>
                <a:gd name="T3" fmla="*/ 164 h 190"/>
                <a:gd name="T4" fmla="*/ 7 w 341"/>
                <a:gd name="T5" fmla="*/ 164 h 190"/>
                <a:gd name="T6" fmla="*/ 0 w 341"/>
                <a:gd name="T7" fmla="*/ 190 h 190"/>
                <a:gd name="T8" fmla="*/ 341 w 341"/>
                <a:gd name="T9" fmla="*/ 19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1" h="190">
                  <a:moveTo>
                    <a:pt x="341" y="190"/>
                  </a:moveTo>
                  <a:cubicBezTo>
                    <a:pt x="334" y="164"/>
                    <a:pt x="334" y="164"/>
                    <a:pt x="334" y="164"/>
                  </a:cubicBezTo>
                  <a:cubicBezTo>
                    <a:pt x="287" y="0"/>
                    <a:pt x="54" y="0"/>
                    <a:pt x="7" y="164"/>
                  </a:cubicBezTo>
                  <a:cubicBezTo>
                    <a:pt x="0" y="190"/>
                    <a:pt x="0" y="190"/>
                    <a:pt x="0" y="190"/>
                  </a:cubicBezTo>
                  <a:lnTo>
                    <a:pt x="341" y="190"/>
                  </a:lnTo>
                  <a:close/>
                </a:path>
              </a:pathLst>
            </a:custGeom>
            <a:solidFill>
              <a:srgbClr val="6038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Freeform 40"/>
            <p:cNvSpPr>
              <a:spLocks/>
            </p:cNvSpPr>
            <p:nvPr/>
          </p:nvSpPr>
          <p:spPr bwMode="auto">
            <a:xfrm>
              <a:off x="9426589" y="5862708"/>
              <a:ext cx="1674883" cy="779393"/>
            </a:xfrm>
            <a:custGeom>
              <a:avLst/>
              <a:gdLst>
                <a:gd name="T0" fmla="*/ 0 w 418"/>
                <a:gd name="T1" fmla="*/ 158 h 158"/>
                <a:gd name="T2" fmla="*/ 0 w 418"/>
                <a:gd name="T3" fmla="*/ 158 h 158"/>
                <a:gd name="T4" fmla="*/ 418 w 418"/>
                <a:gd name="T5" fmla="*/ 158 h 158"/>
                <a:gd name="T6" fmla="*/ 418 w 418"/>
                <a:gd name="T7" fmla="*/ 158 h 158"/>
                <a:gd name="T8" fmla="*/ 0 w 418"/>
                <a:gd name="T9" fmla="*/ 158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8" h="158">
                  <a:moveTo>
                    <a:pt x="0" y="158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95" y="0"/>
                    <a:pt x="323" y="0"/>
                    <a:pt x="418" y="158"/>
                  </a:cubicBezTo>
                  <a:cubicBezTo>
                    <a:pt x="418" y="158"/>
                    <a:pt x="418" y="158"/>
                    <a:pt x="418" y="158"/>
                  </a:cubicBezTo>
                  <a:lnTo>
                    <a:pt x="0" y="158"/>
                  </a:lnTo>
                  <a:close/>
                </a:path>
              </a:pathLst>
            </a:custGeom>
            <a:solidFill>
              <a:srgbClr val="754C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Freeform 41"/>
            <p:cNvSpPr>
              <a:spLocks/>
            </p:cNvSpPr>
            <p:nvPr/>
          </p:nvSpPr>
          <p:spPr bwMode="auto">
            <a:xfrm>
              <a:off x="10380933" y="6158877"/>
              <a:ext cx="1334805" cy="483223"/>
            </a:xfrm>
            <a:custGeom>
              <a:avLst/>
              <a:gdLst>
                <a:gd name="T0" fmla="*/ 0 w 333"/>
                <a:gd name="T1" fmla="*/ 98 h 98"/>
                <a:gd name="T2" fmla="*/ 0 w 333"/>
                <a:gd name="T3" fmla="*/ 98 h 98"/>
                <a:gd name="T4" fmla="*/ 333 w 333"/>
                <a:gd name="T5" fmla="*/ 98 h 98"/>
                <a:gd name="T6" fmla="*/ 333 w 333"/>
                <a:gd name="T7" fmla="*/ 98 h 98"/>
                <a:gd name="T8" fmla="*/ 0 w 333"/>
                <a:gd name="T9" fmla="*/ 98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3" h="98">
                  <a:moveTo>
                    <a:pt x="0" y="98"/>
                  </a:moveTo>
                  <a:cubicBezTo>
                    <a:pt x="0" y="98"/>
                    <a:pt x="0" y="98"/>
                    <a:pt x="0" y="98"/>
                  </a:cubicBezTo>
                  <a:cubicBezTo>
                    <a:pt x="89" y="0"/>
                    <a:pt x="244" y="0"/>
                    <a:pt x="333" y="98"/>
                  </a:cubicBezTo>
                  <a:cubicBezTo>
                    <a:pt x="333" y="98"/>
                    <a:pt x="333" y="98"/>
                    <a:pt x="333" y="98"/>
                  </a:cubicBezTo>
                  <a:lnTo>
                    <a:pt x="0" y="98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11090276" y="5876925"/>
              <a:ext cx="766763" cy="765175"/>
              <a:chOff x="11090276" y="5876925"/>
              <a:chExt cx="766763" cy="765175"/>
            </a:xfrm>
          </p:grpSpPr>
          <p:sp>
            <p:nvSpPr>
              <p:cNvPr id="45" name="Rectangle 42"/>
              <p:cNvSpPr>
                <a:spLocks noChangeArrowheads="1"/>
              </p:cNvSpPr>
              <p:nvPr/>
            </p:nvSpPr>
            <p:spPr bwMode="auto">
              <a:xfrm>
                <a:off x="11153776" y="5949950"/>
                <a:ext cx="65088" cy="69215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43"/>
              <p:cNvSpPr>
                <a:spLocks noChangeArrowheads="1"/>
              </p:cNvSpPr>
              <p:nvPr/>
            </p:nvSpPr>
            <p:spPr bwMode="auto">
              <a:xfrm>
                <a:off x="11725276" y="5949950"/>
                <a:ext cx="65088" cy="692150"/>
              </a:xfrm>
              <a:prstGeom prst="rect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Rectangle 44"/>
              <p:cNvSpPr>
                <a:spLocks noChangeArrowheads="1"/>
              </p:cNvSpPr>
              <p:nvPr/>
            </p:nvSpPr>
            <p:spPr bwMode="auto">
              <a:xfrm>
                <a:off x="11090276" y="6021388"/>
                <a:ext cx="766763" cy="428625"/>
              </a:xfrm>
              <a:prstGeom prst="rect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45"/>
              <p:cNvSpPr>
                <a:spLocks/>
              </p:cNvSpPr>
              <p:nvPr/>
            </p:nvSpPr>
            <p:spPr bwMode="auto">
              <a:xfrm>
                <a:off x="11607801" y="6021388"/>
                <a:ext cx="249238" cy="428625"/>
              </a:xfrm>
              <a:custGeom>
                <a:avLst/>
                <a:gdLst>
                  <a:gd name="T0" fmla="*/ 157 w 157"/>
                  <a:gd name="T1" fmla="*/ 270 h 270"/>
                  <a:gd name="T2" fmla="*/ 74 w 157"/>
                  <a:gd name="T3" fmla="*/ 270 h 270"/>
                  <a:gd name="T4" fmla="*/ 0 w 157"/>
                  <a:gd name="T5" fmla="*/ 0 h 270"/>
                  <a:gd name="T6" fmla="*/ 82 w 157"/>
                  <a:gd name="T7" fmla="*/ 0 h 270"/>
                  <a:gd name="T8" fmla="*/ 157 w 157"/>
                  <a:gd name="T9" fmla="*/ 27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7" h="270">
                    <a:moveTo>
                      <a:pt x="157" y="270"/>
                    </a:moveTo>
                    <a:lnTo>
                      <a:pt x="74" y="270"/>
                    </a:lnTo>
                    <a:lnTo>
                      <a:pt x="0" y="0"/>
                    </a:lnTo>
                    <a:lnTo>
                      <a:pt x="82" y="0"/>
                    </a:lnTo>
                    <a:lnTo>
                      <a:pt x="157" y="270"/>
                    </a:lnTo>
                    <a:close/>
                  </a:path>
                </a:pathLst>
              </a:custGeom>
              <a:solidFill>
                <a:srgbClr val="B32D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46"/>
              <p:cNvSpPr>
                <a:spLocks/>
              </p:cNvSpPr>
              <p:nvPr/>
            </p:nvSpPr>
            <p:spPr bwMode="auto">
              <a:xfrm>
                <a:off x="11350626" y="6021388"/>
                <a:ext cx="246063" cy="428625"/>
              </a:xfrm>
              <a:custGeom>
                <a:avLst/>
                <a:gdLst>
                  <a:gd name="T0" fmla="*/ 155 w 155"/>
                  <a:gd name="T1" fmla="*/ 270 h 270"/>
                  <a:gd name="T2" fmla="*/ 74 w 155"/>
                  <a:gd name="T3" fmla="*/ 270 h 270"/>
                  <a:gd name="T4" fmla="*/ 0 w 155"/>
                  <a:gd name="T5" fmla="*/ 0 h 270"/>
                  <a:gd name="T6" fmla="*/ 81 w 155"/>
                  <a:gd name="T7" fmla="*/ 0 h 270"/>
                  <a:gd name="T8" fmla="*/ 155 w 155"/>
                  <a:gd name="T9" fmla="*/ 27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5" h="270">
                    <a:moveTo>
                      <a:pt x="155" y="270"/>
                    </a:moveTo>
                    <a:lnTo>
                      <a:pt x="74" y="270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155" y="270"/>
                    </a:lnTo>
                    <a:close/>
                  </a:path>
                </a:pathLst>
              </a:custGeom>
              <a:solidFill>
                <a:srgbClr val="B32D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47"/>
              <p:cNvSpPr>
                <a:spLocks/>
              </p:cNvSpPr>
              <p:nvPr/>
            </p:nvSpPr>
            <p:spPr bwMode="auto">
              <a:xfrm>
                <a:off x="11090276" y="6021388"/>
                <a:ext cx="249238" cy="428625"/>
              </a:xfrm>
              <a:custGeom>
                <a:avLst/>
                <a:gdLst>
                  <a:gd name="T0" fmla="*/ 157 w 157"/>
                  <a:gd name="T1" fmla="*/ 270 h 270"/>
                  <a:gd name="T2" fmla="*/ 76 w 157"/>
                  <a:gd name="T3" fmla="*/ 270 h 270"/>
                  <a:gd name="T4" fmla="*/ 0 w 157"/>
                  <a:gd name="T5" fmla="*/ 0 h 270"/>
                  <a:gd name="T6" fmla="*/ 81 w 157"/>
                  <a:gd name="T7" fmla="*/ 0 h 270"/>
                  <a:gd name="T8" fmla="*/ 157 w 157"/>
                  <a:gd name="T9" fmla="*/ 27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7" h="270">
                    <a:moveTo>
                      <a:pt x="157" y="270"/>
                    </a:moveTo>
                    <a:lnTo>
                      <a:pt x="76" y="270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157" y="270"/>
                    </a:lnTo>
                    <a:close/>
                  </a:path>
                </a:pathLst>
              </a:custGeom>
              <a:solidFill>
                <a:srgbClr val="B32D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48"/>
              <p:cNvSpPr>
                <a:spLocks/>
              </p:cNvSpPr>
              <p:nvPr/>
            </p:nvSpPr>
            <p:spPr bwMode="auto">
              <a:xfrm>
                <a:off x="11137901" y="5876925"/>
                <a:ext cx="98425" cy="73025"/>
              </a:xfrm>
              <a:custGeom>
                <a:avLst/>
                <a:gdLst>
                  <a:gd name="T0" fmla="*/ 16 w 33"/>
                  <a:gd name="T1" fmla="*/ 0 h 24"/>
                  <a:gd name="T2" fmla="*/ 16 w 33"/>
                  <a:gd name="T3" fmla="*/ 0 h 24"/>
                  <a:gd name="T4" fmla="*/ 0 w 33"/>
                  <a:gd name="T5" fmla="*/ 17 h 24"/>
                  <a:gd name="T6" fmla="*/ 0 w 33"/>
                  <a:gd name="T7" fmla="*/ 24 h 24"/>
                  <a:gd name="T8" fmla="*/ 33 w 33"/>
                  <a:gd name="T9" fmla="*/ 24 h 24"/>
                  <a:gd name="T10" fmla="*/ 33 w 33"/>
                  <a:gd name="T11" fmla="*/ 17 h 24"/>
                  <a:gd name="T12" fmla="*/ 16 w 33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24">
                    <a:moveTo>
                      <a:pt x="16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7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33" y="24"/>
                      <a:pt x="33" y="24"/>
                      <a:pt x="33" y="24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7"/>
                      <a:pt x="25" y="0"/>
                      <a:pt x="16" y="0"/>
                    </a:cubicBezTo>
                    <a:close/>
                  </a:path>
                </a:pathLst>
              </a:custGeom>
              <a:solidFill>
                <a:srgbClr val="E6B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49"/>
              <p:cNvSpPr>
                <a:spLocks/>
              </p:cNvSpPr>
              <p:nvPr/>
            </p:nvSpPr>
            <p:spPr bwMode="auto">
              <a:xfrm>
                <a:off x="11710988" y="5876925"/>
                <a:ext cx="98425" cy="73025"/>
              </a:xfrm>
              <a:custGeom>
                <a:avLst/>
                <a:gdLst>
                  <a:gd name="T0" fmla="*/ 16 w 33"/>
                  <a:gd name="T1" fmla="*/ 0 h 24"/>
                  <a:gd name="T2" fmla="*/ 16 w 33"/>
                  <a:gd name="T3" fmla="*/ 0 h 24"/>
                  <a:gd name="T4" fmla="*/ 0 w 33"/>
                  <a:gd name="T5" fmla="*/ 17 h 24"/>
                  <a:gd name="T6" fmla="*/ 0 w 33"/>
                  <a:gd name="T7" fmla="*/ 24 h 24"/>
                  <a:gd name="T8" fmla="*/ 33 w 33"/>
                  <a:gd name="T9" fmla="*/ 24 h 24"/>
                  <a:gd name="T10" fmla="*/ 33 w 33"/>
                  <a:gd name="T11" fmla="*/ 17 h 24"/>
                  <a:gd name="T12" fmla="*/ 16 w 33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3" h="24">
                    <a:moveTo>
                      <a:pt x="16" y="0"/>
                    </a:move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7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33" y="24"/>
                      <a:pt x="33" y="24"/>
                      <a:pt x="33" y="24"/>
                    </a:cubicBezTo>
                    <a:cubicBezTo>
                      <a:pt x="33" y="17"/>
                      <a:pt x="33" y="17"/>
                      <a:pt x="33" y="17"/>
                    </a:cubicBezTo>
                    <a:cubicBezTo>
                      <a:pt x="33" y="7"/>
                      <a:pt x="26" y="0"/>
                      <a:pt x="16" y="0"/>
                    </a:cubicBezTo>
                    <a:close/>
                  </a:path>
                </a:pathLst>
              </a:custGeom>
              <a:solidFill>
                <a:srgbClr val="E6B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FA778162-95B9-4CC2-8E72-0CB7B7B5B474}"/>
              </a:ext>
            </a:extLst>
          </p:cNvPr>
          <p:cNvGrpSpPr/>
          <p:nvPr/>
        </p:nvGrpSpPr>
        <p:grpSpPr>
          <a:xfrm>
            <a:off x="1013526" y="3779151"/>
            <a:ext cx="885179" cy="1187755"/>
            <a:chOff x="1013526" y="3779151"/>
            <a:chExt cx="885179" cy="1187755"/>
          </a:xfrm>
        </p:grpSpPr>
        <p:sp>
          <p:nvSpPr>
            <p:cNvPr id="110" name="TextBox 109"/>
            <p:cNvSpPr txBox="1"/>
            <p:nvPr/>
          </p:nvSpPr>
          <p:spPr>
            <a:xfrm>
              <a:off x="1013526" y="3964339"/>
              <a:ext cx="88517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32,8</a:t>
              </a:r>
              <a:endParaRPr lang="id-ID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1230733" y="4480136"/>
              <a:ext cx="45076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total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12" name="Isosceles Triangle 111"/>
            <p:cNvSpPr/>
            <p:nvPr/>
          </p:nvSpPr>
          <p:spPr>
            <a:xfrm flipH="1" flipV="1">
              <a:off x="1356587" y="4795306"/>
              <a:ext cx="199056" cy="1716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1193863" y="3779151"/>
              <a:ext cx="5245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2021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A28DDB4A-0F70-4608-8B16-FAD1A92D484E}"/>
              </a:ext>
            </a:extLst>
          </p:cNvPr>
          <p:cNvGrpSpPr/>
          <p:nvPr/>
        </p:nvGrpSpPr>
        <p:grpSpPr>
          <a:xfrm>
            <a:off x="3858567" y="3779151"/>
            <a:ext cx="885179" cy="1187755"/>
            <a:chOff x="3858567" y="3779151"/>
            <a:chExt cx="885179" cy="1187755"/>
          </a:xfrm>
        </p:grpSpPr>
        <p:sp>
          <p:nvSpPr>
            <p:cNvPr id="114" name="TextBox 113"/>
            <p:cNvSpPr txBox="1"/>
            <p:nvPr/>
          </p:nvSpPr>
          <p:spPr>
            <a:xfrm>
              <a:off x="3858567" y="3964339"/>
              <a:ext cx="88517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27,3</a:t>
              </a:r>
              <a:endParaRPr lang="id-ID" sz="2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4075774" y="4480136"/>
              <a:ext cx="45076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total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16" name="Isosceles Triangle 115"/>
            <p:cNvSpPr/>
            <p:nvPr/>
          </p:nvSpPr>
          <p:spPr>
            <a:xfrm flipH="1" flipV="1">
              <a:off x="4201628" y="4795306"/>
              <a:ext cx="199056" cy="1716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4038904" y="3779151"/>
              <a:ext cx="5245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2022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4DD5EEC4-1B56-41A1-AD9F-4D389F2C627C}"/>
              </a:ext>
            </a:extLst>
          </p:cNvPr>
          <p:cNvGrpSpPr/>
          <p:nvPr/>
        </p:nvGrpSpPr>
        <p:grpSpPr>
          <a:xfrm>
            <a:off x="6644032" y="3860126"/>
            <a:ext cx="885179" cy="1187755"/>
            <a:chOff x="6644032" y="3844265"/>
            <a:chExt cx="885179" cy="1187755"/>
          </a:xfrm>
        </p:grpSpPr>
        <p:sp>
          <p:nvSpPr>
            <p:cNvPr id="118" name="TextBox 117"/>
            <p:cNvSpPr txBox="1"/>
            <p:nvPr/>
          </p:nvSpPr>
          <p:spPr>
            <a:xfrm>
              <a:off x="6644032" y="4029453"/>
              <a:ext cx="88517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38,2</a:t>
              </a:r>
              <a:endParaRPr lang="id-ID" sz="2800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861239" y="4545250"/>
              <a:ext cx="45076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total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20" name="Isosceles Triangle 119"/>
            <p:cNvSpPr/>
            <p:nvPr/>
          </p:nvSpPr>
          <p:spPr>
            <a:xfrm flipH="1" flipV="1">
              <a:off x="6987093" y="4860420"/>
              <a:ext cx="199056" cy="17160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824369" y="3844265"/>
              <a:ext cx="5245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2023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5" name="Group 174">
            <a:extLst>
              <a:ext uri="{FF2B5EF4-FFF2-40B4-BE49-F238E27FC236}">
                <a16:creationId xmlns:a16="http://schemas.microsoft.com/office/drawing/2014/main" id="{D6278282-CA14-4BF1-9380-B033EDD3C727}"/>
              </a:ext>
            </a:extLst>
          </p:cNvPr>
          <p:cNvGrpSpPr/>
          <p:nvPr/>
        </p:nvGrpSpPr>
        <p:grpSpPr>
          <a:xfrm>
            <a:off x="10183600" y="4535857"/>
            <a:ext cx="885179" cy="1002567"/>
            <a:chOff x="10183600" y="4535857"/>
            <a:chExt cx="885179" cy="1002567"/>
          </a:xfrm>
        </p:grpSpPr>
        <p:sp>
          <p:nvSpPr>
            <p:cNvPr id="122" name="TextBox 121"/>
            <p:cNvSpPr txBox="1"/>
            <p:nvPr/>
          </p:nvSpPr>
          <p:spPr>
            <a:xfrm>
              <a:off x="10183600" y="4535857"/>
              <a:ext cx="88517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32,8</a:t>
              </a:r>
              <a:endParaRPr lang="id-ID" sz="28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10400807" y="5051654"/>
              <a:ext cx="45076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total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24" name="Isosceles Triangle 123"/>
            <p:cNvSpPr/>
            <p:nvPr/>
          </p:nvSpPr>
          <p:spPr>
            <a:xfrm flipH="1" flipV="1">
              <a:off x="10526661" y="5366824"/>
              <a:ext cx="199056" cy="1716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6" name="Group 175">
            <a:extLst>
              <a:ext uri="{FF2B5EF4-FFF2-40B4-BE49-F238E27FC236}">
                <a16:creationId xmlns:a16="http://schemas.microsoft.com/office/drawing/2014/main" id="{8E093679-F141-46AE-AB2A-0C6FED83AE5C}"/>
              </a:ext>
            </a:extLst>
          </p:cNvPr>
          <p:cNvGrpSpPr/>
          <p:nvPr/>
        </p:nvGrpSpPr>
        <p:grpSpPr>
          <a:xfrm>
            <a:off x="9527829" y="3457048"/>
            <a:ext cx="2124845" cy="1008189"/>
            <a:chOff x="9527829" y="3457048"/>
            <a:chExt cx="2124845" cy="1008189"/>
          </a:xfrm>
        </p:grpSpPr>
        <p:sp>
          <p:nvSpPr>
            <p:cNvPr id="125" name="TextBox 124"/>
            <p:cNvSpPr txBox="1"/>
            <p:nvPr/>
          </p:nvSpPr>
          <p:spPr>
            <a:xfrm>
              <a:off x="10074725" y="3457048"/>
              <a:ext cx="103105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aleway" panose="020B0003030101060003" pitchFamily="2" charset="0"/>
                  <a:cs typeface="Arial" panose="020B0604020202020204" pitchFamily="34" charset="0"/>
                </a:rPr>
                <a:t>Description</a:t>
              </a:r>
              <a:endParaRPr lang="id-ID" sz="1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aleway" panose="020B0003030101060003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9527829" y="3695796"/>
              <a:ext cx="212484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shopping carts are abandoned right before the transaction its completed. Suitable for all categories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01CC04C-BEBA-4DB9-A8E7-4B7C2DD93478}"/>
              </a:ext>
            </a:extLst>
          </p:cNvPr>
          <p:cNvGrpSpPr/>
          <p:nvPr/>
        </p:nvGrpSpPr>
        <p:grpSpPr>
          <a:xfrm>
            <a:off x="469878" y="1819548"/>
            <a:ext cx="5157143" cy="915042"/>
            <a:chOff x="469878" y="1819548"/>
            <a:chExt cx="5157143" cy="915042"/>
          </a:xfrm>
        </p:grpSpPr>
        <p:sp>
          <p:nvSpPr>
            <p:cNvPr id="127" name="TextBox 126"/>
            <p:cNvSpPr txBox="1"/>
            <p:nvPr/>
          </p:nvSpPr>
          <p:spPr>
            <a:xfrm>
              <a:off x="469878" y="2134426"/>
              <a:ext cx="515714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feel free to edit it because this is your presentation.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469878" y="1819548"/>
              <a:ext cx="8995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Workers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F4CA9E4-D722-4F84-86B3-D70E413664F4}"/>
              </a:ext>
            </a:extLst>
          </p:cNvPr>
          <p:cNvGrpSpPr/>
          <p:nvPr/>
        </p:nvGrpSpPr>
        <p:grpSpPr>
          <a:xfrm>
            <a:off x="6159643" y="2066352"/>
            <a:ext cx="5053860" cy="529249"/>
            <a:chOff x="6159643" y="2066352"/>
            <a:chExt cx="5053860" cy="529249"/>
          </a:xfrm>
        </p:grpSpPr>
        <p:grpSp>
          <p:nvGrpSpPr>
            <p:cNvPr id="40" name="Group 39"/>
            <p:cNvGrpSpPr/>
            <p:nvPr/>
          </p:nvGrpSpPr>
          <p:grpSpPr>
            <a:xfrm>
              <a:off x="6159643" y="2166716"/>
              <a:ext cx="4096914" cy="428885"/>
              <a:chOff x="6159643" y="2166716"/>
              <a:chExt cx="4096914" cy="428885"/>
            </a:xfrm>
          </p:grpSpPr>
          <p:grpSp>
            <p:nvGrpSpPr>
              <p:cNvPr id="136" name="Group 135"/>
              <p:cNvGrpSpPr/>
              <p:nvPr/>
            </p:nvGrpSpPr>
            <p:grpSpPr>
              <a:xfrm>
                <a:off x="6159643" y="2181630"/>
                <a:ext cx="359697" cy="413971"/>
                <a:chOff x="7315200" y="1830388"/>
                <a:chExt cx="1073150" cy="1235075"/>
              </a:xfrm>
              <a:solidFill>
                <a:schemeClr val="accent1"/>
              </a:solidFill>
            </p:grpSpPr>
            <p:sp>
              <p:nvSpPr>
                <p:cNvPr id="132" name="Freeform 53"/>
                <p:cNvSpPr>
                  <a:spLocks/>
                </p:cNvSpPr>
                <p:nvPr/>
              </p:nvSpPr>
              <p:spPr bwMode="auto">
                <a:xfrm>
                  <a:off x="7624763" y="2568576"/>
                  <a:ext cx="134938" cy="131763"/>
                </a:xfrm>
                <a:custGeom>
                  <a:avLst/>
                  <a:gdLst>
                    <a:gd name="T0" fmla="*/ 23 w 45"/>
                    <a:gd name="T1" fmla="*/ 0 h 44"/>
                    <a:gd name="T2" fmla="*/ 16 w 45"/>
                    <a:gd name="T3" fmla="*/ 1 h 44"/>
                    <a:gd name="T4" fmla="*/ 18 w 45"/>
                    <a:gd name="T5" fmla="*/ 8 h 44"/>
                    <a:gd name="T6" fmla="*/ 8 w 45"/>
                    <a:gd name="T7" fmla="*/ 18 h 44"/>
                    <a:gd name="T8" fmla="*/ 1 w 45"/>
                    <a:gd name="T9" fmla="*/ 16 h 44"/>
                    <a:gd name="T10" fmla="*/ 0 w 45"/>
                    <a:gd name="T11" fmla="*/ 22 h 44"/>
                    <a:gd name="T12" fmla="*/ 23 w 45"/>
                    <a:gd name="T13" fmla="*/ 44 h 44"/>
                    <a:gd name="T14" fmla="*/ 45 w 45"/>
                    <a:gd name="T15" fmla="*/ 22 h 44"/>
                    <a:gd name="T16" fmla="*/ 23 w 45"/>
                    <a:gd name="T17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44">
                      <a:moveTo>
                        <a:pt x="23" y="0"/>
                      </a:moveTo>
                      <a:cubicBezTo>
                        <a:pt x="20" y="0"/>
                        <a:pt x="18" y="1"/>
                        <a:pt x="16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4" y="18"/>
                        <a:pt x="8" y="18"/>
                      </a:cubicBezTo>
                      <a:cubicBezTo>
                        <a:pt x="6" y="18"/>
                        <a:pt x="3" y="17"/>
                        <a:pt x="1" y="16"/>
                      </a:cubicBezTo>
                      <a:cubicBezTo>
                        <a:pt x="1" y="18"/>
                        <a:pt x="0" y="20"/>
                        <a:pt x="0" y="22"/>
                      </a:cubicBezTo>
                      <a:cubicBezTo>
                        <a:pt x="0" y="35"/>
                        <a:pt x="10" y="44"/>
                        <a:pt x="23" y="44"/>
                      </a:cubicBezTo>
                      <a:cubicBezTo>
                        <a:pt x="35" y="44"/>
                        <a:pt x="45" y="35"/>
                        <a:pt x="45" y="22"/>
                      </a:cubicBezTo>
                      <a:cubicBezTo>
                        <a:pt x="45" y="10"/>
                        <a:pt x="35" y="0"/>
                        <a:pt x="2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3" name="Freeform 54"/>
                <p:cNvSpPr>
                  <a:spLocks/>
                </p:cNvSpPr>
                <p:nvPr/>
              </p:nvSpPr>
              <p:spPr bwMode="auto">
                <a:xfrm>
                  <a:off x="7940675" y="2562226"/>
                  <a:ext cx="131763" cy="134938"/>
                </a:xfrm>
                <a:custGeom>
                  <a:avLst/>
                  <a:gdLst>
                    <a:gd name="T0" fmla="*/ 22 w 44"/>
                    <a:gd name="T1" fmla="*/ 0 h 45"/>
                    <a:gd name="T2" fmla="*/ 15 w 44"/>
                    <a:gd name="T3" fmla="*/ 1 h 45"/>
                    <a:gd name="T4" fmla="*/ 18 w 44"/>
                    <a:gd name="T5" fmla="*/ 8 h 45"/>
                    <a:gd name="T6" fmla="*/ 7 w 44"/>
                    <a:gd name="T7" fmla="*/ 18 h 45"/>
                    <a:gd name="T8" fmla="*/ 1 w 44"/>
                    <a:gd name="T9" fmla="*/ 16 h 45"/>
                    <a:gd name="T10" fmla="*/ 0 w 44"/>
                    <a:gd name="T11" fmla="*/ 22 h 45"/>
                    <a:gd name="T12" fmla="*/ 22 w 44"/>
                    <a:gd name="T13" fmla="*/ 45 h 45"/>
                    <a:gd name="T14" fmla="*/ 44 w 44"/>
                    <a:gd name="T15" fmla="*/ 22 h 45"/>
                    <a:gd name="T16" fmla="*/ 22 w 44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4" h="45">
                      <a:moveTo>
                        <a:pt x="22" y="0"/>
                      </a:moveTo>
                      <a:cubicBezTo>
                        <a:pt x="19" y="0"/>
                        <a:pt x="17" y="1"/>
                        <a:pt x="15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3" y="18"/>
                        <a:pt x="7" y="18"/>
                      </a:cubicBezTo>
                      <a:cubicBezTo>
                        <a:pt x="5" y="18"/>
                        <a:pt x="3" y="17"/>
                        <a:pt x="1" y="16"/>
                      </a:cubicBezTo>
                      <a:cubicBezTo>
                        <a:pt x="0" y="18"/>
                        <a:pt x="0" y="20"/>
                        <a:pt x="0" y="22"/>
                      </a:cubicBezTo>
                      <a:cubicBezTo>
                        <a:pt x="0" y="35"/>
                        <a:pt x="10" y="45"/>
                        <a:pt x="22" y="45"/>
                      </a:cubicBezTo>
                      <a:cubicBezTo>
                        <a:pt x="34" y="45"/>
                        <a:pt x="44" y="35"/>
                        <a:pt x="44" y="22"/>
                      </a:cubicBezTo>
                      <a:cubicBezTo>
                        <a:pt x="44" y="10"/>
                        <a:pt x="34" y="0"/>
                        <a:pt x="2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4" name="Freeform 55"/>
                <p:cNvSpPr>
                  <a:spLocks/>
                </p:cNvSpPr>
                <p:nvPr/>
              </p:nvSpPr>
              <p:spPr bwMode="auto">
                <a:xfrm>
                  <a:off x="7748588" y="2843213"/>
                  <a:ext cx="204788" cy="77788"/>
                </a:xfrm>
                <a:custGeom>
                  <a:avLst/>
                  <a:gdLst>
                    <a:gd name="T0" fmla="*/ 34 w 68"/>
                    <a:gd name="T1" fmla="*/ 26 h 26"/>
                    <a:gd name="T2" fmla="*/ 68 w 68"/>
                    <a:gd name="T3" fmla="*/ 0 h 26"/>
                    <a:gd name="T4" fmla="*/ 0 w 68"/>
                    <a:gd name="T5" fmla="*/ 0 h 26"/>
                    <a:gd name="T6" fmla="*/ 34 w 68"/>
                    <a:gd name="T7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8" h="26">
                      <a:moveTo>
                        <a:pt x="34" y="26"/>
                      </a:moveTo>
                      <a:cubicBezTo>
                        <a:pt x="57" y="26"/>
                        <a:pt x="68" y="0"/>
                        <a:pt x="6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1" y="26"/>
                        <a:pt x="3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5" name="Freeform 56"/>
                <p:cNvSpPr>
                  <a:spLocks noEditPoints="1"/>
                </p:cNvSpPr>
                <p:nvPr/>
              </p:nvSpPr>
              <p:spPr bwMode="auto">
                <a:xfrm>
                  <a:off x="7315200" y="1830388"/>
                  <a:ext cx="1073150" cy="1235075"/>
                </a:xfrm>
                <a:custGeom>
                  <a:avLst/>
                  <a:gdLst>
                    <a:gd name="T0" fmla="*/ 353 w 357"/>
                    <a:gd name="T1" fmla="*/ 141 h 412"/>
                    <a:gd name="T2" fmla="*/ 325 w 357"/>
                    <a:gd name="T3" fmla="*/ 131 h 412"/>
                    <a:gd name="T4" fmla="*/ 231 w 357"/>
                    <a:gd name="T5" fmla="*/ 10 h 412"/>
                    <a:gd name="T6" fmla="*/ 231 w 357"/>
                    <a:gd name="T7" fmla="*/ 118 h 412"/>
                    <a:gd name="T8" fmla="*/ 204 w 357"/>
                    <a:gd name="T9" fmla="*/ 118 h 412"/>
                    <a:gd name="T10" fmla="*/ 204 w 357"/>
                    <a:gd name="T11" fmla="*/ 2 h 412"/>
                    <a:gd name="T12" fmla="*/ 179 w 357"/>
                    <a:gd name="T13" fmla="*/ 0 h 412"/>
                    <a:gd name="T14" fmla="*/ 179 w 357"/>
                    <a:gd name="T15" fmla="*/ 0 h 412"/>
                    <a:gd name="T16" fmla="*/ 179 w 357"/>
                    <a:gd name="T17" fmla="*/ 0 h 412"/>
                    <a:gd name="T18" fmla="*/ 179 w 357"/>
                    <a:gd name="T19" fmla="*/ 0 h 412"/>
                    <a:gd name="T20" fmla="*/ 179 w 357"/>
                    <a:gd name="T21" fmla="*/ 0 h 412"/>
                    <a:gd name="T22" fmla="*/ 154 w 357"/>
                    <a:gd name="T23" fmla="*/ 2 h 412"/>
                    <a:gd name="T24" fmla="*/ 154 w 357"/>
                    <a:gd name="T25" fmla="*/ 118 h 412"/>
                    <a:gd name="T26" fmla="*/ 127 w 357"/>
                    <a:gd name="T27" fmla="*/ 118 h 412"/>
                    <a:gd name="T28" fmla="*/ 127 w 357"/>
                    <a:gd name="T29" fmla="*/ 10 h 412"/>
                    <a:gd name="T30" fmla="*/ 32 w 357"/>
                    <a:gd name="T31" fmla="*/ 131 h 412"/>
                    <a:gd name="T32" fmla="*/ 5 w 357"/>
                    <a:gd name="T33" fmla="*/ 141 h 412"/>
                    <a:gd name="T34" fmla="*/ 6 w 357"/>
                    <a:gd name="T35" fmla="*/ 183 h 412"/>
                    <a:gd name="T36" fmla="*/ 28 w 357"/>
                    <a:gd name="T37" fmla="*/ 188 h 412"/>
                    <a:gd name="T38" fmla="*/ 71 w 357"/>
                    <a:gd name="T39" fmla="*/ 368 h 412"/>
                    <a:gd name="T40" fmla="*/ 178 w 357"/>
                    <a:gd name="T41" fmla="*/ 412 h 412"/>
                    <a:gd name="T42" fmla="*/ 179 w 357"/>
                    <a:gd name="T43" fmla="*/ 412 h 412"/>
                    <a:gd name="T44" fmla="*/ 180 w 357"/>
                    <a:gd name="T45" fmla="*/ 412 h 412"/>
                    <a:gd name="T46" fmla="*/ 287 w 357"/>
                    <a:gd name="T47" fmla="*/ 368 h 412"/>
                    <a:gd name="T48" fmla="*/ 329 w 357"/>
                    <a:gd name="T49" fmla="*/ 188 h 412"/>
                    <a:gd name="T50" fmla="*/ 352 w 357"/>
                    <a:gd name="T51" fmla="*/ 183 h 412"/>
                    <a:gd name="T52" fmla="*/ 353 w 357"/>
                    <a:gd name="T53" fmla="*/ 141 h 412"/>
                    <a:gd name="T54" fmla="*/ 273 w 357"/>
                    <a:gd name="T55" fmla="*/ 356 h 412"/>
                    <a:gd name="T56" fmla="*/ 180 w 357"/>
                    <a:gd name="T57" fmla="*/ 393 h 412"/>
                    <a:gd name="T58" fmla="*/ 179 w 357"/>
                    <a:gd name="T59" fmla="*/ 393 h 412"/>
                    <a:gd name="T60" fmla="*/ 179 w 357"/>
                    <a:gd name="T61" fmla="*/ 393 h 412"/>
                    <a:gd name="T62" fmla="*/ 179 w 357"/>
                    <a:gd name="T63" fmla="*/ 393 h 412"/>
                    <a:gd name="T64" fmla="*/ 179 w 357"/>
                    <a:gd name="T65" fmla="*/ 393 h 412"/>
                    <a:gd name="T66" fmla="*/ 179 w 357"/>
                    <a:gd name="T67" fmla="*/ 393 h 412"/>
                    <a:gd name="T68" fmla="*/ 178 w 357"/>
                    <a:gd name="T69" fmla="*/ 393 h 412"/>
                    <a:gd name="T70" fmla="*/ 85 w 357"/>
                    <a:gd name="T71" fmla="*/ 356 h 412"/>
                    <a:gd name="T72" fmla="*/ 46 w 357"/>
                    <a:gd name="T73" fmla="*/ 194 h 412"/>
                    <a:gd name="T74" fmla="*/ 72 w 357"/>
                    <a:gd name="T75" fmla="*/ 212 h 412"/>
                    <a:gd name="T76" fmla="*/ 174 w 357"/>
                    <a:gd name="T77" fmla="*/ 212 h 412"/>
                    <a:gd name="T78" fmla="*/ 174 w 357"/>
                    <a:gd name="T79" fmla="*/ 212 h 412"/>
                    <a:gd name="T80" fmla="*/ 179 w 357"/>
                    <a:gd name="T81" fmla="*/ 212 h 412"/>
                    <a:gd name="T82" fmla="*/ 183 w 357"/>
                    <a:gd name="T83" fmla="*/ 212 h 412"/>
                    <a:gd name="T84" fmla="*/ 183 w 357"/>
                    <a:gd name="T85" fmla="*/ 212 h 412"/>
                    <a:gd name="T86" fmla="*/ 286 w 357"/>
                    <a:gd name="T87" fmla="*/ 212 h 412"/>
                    <a:gd name="T88" fmla="*/ 311 w 357"/>
                    <a:gd name="T89" fmla="*/ 194 h 412"/>
                    <a:gd name="T90" fmla="*/ 273 w 357"/>
                    <a:gd name="T91" fmla="*/ 356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57" h="412">
                      <a:moveTo>
                        <a:pt x="353" y="141"/>
                      </a:moveTo>
                      <a:cubicBezTo>
                        <a:pt x="348" y="135"/>
                        <a:pt x="329" y="138"/>
                        <a:pt x="325" y="131"/>
                      </a:cubicBezTo>
                      <a:cubicBezTo>
                        <a:pt x="323" y="126"/>
                        <a:pt x="306" y="41"/>
                        <a:pt x="231" y="10"/>
                      </a:cubicBezTo>
                      <a:cubicBezTo>
                        <a:pt x="231" y="118"/>
                        <a:pt x="231" y="118"/>
                        <a:pt x="231" y="118"/>
                      </a:cubicBezTo>
                      <a:cubicBezTo>
                        <a:pt x="204" y="118"/>
                        <a:pt x="204" y="118"/>
                        <a:pt x="204" y="118"/>
                      </a:cubicBezTo>
                      <a:cubicBezTo>
                        <a:pt x="204" y="2"/>
                        <a:pt x="204" y="2"/>
                        <a:pt x="204" y="2"/>
                      </a:cubicBezTo>
                      <a:cubicBezTo>
                        <a:pt x="196" y="1"/>
                        <a:pt x="188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0" y="0"/>
                        <a:pt x="162" y="1"/>
                        <a:pt x="154" y="2"/>
                      </a:cubicBezTo>
                      <a:cubicBezTo>
                        <a:pt x="154" y="118"/>
                        <a:pt x="154" y="118"/>
                        <a:pt x="154" y="118"/>
                      </a:cubicBezTo>
                      <a:cubicBezTo>
                        <a:pt x="127" y="118"/>
                        <a:pt x="127" y="118"/>
                        <a:pt x="127" y="118"/>
                      </a:cubicBezTo>
                      <a:cubicBezTo>
                        <a:pt x="127" y="10"/>
                        <a:pt x="127" y="10"/>
                        <a:pt x="127" y="10"/>
                      </a:cubicBezTo>
                      <a:cubicBezTo>
                        <a:pt x="52" y="41"/>
                        <a:pt x="35" y="126"/>
                        <a:pt x="32" y="131"/>
                      </a:cubicBezTo>
                      <a:cubicBezTo>
                        <a:pt x="29" y="138"/>
                        <a:pt x="10" y="135"/>
                        <a:pt x="5" y="141"/>
                      </a:cubicBezTo>
                      <a:cubicBezTo>
                        <a:pt x="0" y="148"/>
                        <a:pt x="1" y="179"/>
                        <a:pt x="6" y="183"/>
                      </a:cubicBezTo>
                      <a:cubicBezTo>
                        <a:pt x="8" y="186"/>
                        <a:pt x="16" y="185"/>
                        <a:pt x="28" y="188"/>
                      </a:cubicBezTo>
                      <a:cubicBezTo>
                        <a:pt x="26" y="210"/>
                        <a:pt x="19" y="309"/>
                        <a:pt x="71" y="368"/>
                      </a:cubicBezTo>
                      <a:cubicBezTo>
                        <a:pt x="97" y="397"/>
                        <a:pt x="133" y="412"/>
                        <a:pt x="178" y="412"/>
                      </a:cubicBezTo>
                      <a:cubicBezTo>
                        <a:pt x="178" y="412"/>
                        <a:pt x="178" y="412"/>
                        <a:pt x="179" y="412"/>
                      </a:cubicBezTo>
                      <a:cubicBezTo>
                        <a:pt x="179" y="412"/>
                        <a:pt x="180" y="412"/>
                        <a:pt x="180" y="412"/>
                      </a:cubicBezTo>
                      <a:cubicBezTo>
                        <a:pt x="225" y="412"/>
                        <a:pt x="261" y="397"/>
                        <a:pt x="287" y="368"/>
                      </a:cubicBezTo>
                      <a:cubicBezTo>
                        <a:pt x="338" y="309"/>
                        <a:pt x="332" y="210"/>
                        <a:pt x="329" y="188"/>
                      </a:cubicBezTo>
                      <a:cubicBezTo>
                        <a:pt x="342" y="185"/>
                        <a:pt x="350" y="186"/>
                        <a:pt x="352" y="183"/>
                      </a:cubicBezTo>
                      <a:cubicBezTo>
                        <a:pt x="357" y="179"/>
                        <a:pt x="357" y="148"/>
                        <a:pt x="353" y="141"/>
                      </a:cubicBezTo>
                      <a:close/>
                      <a:moveTo>
                        <a:pt x="273" y="356"/>
                      </a:moveTo>
                      <a:cubicBezTo>
                        <a:pt x="251" y="381"/>
                        <a:pt x="220" y="393"/>
                        <a:pt x="180" y="393"/>
                      </a:cubicBezTo>
                      <a:cubicBezTo>
                        <a:pt x="180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8" y="393"/>
                        <a:pt x="178" y="393"/>
                        <a:pt x="178" y="393"/>
                      </a:cubicBezTo>
                      <a:cubicBezTo>
                        <a:pt x="138" y="393"/>
                        <a:pt x="107" y="381"/>
                        <a:pt x="85" y="356"/>
                      </a:cubicBezTo>
                      <a:cubicBezTo>
                        <a:pt x="42" y="306"/>
                        <a:pt x="44" y="222"/>
                        <a:pt x="46" y="194"/>
                      </a:cubicBezTo>
                      <a:cubicBezTo>
                        <a:pt x="54" y="198"/>
                        <a:pt x="62" y="204"/>
                        <a:pt x="72" y="212"/>
                      </a:cubicBezTo>
                      <a:cubicBezTo>
                        <a:pt x="87" y="212"/>
                        <a:pt x="146" y="212"/>
                        <a:pt x="174" y="212"/>
                      </a:cubicBezTo>
                      <a:cubicBezTo>
                        <a:pt x="174" y="212"/>
                        <a:pt x="174" y="212"/>
                        <a:pt x="174" y="212"/>
                      </a:cubicBezTo>
                      <a:cubicBezTo>
                        <a:pt x="174" y="212"/>
                        <a:pt x="176" y="212"/>
                        <a:pt x="179" y="212"/>
                      </a:cubicBezTo>
                      <a:cubicBezTo>
                        <a:pt x="182" y="212"/>
                        <a:pt x="183" y="212"/>
                        <a:pt x="183" y="212"/>
                      </a:cubicBezTo>
                      <a:cubicBezTo>
                        <a:pt x="183" y="212"/>
                        <a:pt x="183" y="212"/>
                        <a:pt x="183" y="212"/>
                      </a:cubicBezTo>
                      <a:cubicBezTo>
                        <a:pt x="211" y="212"/>
                        <a:pt x="270" y="212"/>
                        <a:pt x="286" y="212"/>
                      </a:cubicBezTo>
                      <a:cubicBezTo>
                        <a:pt x="295" y="204"/>
                        <a:pt x="304" y="198"/>
                        <a:pt x="311" y="194"/>
                      </a:cubicBezTo>
                      <a:cubicBezTo>
                        <a:pt x="314" y="222"/>
                        <a:pt x="316" y="306"/>
                        <a:pt x="273" y="3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7" name="Group 136"/>
              <p:cNvGrpSpPr/>
              <p:nvPr/>
            </p:nvGrpSpPr>
            <p:grpSpPr>
              <a:xfrm>
                <a:off x="6570218" y="2181630"/>
                <a:ext cx="359697" cy="413971"/>
                <a:chOff x="7315200" y="1830388"/>
                <a:chExt cx="1073150" cy="1235075"/>
              </a:xfrm>
              <a:solidFill>
                <a:schemeClr val="accent1"/>
              </a:solidFill>
            </p:grpSpPr>
            <p:sp>
              <p:nvSpPr>
                <p:cNvPr id="138" name="Freeform 53"/>
                <p:cNvSpPr>
                  <a:spLocks/>
                </p:cNvSpPr>
                <p:nvPr/>
              </p:nvSpPr>
              <p:spPr bwMode="auto">
                <a:xfrm>
                  <a:off x="7624763" y="2568576"/>
                  <a:ext cx="134938" cy="131763"/>
                </a:xfrm>
                <a:custGeom>
                  <a:avLst/>
                  <a:gdLst>
                    <a:gd name="T0" fmla="*/ 23 w 45"/>
                    <a:gd name="T1" fmla="*/ 0 h 44"/>
                    <a:gd name="T2" fmla="*/ 16 w 45"/>
                    <a:gd name="T3" fmla="*/ 1 h 44"/>
                    <a:gd name="T4" fmla="*/ 18 w 45"/>
                    <a:gd name="T5" fmla="*/ 8 h 44"/>
                    <a:gd name="T6" fmla="*/ 8 w 45"/>
                    <a:gd name="T7" fmla="*/ 18 h 44"/>
                    <a:gd name="T8" fmla="*/ 1 w 45"/>
                    <a:gd name="T9" fmla="*/ 16 h 44"/>
                    <a:gd name="T10" fmla="*/ 0 w 45"/>
                    <a:gd name="T11" fmla="*/ 22 h 44"/>
                    <a:gd name="T12" fmla="*/ 23 w 45"/>
                    <a:gd name="T13" fmla="*/ 44 h 44"/>
                    <a:gd name="T14" fmla="*/ 45 w 45"/>
                    <a:gd name="T15" fmla="*/ 22 h 44"/>
                    <a:gd name="T16" fmla="*/ 23 w 45"/>
                    <a:gd name="T17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44">
                      <a:moveTo>
                        <a:pt x="23" y="0"/>
                      </a:moveTo>
                      <a:cubicBezTo>
                        <a:pt x="20" y="0"/>
                        <a:pt x="18" y="1"/>
                        <a:pt x="16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4" y="18"/>
                        <a:pt x="8" y="18"/>
                      </a:cubicBezTo>
                      <a:cubicBezTo>
                        <a:pt x="6" y="18"/>
                        <a:pt x="3" y="17"/>
                        <a:pt x="1" y="16"/>
                      </a:cubicBezTo>
                      <a:cubicBezTo>
                        <a:pt x="1" y="18"/>
                        <a:pt x="0" y="20"/>
                        <a:pt x="0" y="22"/>
                      </a:cubicBezTo>
                      <a:cubicBezTo>
                        <a:pt x="0" y="35"/>
                        <a:pt x="10" y="44"/>
                        <a:pt x="23" y="44"/>
                      </a:cubicBezTo>
                      <a:cubicBezTo>
                        <a:pt x="35" y="44"/>
                        <a:pt x="45" y="35"/>
                        <a:pt x="45" y="22"/>
                      </a:cubicBezTo>
                      <a:cubicBezTo>
                        <a:pt x="45" y="10"/>
                        <a:pt x="35" y="0"/>
                        <a:pt x="2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9" name="Freeform 54"/>
                <p:cNvSpPr>
                  <a:spLocks/>
                </p:cNvSpPr>
                <p:nvPr/>
              </p:nvSpPr>
              <p:spPr bwMode="auto">
                <a:xfrm>
                  <a:off x="7940675" y="2562226"/>
                  <a:ext cx="131763" cy="134938"/>
                </a:xfrm>
                <a:custGeom>
                  <a:avLst/>
                  <a:gdLst>
                    <a:gd name="T0" fmla="*/ 22 w 44"/>
                    <a:gd name="T1" fmla="*/ 0 h 45"/>
                    <a:gd name="T2" fmla="*/ 15 w 44"/>
                    <a:gd name="T3" fmla="*/ 1 h 45"/>
                    <a:gd name="T4" fmla="*/ 18 w 44"/>
                    <a:gd name="T5" fmla="*/ 8 h 45"/>
                    <a:gd name="T6" fmla="*/ 7 w 44"/>
                    <a:gd name="T7" fmla="*/ 18 h 45"/>
                    <a:gd name="T8" fmla="*/ 1 w 44"/>
                    <a:gd name="T9" fmla="*/ 16 h 45"/>
                    <a:gd name="T10" fmla="*/ 0 w 44"/>
                    <a:gd name="T11" fmla="*/ 22 h 45"/>
                    <a:gd name="T12" fmla="*/ 22 w 44"/>
                    <a:gd name="T13" fmla="*/ 45 h 45"/>
                    <a:gd name="T14" fmla="*/ 44 w 44"/>
                    <a:gd name="T15" fmla="*/ 22 h 45"/>
                    <a:gd name="T16" fmla="*/ 22 w 44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4" h="45">
                      <a:moveTo>
                        <a:pt x="22" y="0"/>
                      </a:moveTo>
                      <a:cubicBezTo>
                        <a:pt x="19" y="0"/>
                        <a:pt x="17" y="1"/>
                        <a:pt x="15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3" y="18"/>
                        <a:pt x="7" y="18"/>
                      </a:cubicBezTo>
                      <a:cubicBezTo>
                        <a:pt x="5" y="18"/>
                        <a:pt x="3" y="17"/>
                        <a:pt x="1" y="16"/>
                      </a:cubicBezTo>
                      <a:cubicBezTo>
                        <a:pt x="0" y="18"/>
                        <a:pt x="0" y="20"/>
                        <a:pt x="0" y="22"/>
                      </a:cubicBezTo>
                      <a:cubicBezTo>
                        <a:pt x="0" y="35"/>
                        <a:pt x="10" y="45"/>
                        <a:pt x="22" y="45"/>
                      </a:cubicBezTo>
                      <a:cubicBezTo>
                        <a:pt x="34" y="45"/>
                        <a:pt x="44" y="35"/>
                        <a:pt x="44" y="22"/>
                      </a:cubicBezTo>
                      <a:cubicBezTo>
                        <a:pt x="44" y="10"/>
                        <a:pt x="34" y="0"/>
                        <a:pt x="2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" name="Freeform 55"/>
                <p:cNvSpPr>
                  <a:spLocks/>
                </p:cNvSpPr>
                <p:nvPr/>
              </p:nvSpPr>
              <p:spPr bwMode="auto">
                <a:xfrm>
                  <a:off x="7748588" y="2843213"/>
                  <a:ext cx="204788" cy="77788"/>
                </a:xfrm>
                <a:custGeom>
                  <a:avLst/>
                  <a:gdLst>
                    <a:gd name="T0" fmla="*/ 34 w 68"/>
                    <a:gd name="T1" fmla="*/ 26 h 26"/>
                    <a:gd name="T2" fmla="*/ 68 w 68"/>
                    <a:gd name="T3" fmla="*/ 0 h 26"/>
                    <a:gd name="T4" fmla="*/ 0 w 68"/>
                    <a:gd name="T5" fmla="*/ 0 h 26"/>
                    <a:gd name="T6" fmla="*/ 34 w 68"/>
                    <a:gd name="T7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8" h="26">
                      <a:moveTo>
                        <a:pt x="34" y="26"/>
                      </a:moveTo>
                      <a:cubicBezTo>
                        <a:pt x="57" y="26"/>
                        <a:pt x="68" y="0"/>
                        <a:pt x="6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1" y="26"/>
                        <a:pt x="3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Freeform 56"/>
                <p:cNvSpPr>
                  <a:spLocks noEditPoints="1"/>
                </p:cNvSpPr>
                <p:nvPr/>
              </p:nvSpPr>
              <p:spPr bwMode="auto">
                <a:xfrm>
                  <a:off x="7315200" y="1830388"/>
                  <a:ext cx="1073150" cy="1235075"/>
                </a:xfrm>
                <a:custGeom>
                  <a:avLst/>
                  <a:gdLst>
                    <a:gd name="T0" fmla="*/ 353 w 357"/>
                    <a:gd name="T1" fmla="*/ 141 h 412"/>
                    <a:gd name="T2" fmla="*/ 325 w 357"/>
                    <a:gd name="T3" fmla="*/ 131 h 412"/>
                    <a:gd name="T4" fmla="*/ 231 w 357"/>
                    <a:gd name="T5" fmla="*/ 10 h 412"/>
                    <a:gd name="T6" fmla="*/ 231 w 357"/>
                    <a:gd name="T7" fmla="*/ 118 h 412"/>
                    <a:gd name="T8" fmla="*/ 204 w 357"/>
                    <a:gd name="T9" fmla="*/ 118 h 412"/>
                    <a:gd name="T10" fmla="*/ 204 w 357"/>
                    <a:gd name="T11" fmla="*/ 2 h 412"/>
                    <a:gd name="T12" fmla="*/ 179 w 357"/>
                    <a:gd name="T13" fmla="*/ 0 h 412"/>
                    <a:gd name="T14" fmla="*/ 179 w 357"/>
                    <a:gd name="T15" fmla="*/ 0 h 412"/>
                    <a:gd name="T16" fmla="*/ 179 w 357"/>
                    <a:gd name="T17" fmla="*/ 0 h 412"/>
                    <a:gd name="T18" fmla="*/ 179 w 357"/>
                    <a:gd name="T19" fmla="*/ 0 h 412"/>
                    <a:gd name="T20" fmla="*/ 179 w 357"/>
                    <a:gd name="T21" fmla="*/ 0 h 412"/>
                    <a:gd name="T22" fmla="*/ 154 w 357"/>
                    <a:gd name="T23" fmla="*/ 2 h 412"/>
                    <a:gd name="T24" fmla="*/ 154 w 357"/>
                    <a:gd name="T25" fmla="*/ 118 h 412"/>
                    <a:gd name="T26" fmla="*/ 127 w 357"/>
                    <a:gd name="T27" fmla="*/ 118 h 412"/>
                    <a:gd name="T28" fmla="*/ 127 w 357"/>
                    <a:gd name="T29" fmla="*/ 10 h 412"/>
                    <a:gd name="T30" fmla="*/ 32 w 357"/>
                    <a:gd name="T31" fmla="*/ 131 h 412"/>
                    <a:gd name="T32" fmla="*/ 5 w 357"/>
                    <a:gd name="T33" fmla="*/ 141 h 412"/>
                    <a:gd name="T34" fmla="*/ 6 w 357"/>
                    <a:gd name="T35" fmla="*/ 183 h 412"/>
                    <a:gd name="T36" fmla="*/ 28 w 357"/>
                    <a:gd name="T37" fmla="*/ 188 h 412"/>
                    <a:gd name="T38" fmla="*/ 71 w 357"/>
                    <a:gd name="T39" fmla="*/ 368 h 412"/>
                    <a:gd name="T40" fmla="*/ 178 w 357"/>
                    <a:gd name="T41" fmla="*/ 412 h 412"/>
                    <a:gd name="T42" fmla="*/ 179 w 357"/>
                    <a:gd name="T43" fmla="*/ 412 h 412"/>
                    <a:gd name="T44" fmla="*/ 180 w 357"/>
                    <a:gd name="T45" fmla="*/ 412 h 412"/>
                    <a:gd name="T46" fmla="*/ 287 w 357"/>
                    <a:gd name="T47" fmla="*/ 368 h 412"/>
                    <a:gd name="T48" fmla="*/ 329 w 357"/>
                    <a:gd name="T49" fmla="*/ 188 h 412"/>
                    <a:gd name="T50" fmla="*/ 352 w 357"/>
                    <a:gd name="T51" fmla="*/ 183 h 412"/>
                    <a:gd name="T52" fmla="*/ 353 w 357"/>
                    <a:gd name="T53" fmla="*/ 141 h 412"/>
                    <a:gd name="T54" fmla="*/ 273 w 357"/>
                    <a:gd name="T55" fmla="*/ 356 h 412"/>
                    <a:gd name="T56" fmla="*/ 180 w 357"/>
                    <a:gd name="T57" fmla="*/ 393 h 412"/>
                    <a:gd name="T58" fmla="*/ 179 w 357"/>
                    <a:gd name="T59" fmla="*/ 393 h 412"/>
                    <a:gd name="T60" fmla="*/ 179 w 357"/>
                    <a:gd name="T61" fmla="*/ 393 h 412"/>
                    <a:gd name="T62" fmla="*/ 179 w 357"/>
                    <a:gd name="T63" fmla="*/ 393 h 412"/>
                    <a:gd name="T64" fmla="*/ 179 w 357"/>
                    <a:gd name="T65" fmla="*/ 393 h 412"/>
                    <a:gd name="T66" fmla="*/ 179 w 357"/>
                    <a:gd name="T67" fmla="*/ 393 h 412"/>
                    <a:gd name="T68" fmla="*/ 178 w 357"/>
                    <a:gd name="T69" fmla="*/ 393 h 412"/>
                    <a:gd name="T70" fmla="*/ 85 w 357"/>
                    <a:gd name="T71" fmla="*/ 356 h 412"/>
                    <a:gd name="T72" fmla="*/ 46 w 357"/>
                    <a:gd name="T73" fmla="*/ 194 h 412"/>
                    <a:gd name="T74" fmla="*/ 72 w 357"/>
                    <a:gd name="T75" fmla="*/ 212 h 412"/>
                    <a:gd name="T76" fmla="*/ 174 w 357"/>
                    <a:gd name="T77" fmla="*/ 212 h 412"/>
                    <a:gd name="T78" fmla="*/ 174 w 357"/>
                    <a:gd name="T79" fmla="*/ 212 h 412"/>
                    <a:gd name="T80" fmla="*/ 179 w 357"/>
                    <a:gd name="T81" fmla="*/ 212 h 412"/>
                    <a:gd name="T82" fmla="*/ 183 w 357"/>
                    <a:gd name="T83" fmla="*/ 212 h 412"/>
                    <a:gd name="T84" fmla="*/ 183 w 357"/>
                    <a:gd name="T85" fmla="*/ 212 h 412"/>
                    <a:gd name="T86" fmla="*/ 286 w 357"/>
                    <a:gd name="T87" fmla="*/ 212 h 412"/>
                    <a:gd name="T88" fmla="*/ 311 w 357"/>
                    <a:gd name="T89" fmla="*/ 194 h 412"/>
                    <a:gd name="T90" fmla="*/ 273 w 357"/>
                    <a:gd name="T91" fmla="*/ 356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57" h="412">
                      <a:moveTo>
                        <a:pt x="353" y="141"/>
                      </a:moveTo>
                      <a:cubicBezTo>
                        <a:pt x="348" y="135"/>
                        <a:pt x="329" y="138"/>
                        <a:pt x="325" y="131"/>
                      </a:cubicBezTo>
                      <a:cubicBezTo>
                        <a:pt x="323" y="126"/>
                        <a:pt x="306" y="41"/>
                        <a:pt x="231" y="10"/>
                      </a:cubicBezTo>
                      <a:cubicBezTo>
                        <a:pt x="231" y="118"/>
                        <a:pt x="231" y="118"/>
                        <a:pt x="231" y="118"/>
                      </a:cubicBezTo>
                      <a:cubicBezTo>
                        <a:pt x="204" y="118"/>
                        <a:pt x="204" y="118"/>
                        <a:pt x="204" y="118"/>
                      </a:cubicBezTo>
                      <a:cubicBezTo>
                        <a:pt x="204" y="2"/>
                        <a:pt x="204" y="2"/>
                        <a:pt x="204" y="2"/>
                      </a:cubicBezTo>
                      <a:cubicBezTo>
                        <a:pt x="196" y="1"/>
                        <a:pt x="188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0" y="0"/>
                        <a:pt x="162" y="1"/>
                        <a:pt x="154" y="2"/>
                      </a:cubicBezTo>
                      <a:cubicBezTo>
                        <a:pt x="154" y="118"/>
                        <a:pt x="154" y="118"/>
                        <a:pt x="154" y="118"/>
                      </a:cubicBezTo>
                      <a:cubicBezTo>
                        <a:pt x="127" y="118"/>
                        <a:pt x="127" y="118"/>
                        <a:pt x="127" y="118"/>
                      </a:cubicBezTo>
                      <a:cubicBezTo>
                        <a:pt x="127" y="10"/>
                        <a:pt x="127" y="10"/>
                        <a:pt x="127" y="10"/>
                      </a:cubicBezTo>
                      <a:cubicBezTo>
                        <a:pt x="52" y="41"/>
                        <a:pt x="35" y="126"/>
                        <a:pt x="32" y="131"/>
                      </a:cubicBezTo>
                      <a:cubicBezTo>
                        <a:pt x="29" y="138"/>
                        <a:pt x="10" y="135"/>
                        <a:pt x="5" y="141"/>
                      </a:cubicBezTo>
                      <a:cubicBezTo>
                        <a:pt x="0" y="148"/>
                        <a:pt x="1" y="179"/>
                        <a:pt x="6" y="183"/>
                      </a:cubicBezTo>
                      <a:cubicBezTo>
                        <a:pt x="8" y="186"/>
                        <a:pt x="16" y="185"/>
                        <a:pt x="28" y="188"/>
                      </a:cubicBezTo>
                      <a:cubicBezTo>
                        <a:pt x="26" y="210"/>
                        <a:pt x="19" y="309"/>
                        <a:pt x="71" y="368"/>
                      </a:cubicBezTo>
                      <a:cubicBezTo>
                        <a:pt x="97" y="397"/>
                        <a:pt x="133" y="412"/>
                        <a:pt x="178" y="412"/>
                      </a:cubicBezTo>
                      <a:cubicBezTo>
                        <a:pt x="178" y="412"/>
                        <a:pt x="178" y="412"/>
                        <a:pt x="179" y="412"/>
                      </a:cubicBezTo>
                      <a:cubicBezTo>
                        <a:pt x="179" y="412"/>
                        <a:pt x="180" y="412"/>
                        <a:pt x="180" y="412"/>
                      </a:cubicBezTo>
                      <a:cubicBezTo>
                        <a:pt x="225" y="412"/>
                        <a:pt x="261" y="397"/>
                        <a:pt x="287" y="368"/>
                      </a:cubicBezTo>
                      <a:cubicBezTo>
                        <a:pt x="338" y="309"/>
                        <a:pt x="332" y="210"/>
                        <a:pt x="329" y="188"/>
                      </a:cubicBezTo>
                      <a:cubicBezTo>
                        <a:pt x="342" y="185"/>
                        <a:pt x="350" y="186"/>
                        <a:pt x="352" y="183"/>
                      </a:cubicBezTo>
                      <a:cubicBezTo>
                        <a:pt x="357" y="179"/>
                        <a:pt x="357" y="148"/>
                        <a:pt x="353" y="141"/>
                      </a:cubicBezTo>
                      <a:close/>
                      <a:moveTo>
                        <a:pt x="273" y="356"/>
                      </a:moveTo>
                      <a:cubicBezTo>
                        <a:pt x="251" y="381"/>
                        <a:pt x="220" y="393"/>
                        <a:pt x="180" y="393"/>
                      </a:cubicBezTo>
                      <a:cubicBezTo>
                        <a:pt x="180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8" y="393"/>
                        <a:pt x="178" y="393"/>
                        <a:pt x="178" y="393"/>
                      </a:cubicBezTo>
                      <a:cubicBezTo>
                        <a:pt x="138" y="393"/>
                        <a:pt x="107" y="381"/>
                        <a:pt x="85" y="356"/>
                      </a:cubicBezTo>
                      <a:cubicBezTo>
                        <a:pt x="42" y="306"/>
                        <a:pt x="44" y="222"/>
                        <a:pt x="46" y="194"/>
                      </a:cubicBezTo>
                      <a:cubicBezTo>
                        <a:pt x="54" y="198"/>
                        <a:pt x="62" y="204"/>
                        <a:pt x="72" y="212"/>
                      </a:cubicBezTo>
                      <a:cubicBezTo>
                        <a:pt x="87" y="212"/>
                        <a:pt x="146" y="212"/>
                        <a:pt x="174" y="212"/>
                      </a:cubicBezTo>
                      <a:cubicBezTo>
                        <a:pt x="174" y="212"/>
                        <a:pt x="174" y="212"/>
                        <a:pt x="174" y="212"/>
                      </a:cubicBezTo>
                      <a:cubicBezTo>
                        <a:pt x="174" y="212"/>
                        <a:pt x="176" y="212"/>
                        <a:pt x="179" y="212"/>
                      </a:cubicBezTo>
                      <a:cubicBezTo>
                        <a:pt x="182" y="212"/>
                        <a:pt x="183" y="212"/>
                        <a:pt x="183" y="212"/>
                      </a:cubicBezTo>
                      <a:cubicBezTo>
                        <a:pt x="183" y="212"/>
                        <a:pt x="183" y="212"/>
                        <a:pt x="183" y="212"/>
                      </a:cubicBezTo>
                      <a:cubicBezTo>
                        <a:pt x="211" y="212"/>
                        <a:pt x="270" y="212"/>
                        <a:pt x="286" y="212"/>
                      </a:cubicBezTo>
                      <a:cubicBezTo>
                        <a:pt x="295" y="204"/>
                        <a:pt x="304" y="198"/>
                        <a:pt x="311" y="194"/>
                      </a:cubicBezTo>
                      <a:cubicBezTo>
                        <a:pt x="314" y="222"/>
                        <a:pt x="316" y="306"/>
                        <a:pt x="273" y="3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2" name="Group 141"/>
              <p:cNvGrpSpPr/>
              <p:nvPr/>
            </p:nvGrpSpPr>
            <p:grpSpPr>
              <a:xfrm>
                <a:off x="6988080" y="2181630"/>
                <a:ext cx="359697" cy="413971"/>
                <a:chOff x="7315200" y="1830388"/>
                <a:chExt cx="1073150" cy="1235075"/>
              </a:xfrm>
              <a:solidFill>
                <a:schemeClr val="accent1"/>
              </a:solidFill>
            </p:grpSpPr>
            <p:sp>
              <p:nvSpPr>
                <p:cNvPr id="143" name="Freeform 53"/>
                <p:cNvSpPr>
                  <a:spLocks/>
                </p:cNvSpPr>
                <p:nvPr/>
              </p:nvSpPr>
              <p:spPr bwMode="auto">
                <a:xfrm>
                  <a:off x="7624763" y="2568576"/>
                  <a:ext cx="134938" cy="131763"/>
                </a:xfrm>
                <a:custGeom>
                  <a:avLst/>
                  <a:gdLst>
                    <a:gd name="T0" fmla="*/ 23 w 45"/>
                    <a:gd name="T1" fmla="*/ 0 h 44"/>
                    <a:gd name="T2" fmla="*/ 16 w 45"/>
                    <a:gd name="T3" fmla="*/ 1 h 44"/>
                    <a:gd name="T4" fmla="*/ 18 w 45"/>
                    <a:gd name="T5" fmla="*/ 8 h 44"/>
                    <a:gd name="T6" fmla="*/ 8 w 45"/>
                    <a:gd name="T7" fmla="*/ 18 h 44"/>
                    <a:gd name="T8" fmla="*/ 1 w 45"/>
                    <a:gd name="T9" fmla="*/ 16 h 44"/>
                    <a:gd name="T10" fmla="*/ 0 w 45"/>
                    <a:gd name="T11" fmla="*/ 22 h 44"/>
                    <a:gd name="T12" fmla="*/ 23 w 45"/>
                    <a:gd name="T13" fmla="*/ 44 h 44"/>
                    <a:gd name="T14" fmla="*/ 45 w 45"/>
                    <a:gd name="T15" fmla="*/ 22 h 44"/>
                    <a:gd name="T16" fmla="*/ 23 w 45"/>
                    <a:gd name="T17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44">
                      <a:moveTo>
                        <a:pt x="23" y="0"/>
                      </a:moveTo>
                      <a:cubicBezTo>
                        <a:pt x="20" y="0"/>
                        <a:pt x="18" y="1"/>
                        <a:pt x="16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4" y="18"/>
                        <a:pt x="8" y="18"/>
                      </a:cubicBezTo>
                      <a:cubicBezTo>
                        <a:pt x="6" y="18"/>
                        <a:pt x="3" y="17"/>
                        <a:pt x="1" y="16"/>
                      </a:cubicBezTo>
                      <a:cubicBezTo>
                        <a:pt x="1" y="18"/>
                        <a:pt x="0" y="20"/>
                        <a:pt x="0" y="22"/>
                      </a:cubicBezTo>
                      <a:cubicBezTo>
                        <a:pt x="0" y="35"/>
                        <a:pt x="10" y="44"/>
                        <a:pt x="23" y="44"/>
                      </a:cubicBezTo>
                      <a:cubicBezTo>
                        <a:pt x="35" y="44"/>
                        <a:pt x="45" y="35"/>
                        <a:pt x="45" y="22"/>
                      </a:cubicBezTo>
                      <a:cubicBezTo>
                        <a:pt x="45" y="10"/>
                        <a:pt x="35" y="0"/>
                        <a:pt x="2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Freeform 54"/>
                <p:cNvSpPr>
                  <a:spLocks/>
                </p:cNvSpPr>
                <p:nvPr/>
              </p:nvSpPr>
              <p:spPr bwMode="auto">
                <a:xfrm>
                  <a:off x="7940675" y="2562226"/>
                  <a:ext cx="131763" cy="134938"/>
                </a:xfrm>
                <a:custGeom>
                  <a:avLst/>
                  <a:gdLst>
                    <a:gd name="T0" fmla="*/ 22 w 44"/>
                    <a:gd name="T1" fmla="*/ 0 h 45"/>
                    <a:gd name="T2" fmla="*/ 15 w 44"/>
                    <a:gd name="T3" fmla="*/ 1 h 45"/>
                    <a:gd name="T4" fmla="*/ 18 w 44"/>
                    <a:gd name="T5" fmla="*/ 8 h 45"/>
                    <a:gd name="T6" fmla="*/ 7 w 44"/>
                    <a:gd name="T7" fmla="*/ 18 h 45"/>
                    <a:gd name="T8" fmla="*/ 1 w 44"/>
                    <a:gd name="T9" fmla="*/ 16 h 45"/>
                    <a:gd name="T10" fmla="*/ 0 w 44"/>
                    <a:gd name="T11" fmla="*/ 22 h 45"/>
                    <a:gd name="T12" fmla="*/ 22 w 44"/>
                    <a:gd name="T13" fmla="*/ 45 h 45"/>
                    <a:gd name="T14" fmla="*/ 44 w 44"/>
                    <a:gd name="T15" fmla="*/ 22 h 45"/>
                    <a:gd name="T16" fmla="*/ 22 w 44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4" h="45">
                      <a:moveTo>
                        <a:pt x="22" y="0"/>
                      </a:moveTo>
                      <a:cubicBezTo>
                        <a:pt x="19" y="0"/>
                        <a:pt x="17" y="1"/>
                        <a:pt x="15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3" y="18"/>
                        <a:pt x="7" y="18"/>
                      </a:cubicBezTo>
                      <a:cubicBezTo>
                        <a:pt x="5" y="18"/>
                        <a:pt x="3" y="17"/>
                        <a:pt x="1" y="16"/>
                      </a:cubicBezTo>
                      <a:cubicBezTo>
                        <a:pt x="0" y="18"/>
                        <a:pt x="0" y="20"/>
                        <a:pt x="0" y="22"/>
                      </a:cubicBezTo>
                      <a:cubicBezTo>
                        <a:pt x="0" y="35"/>
                        <a:pt x="10" y="45"/>
                        <a:pt x="22" y="45"/>
                      </a:cubicBezTo>
                      <a:cubicBezTo>
                        <a:pt x="34" y="45"/>
                        <a:pt x="44" y="35"/>
                        <a:pt x="44" y="22"/>
                      </a:cubicBezTo>
                      <a:cubicBezTo>
                        <a:pt x="44" y="10"/>
                        <a:pt x="34" y="0"/>
                        <a:pt x="2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5" name="Freeform 55"/>
                <p:cNvSpPr>
                  <a:spLocks/>
                </p:cNvSpPr>
                <p:nvPr/>
              </p:nvSpPr>
              <p:spPr bwMode="auto">
                <a:xfrm>
                  <a:off x="7748588" y="2843213"/>
                  <a:ext cx="204788" cy="77788"/>
                </a:xfrm>
                <a:custGeom>
                  <a:avLst/>
                  <a:gdLst>
                    <a:gd name="T0" fmla="*/ 34 w 68"/>
                    <a:gd name="T1" fmla="*/ 26 h 26"/>
                    <a:gd name="T2" fmla="*/ 68 w 68"/>
                    <a:gd name="T3" fmla="*/ 0 h 26"/>
                    <a:gd name="T4" fmla="*/ 0 w 68"/>
                    <a:gd name="T5" fmla="*/ 0 h 26"/>
                    <a:gd name="T6" fmla="*/ 34 w 68"/>
                    <a:gd name="T7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8" h="26">
                      <a:moveTo>
                        <a:pt x="34" y="26"/>
                      </a:moveTo>
                      <a:cubicBezTo>
                        <a:pt x="57" y="26"/>
                        <a:pt x="68" y="0"/>
                        <a:pt x="6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1" y="26"/>
                        <a:pt x="3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6" name="Freeform 56"/>
                <p:cNvSpPr>
                  <a:spLocks noEditPoints="1"/>
                </p:cNvSpPr>
                <p:nvPr/>
              </p:nvSpPr>
              <p:spPr bwMode="auto">
                <a:xfrm>
                  <a:off x="7315200" y="1830388"/>
                  <a:ext cx="1073150" cy="1235075"/>
                </a:xfrm>
                <a:custGeom>
                  <a:avLst/>
                  <a:gdLst>
                    <a:gd name="T0" fmla="*/ 353 w 357"/>
                    <a:gd name="T1" fmla="*/ 141 h 412"/>
                    <a:gd name="T2" fmla="*/ 325 w 357"/>
                    <a:gd name="T3" fmla="*/ 131 h 412"/>
                    <a:gd name="T4" fmla="*/ 231 w 357"/>
                    <a:gd name="T5" fmla="*/ 10 h 412"/>
                    <a:gd name="T6" fmla="*/ 231 w 357"/>
                    <a:gd name="T7" fmla="*/ 118 h 412"/>
                    <a:gd name="T8" fmla="*/ 204 w 357"/>
                    <a:gd name="T9" fmla="*/ 118 h 412"/>
                    <a:gd name="T10" fmla="*/ 204 w 357"/>
                    <a:gd name="T11" fmla="*/ 2 h 412"/>
                    <a:gd name="T12" fmla="*/ 179 w 357"/>
                    <a:gd name="T13" fmla="*/ 0 h 412"/>
                    <a:gd name="T14" fmla="*/ 179 w 357"/>
                    <a:gd name="T15" fmla="*/ 0 h 412"/>
                    <a:gd name="T16" fmla="*/ 179 w 357"/>
                    <a:gd name="T17" fmla="*/ 0 h 412"/>
                    <a:gd name="T18" fmla="*/ 179 w 357"/>
                    <a:gd name="T19" fmla="*/ 0 h 412"/>
                    <a:gd name="T20" fmla="*/ 179 w 357"/>
                    <a:gd name="T21" fmla="*/ 0 h 412"/>
                    <a:gd name="T22" fmla="*/ 154 w 357"/>
                    <a:gd name="T23" fmla="*/ 2 h 412"/>
                    <a:gd name="T24" fmla="*/ 154 w 357"/>
                    <a:gd name="T25" fmla="*/ 118 h 412"/>
                    <a:gd name="T26" fmla="*/ 127 w 357"/>
                    <a:gd name="T27" fmla="*/ 118 h 412"/>
                    <a:gd name="T28" fmla="*/ 127 w 357"/>
                    <a:gd name="T29" fmla="*/ 10 h 412"/>
                    <a:gd name="T30" fmla="*/ 32 w 357"/>
                    <a:gd name="T31" fmla="*/ 131 h 412"/>
                    <a:gd name="T32" fmla="*/ 5 w 357"/>
                    <a:gd name="T33" fmla="*/ 141 h 412"/>
                    <a:gd name="T34" fmla="*/ 6 w 357"/>
                    <a:gd name="T35" fmla="*/ 183 h 412"/>
                    <a:gd name="T36" fmla="*/ 28 w 357"/>
                    <a:gd name="T37" fmla="*/ 188 h 412"/>
                    <a:gd name="T38" fmla="*/ 71 w 357"/>
                    <a:gd name="T39" fmla="*/ 368 h 412"/>
                    <a:gd name="T40" fmla="*/ 178 w 357"/>
                    <a:gd name="T41" fmla="*/ 412 h 412"/>
                    <a:gd name="T42" fmla="*/ 179 w 357"/>
                    <a:gd name="T43" fmla="*/ 412 h 412"/>
                    <a:gd name="T44" fmla="*/ 180 w 357"/>
                    <a:gd name="T45" fmla="*/ 412 h 412"/>
                    <a:gd name="T46" fmla="*/ 287 w 357"/>
                    <a:gd name="T47" fmla="*/ 368 h 412"/>
                    <a:gd name="T48" fmla="*/ 329 w 357"/>
                    <a:gd name="T49" fmla="*/ 188 h 412"/>
                    <a:gd name="T50" fmla="*/ 352 w 357"/>
                    <a:gd name="T51" fmla="*/ 183 h 412"/>
                    <a:gd name="T52" fmla="*/ 353 w 357"/>
                    <a:gd name="T53" fmla="*/ 141 h 412"/>
                    <a:gd name="T54" fmla="*/ 273 w 357"/>
                    <a:gd name="T55" fmla="*/ 356 h 412"/>
                    <a:gd name="T56" fmla="*/ 180 w 357"/>
                    <a:gd name="T57" fmla="*/ 393 h 412"/>
                    <a:gd name="T58" fmla="*/ 179 w 357"/>
                    <a:gd name="T59" fmla="*/ 393 h 412"/>
                    <a:gd name="T60" fmla="*/ 179 w 357"/>
                    <a:gd name="T61" fmla="*/ 393 h 412"/>
                    <a:gd name="T62" fmla="*/ 179 w 357"/>
                    <a:gd name="T63" fmla="*/ 393 h 412"/>
                    <a:gd name="T64" fmla="*/ 179 w 357"/>
                    <a:gd name="T65" fmla="*/ 393 h 412"/>
                    <a:gd name="T66" fmla="*/ 179 w 357"/>
                    <a:gd name="T67" fmla="*/ 393 h 412"/>
                    <a:gd name="T68" fmla="*/ 178 w 357"/>
                    <a:gd name="T69" fmla="*/ 393 h 412"/>
                    <a:gd name="T70" fmla="*/ 85 w 357"/>
                    <a:gd name="T71" fmla="*/ 356 h 412"/>
                    <a:gd name="T72" fmla="*/ 46 w 357"/>
                    <a:gd name="T73" fmla="*/ 194 h 412"/>
                    <a:gd name="T74" fmla="*/ 72 w 357"/>
                    <a:gd name="T75" fmla="*/ 212 h 412"/>
                    <a:gd name="T76" fmla="*/ 174 w 357"/>
                    <a:gd name="T77" fmla="*/ 212 h 412"/>
                    <a:gd name="T78" fmla="*/ 174 w 357"/>
                    <a:gd name="T79" fmla="*/ 212 h 412"/>
                    <a:gd name="T80" fmla="*/ 179 w 357"/>
                    <a:gd name="T81" fmla="*/ 212 h 412"/>
                    <a:gd name="T82" fmla="*/ 183 w 357"/>
                    <a:gd name="T83" fmla="*/ 212 h 412"/>
                    <a:gd name="T84" fmla="*/ 183 w 357"/>
                    <a:gd name="T85" fmla="*/ 212 h 412"/>
                    <a:gd name="T86" fmla="*/ 286 w 357"/>
                    <a:gd name="T87" fmla="*/ 212 h 412"/>
                    <a:gd name="T88" fmla="*/ 311 w 357"/>
                    <a:gd name="T89" fmla="*/ 194 h 412"/>
                    <a:gd name="T90" fmla="*/ 273 w 357"/>
                    <a:gd name="T91" fmla="*/ 356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57" h="412">
                      <a:moveTo>
                        <a:pt x="353" y="141"/>
                      </a:moveTo>
                      <a:cubicBezTo>
                        <a:pt x="348" y="135"/>
                        <a:pt x="329" y="138"/>
                        <a:pt x="325" y="131"/>
                      </a:cubicBezTo>
                      <a:cubicBezTo>
                        <a:pt x="323" y="126"/>
                        <a:pt x="306" y="41"/>
                        <a:pt x="231" y="10"/>
                      </a:cubicBezTo>
                      <a:cubicBezTo>
                        <a:pt x="231" y="118"/>
                        <a:pt x="231" y="118"/>
                        <a:pt x="231" y="118"/>
                      </a:cubicBezTo>
                      <a:cubicBezTo>
                        <a:pt x="204" y="118"/>
                        <a:pt x="204" y="118"/>
                        <a:pt x="204" y="118"/>
                      </a:cubicBezTo>
                      <a:cubicBezTo>
                        <a:pt x="204" y="2"/>
                        <a:pt x="204" y="2"/>
                        <a:pt x="204" y="2"/>
                      </a:cubicBezTo>
                      <a:cubicBezTo>
                        <a:pt x="196" y="1"/>
                        <a:pt x="188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0" y="0"/>
                        <a:pt x="162" y="1"/>
                        <a:pt x="154" y="2"/>
                      </a:cubicBezTo>
                      <a:cubicBezTo>
                        <a:pt x="154" y="118"/>
                        <a:pt x="154" y="118"/>
                        <a:pt x="154" y="118"/>
                      </a:cubicBezTo>
                      <a:cubicBezTo>
                        <a:pt x="127" y="118"/>
                        <a:pt x="127" y="118"/>
                        <a:pt x="127" y="118"/>
                      </a:cubicBezTo>
                      <a:cubicBezTo>
                        <a:pt x="127" y="10"/>
                        <a:pt x="127" y="10"/>
                        <a:pt x="127" y="10"/>
                      </a:cubicBezTo>
                      <a:cubicBezTo>
                        <a:pt x="52" y="41"/>
                        <a:pt x="35" y="126"/>
                        <a:pt x="32" y="131"/>
                      </a:cubicBezTo>
                      <a:cubicBezTo>
                        <a:pt x="29" y="138"/>
                        <a:pt x="10" y="135"/>
                        <a:pt x="5" y="141"/>
                      </a:cubicBezTo>
                      <a:cubicBezTo>
                        <a:pt x="0" y="148"/>
                        <a:pt x="1" y="179"/>
                        <a:pt x="6" y="183"/>
                      </a:cubicBezTo>
                      <a:cubicBezTo>
                        <a:pt x="8" y="186"/>
                        <a:pt x="16" y="185"/>
                        <a:pt x="28" y="188"/>
                      </a:cubicBezTo>
                      <a:cubicBezTo>
                        <a:pt x="26" y="210"/>
                        <a:pt x="19" y="309"/>
                        <a:pt x="71" y="368"/>
                      </a:cubicBezTo>
                      <a:cubicBezTo>
                        <a:pt x="97" y="397"/>
                        <a:pt x="133" y="412"/>
                        <a:pt x="178" y="412"/>
                      </a:cubicBezTo>
                      <a:cubicBezTo>
                        <a:pt x="178" y="412"/>
                        <a:pt x="178" y="412"/>
                        <a:pt x="179" y="412"/>
                      </a:cubicBezTo>
                      <a:cubicBezTo>
                        <a:pt x="179" y="412"/>
                        <a:pt x="180" y="412"/>
                        <a:pt x="180" y="412"/>
                      </a:cubicBezTo>
                      <a:cubicBezTo>
                        <a:pt x="225" y="412"/>
                        <a:pt x="261" y="397"/>
                        <a:pt x="287" y="368"/>
                      </a:cubicBezTo>
                      <a:cubicBezTo>
                        <a:pt x="338" y="309"/>
                        <a:pt x="332" y="210"/>
                        <a:pt x="329" y="188"/>
                      </a:cubicBezTo>
                      <a:cubicBezTo>
                        <a:pt x="342" y="185"/>
                        <a:pt x="350" y="186"/>
                        <a:pt x="352" y="183"/>
                      </a:cubicBezTo>
                      <a:cubicBezTo>
                        <a:pt x="357" y="179"/>
                        <a:pt x="357" y="148"/>
                        <a:pt x="353" y="141"/>
                      </a:cubicBezTo>
                      <a:close/>
                      <a:moveTo>
                        <a:pt x="273" y="356"/>
                      </a:moveTo>
                      <a:cubicBezTo>
                        <a:pt x="251" y="381"/>
                        <a:pt x="220" y="393"/>
                        <a:pt x="180" y="393"/>
                      </a:cubicBezTo>
                      <a:cubicBezTo>
                        <a:pt x="180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8" y="393"/>
                        <a:pt x="178" y="393"/>
                        <a:pt x="178" y="393"/>
                      </a:cubicBezTo>
                      <a:cubicBezTo>
                        <a:pt x="138" y="393"/>
                        <a:pt x="107" y="381"/>
                        <a:pt x="85" y="356"/>
                      </a:cubicBezTo>
                      <a:cubicBezTo>
                        <a:pt x="42" y="306"/>
                        <a:pt x="44" y="222"/>
                        <a:pt x="46" y="194"/>
                      </a:cubicBezTo>
                      <a:cubicBezTo>
                        <a:pt x="54" y="198"/>
                        <a:pt x="62" y="204"/>
                        <a:pt x="72" y="212"/>
                      </a:cubicBezTo>
                      <a:cubicBezTo>
                        <a:pt x="87" y="212"/>
                        <a:pt x="146" y="212"/>
                        <a:pt x="174" y="212"/>
                      </a:cubicBezTo>
                      <a:cubicBezTo>
                        <a:pt x="174" y="212"/>
                        <a:pt x="174" y="212"/>
                        <a:pt x="174" y="212"/>
                      </a:cubicBezTo>
                      <a:cubicBezTo>
                        <a:pt x="174" y="212"/>
                        <a:pt x="176" y="212"/>
                        <a:pt x="179" y="212"/>
                      </a:cubicBezTo>
                      <a:cubicBezTo>
                        <a:pt x="182" y="212"/>
                        <a:pt x="183" y="212"/>
                        <a:pt x="183" y="212"/>
                      </a:cubicBezTo>
                      <a:cubicBezTo>
                        <a:pt x="183" y="212"/>
                        <a:pt x="183" y="212"/>
                        <a:pt x="183" y="212"/>
                      </a:cubicBezTo>
                      <a:cubicBezTo>
                        <a:pt x="211" y="212"/>
                        <a:pt x="270" y="212"/>
                        <a:pt x="286" y="212"/>
                      </a:cubicBezTo>
                      <a:cubicBezTo>
                        <a:pt x="295" y="204"/>
                        <a:pt x="304" y="198"/>
                        <a:pt x="311" y="194"/>
                      </a:cubicBezTo>
                      <a:cubicBezTo>
                        <a:pt x="314" y="222"/>
                        <a:pt x="316" y="306"/>
                        <a:pt x="273" y="3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47" name="Group 146"/>
              <p:cNvGrpSpPr/>
              <p:nvPr/>
            </p:nvGrpSpPr>
            <p:grpSpPr>
              <a:xfrm>
                <a:off x="7405754" y="2181630"/>
                <a:ext cx="359697" cy="413971"/>
                <a:chOff x="7315200" y="1830388"/>
                <a:chExt cx="1073150" cy="1235075"/>
              </a:xfrm>
              <a:solidFill>
                <a:schemeClr val="accent1"/>
              </a:solidFill>
            </p:grpSpPr>
            <p:sp>
              <p:nvSpPr>
                <p:cNvPr id="148" name="Freeform 53"/>
                <p:cNvSpPr>
                  <a:spLocks/>
                </p:cNvSpPr>
                <p:nvPr/>
              </p:nvSpPr>
              <p:spPr bwMode="auto">
                <a:xfrm>
                  <a:off x="7624763" y="2568576"/>
                  <a:ext cx="134938" cy="131763"/>
                </a:xfrm>
                <a:custGeom>
                  <a:avLst/>
                  <a:gdLst>
                    <a:gd name="T0" fmla="*/ 23 w 45"/>
                    <a:gd name="T1" fmla="*/ 0 h 44"/>
                    <a:gd name="T2" fmla="*/ 16 w 45"/>
                    <a:gd name="T3" fmla="*/ 1 h 44"/>
                    <a:gd name="T4" fmla="*/ 18 w 45"/>
                    <a:gd name="T5" fmla="*/ 8 h 44"/>
                    <a:gd name="T6" fmla="*/ 8 w 45"/>
                    <a:gd name="T7" fmla="*/ 18 h 44"/>
                    <a:gd name="T8" fmla="*/ 1 w 45"/>
                    <a:gd name="T9" fmla="*/ 16 h 44"/>
                    <a:gd name="T10" fmla="*/ 0 w 45"/>
                    <a:gd name="T11" fmla="*/ 22 h 44"/>
                    <a:gd name="T12" fmla="*/ 23 w 45"/>
                    <a:gd name="T13" fmla="*/ 44 h 44"/>
                    <a:gd name="T14" fmla="*/ 45 w 45"/>
                    <a:gd name="T15" fmla="*/ 22 h 44"/>
                    <a:gd name="T16" fmla="*/ 23 w 45"/>
                    <a:gd name="T17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44">
                      <a:moveTo>
                        <a:pt x="23" y="0"/>
                      </a:moveTo>
                      <a:cubicBezTo>
                        <a:pt x="20" y="0"/>
                        <a:pt x="18" y="1"/>
                        <a:pt x="16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4" y="18"/>
                        <a:pt x="8" y="18"/>
                      </a:cubicBezTo>
                      <a:cubicBezTo>
                        <a:pt x="6" y="18"/>
                        <a:pt x="3" y="17"/>
                        <a:pt x="1" y="16"/>
                      </a:cubicBezTo>
                      <a:cubicBezTo>
                        <a:pt x="1" y="18"/>
                        <a:pt x="0" y="20"/>
                        <a:pt x="0" y="22"/>
                      </a:cubicBezTo>
                      <a:cubicBezTo>
                        <a:pt x="0" y="35"/>
                        <a:pt x="10" y="44"/>
                        <a:pt x="23" y="44"/>
                      </a:cubicBezTo>
                      <a:cubicBezTo>
                        <a:pt x="35" y="44"/>
                        <a:pt x="45" y="35"/>
                        <a:pt x="45" y="22"/>
                      </a:cubicBezTo>
                      <a:cubicBezTo>
                        <a:pt x="45" y="10"/>
                        <a:pt x="35" y="0"/>
                        <a:pt x="2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9" name="Freeform 54"/>
                <p:cNvSpPr>
                  <a:spLocks/>
                </p:cNvSpPr>
                <p:nvPr/>
              </p:nvSpPr>
              <p:spPr bwMode="auto">
                <a:xfrm>
                  <a:off x="7940675" y="2562226"/>
                  <a:ext cx="131763" cy="134938"/>
                </a:xfrm>
                <a:custGeom>
                  <a:avLst/>
                  <a:gdLst>
                    <a:gd name="T0" fmla="*/ 22 w 44"/>
                    <a:gd name="T1" fmla="*/ 0 h 45"/>
                    <a:gd name="T2" fmla="*/ 15 w 44"/>
                    <a:gd name="T3" fmla="*/ 1 h 45"/>
                    <a:gd name="T4" fmla="*/ 18 w 44"/>
                    <a:gd name="T5" fmla="*/ 8 h 45"/>
                    <a:gd name="T6" fmla="*/ 7 w 44"/>
                    <a:gd name="T7" fmla="*/ 18 h 45"/>
                    <a:gd name="T8" fmla="*/ 1 w 44"/>
                    <a:gd name="T9" fmla="*/ 16 h 45"/>
                    <a:gd name="T10" fmla="*/ 0 w 44"/>
                    <a:gd name="T11" fmla="*/ 22 h 45"/>
                    <a:gd name="T12" fmla="*/ 22 w 44"/>
                    <a:gd name="T13" fmla="*/ 45 h 45"/>
                    <a:gd name="T14" fmla="*/ 44 w 44"/>
                    <a:gd name="T15" fmla="*/ 22 h 45"/>
                    <a:gd name="T16" fmla="*/ 22 w 44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4" h="45">
                      <a:moveTo>
                        <a:pt x="22" y="0"/>
                      </a:moveTo>
                      <a:cubicBezTo>
                        <a:pt x="19" y="0"/>
                        <a:pt x="17" y="1"/>
                        <a:pt x="15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3" y="18"/>
                        <a:pt x="7" y="18"/>
                      </a:cubicBezTo>
                      <a:cubicBezTo>
                        <a:pt x="5" y="18"/>
                        <a:pt x="3" y="17"/>
                        <a:pt x="1" y="16"/>
                      </a:cubicBezTo>
                      <a:cubicBezTo>
                        <a:pt x="0" y="18"/>
                        <a:pt x="0" y="20"/>
                        <a:pt x="0" y="22"/>
                      </a:cubicBezTo>
                      <a:cubicBezTo>
                        <a:pt x="0" y="35"/>
                        <a:pt x="10" y="45"/>
                        <a:pt x="22" y="45"/>
                      </a:cubicBezTo>
                      <a:cubicBezTo>
                        <a:pt x="34" y="45"/>
                        <a:pt x="44" y="35"/>
                        <a:pt x="44" y="22"/>
                      </a:cubicBezTo>
                      <a:cubicBezTo>
                        <a:pt x="44" y="10"/>
                        <a:pt x="34" y="0"/>
                        <a:pt x="2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0" name="Freeform 55"/>
                <p:cNvSpPr>
                  <a:spLocks/>
                </p:cNvSpPr>
                <p:nvPr/>
              </p:nvSpPr>
              <p:spPr bwMode="auto">
                <a:xfrm>
                  <a:off x="7748588" y="2843213"/>
                  <a:ext cx="204788" cy="77788"/>
                </a:xfrm>
                <a:custGeom>
                  <a:avLst/>
                  <a:gdLst>
                    <a:gd name="T0" fmla="*/ 34 w 68"/>
                    <a:gd name="T1" fmla="*/ 26 h 26"/>
                    <a:gd name="T2" fmla="*/ 68 w 68"/>
                    <a:gd name="T3" fmla="*/ 0 h 26"/>
                    <a:gd name="T4" fmla="*/ 0 w 68"/>
                    <a:gd name="T5" fmla="*/ 0 h 26"/>
                    <a:gd name="T6" fmla="*/ 34 w 68"/>
                    <a:gd name="T7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8" h="26">
                      <a:moveTo>
                        <a:pt x="34" y="26"/>
                      </a:moveTo>
                      <a:cubicBezTo>
                        <a:pt x="57" y="26"/>
                        <a:pt x="68" y="0"/>
                        <a:pt x="6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1" y="26"/>
                        <a:pt x="3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1" name="Freeform 56"/>
                <p:cNvSpPr>
                  <a:spLocks noEditPoints="1"/>
                </p:cNvSpPr>
                <p:nvPr/>
              </p:nvSpPr>
              <p:spPr bwMode="auto">
                <a:xfrm>
                  <a:off x="7315200" y="1830388"/>
                  <a:ext cx="1073150" cy="1235075"/>
                </a:xfrm>
                <a:custGeom>
                  <a:avLst/>
                  <a:gdLst>
                    <a:gd name="T0" fmla="*/ 353 w 357"/>
                    <a:gd name="T1" fmla="*/ 141 h 412"/>
                    <a:gd name="T2" fmla="*/ 325 w 357"/>
                    <a:gd name="T3" fmla="*/ 131 h 412"/>
                    <a:gd name="T4" fmla="*/ 231 w 357"/>
                    <a:gd name="T5" fmla="*/ 10 h 412"/>
                    <a:gd name="T6" fmla="*/ 231 w 357"/>
                    <a:gd name="T7" fmla="*/ 118 h 412"/>
                    <a:gd name="T8" fmla="*/ 204 w 357"/>
                    <a:gd name="T9" fmla="*/ 118 h 412"/>
                    <a:gd name="T10" fmla="*/ 204 w 357"/>
                    <a:gd name="T11" fmla="*/ 2 h 412"/>
                    <a:gd name="T12" fmla="*/ 179 w 357"/>
                    <a:gd name="T13" fmla="*/ 0 h 412"/>
                    <a:gd name="T14" fmla="*/ 179 w 357"/>
                    <a:gd name="T15" fmla="*/ 0 h 412"/>
                    <a:gd name="T16" fmla="*/ 179 w 357"/>
                    <a:gd name="T17" fmla="*/ 0 h 412"/>
                    <a:gd name="T18" fmla="*/ 179 w 357"/>
                    <a:gd name="T19" fmla="*/ 0 h 412"/>
                    <a:gd name="T20" fmla="*/ 179 w 357"/>
                    <a:gd name="T21" fmla="*/ 0 h 412"/>
                    <a:gd name="T22" fmla="*/ 154 w 357"/>
                    <a:gd name="T23" fmla="*/ 2 h 412"/>
                    <a:gd name="T24" fmla="*/ 154 w 357"/>
                    <a:gd name="T25" fmla="*/ 118 h 412"/>
                    <a:gd name="T26" fmla="*/ 127 w 357"/>
                    <a:gd name="T27" fmla="*/ 118 h 412"/>
                    <a:gd name="T28" fmla="*/ 127 w 357"/>
                    <a:gd name="T29" fmla="*/ 10 h 412"/>
                    <a:gd name="T30" fmla="*/ 32 w 357"/>
                    <a:gd name="T31" fmla="*/ 131 h 412"/>
                    <a:gd name="T32" fmla="*/ 5 w 357"/>
                    <a:gd name="T33" fmla="*/ 141 h 412"/>
                    <a:gd name="T34" fmla="*/ 6 w 357"/>
                    <a:gd name="T35" fmla="*/ 183 h 412"/>
                    <a:gd name="T36" fmla="*/ 28 w 357"/>
                    <a:gd name="T37" fmla="*/ 188 h 412"/>
                    <a:gd name="T38" fmla="*/ 71 w 357"/>
                    <a:gd name="T39" fmla="*/ 368 h 412"/>
                    <a:gd name="T40" fmla="*/ 178 w 357"/>
                    <a:gd name="T41" fmla="*/ 412 h 412"/>
                    <a:gd name="T42" fmla="*/ 179 w 357"/>
                    <a:gd name="T43" fmla="*/ 412 h 412"/>
                    <a:gd name="T44" fmla="*/ 180 w 357"/>
                    <a:gd name="T45" fmla="*/ 412 h 412"/>
                    <a:gd name="T46" fmla="*/ 287 w 357"/>
                    <a:gd name="T47" fmla="*/ 368 h 412"/>
                    <a:gd name="T48" fmla="*/ 329 w 357"/>
                    <a:gd name="T49" fmla="*/ 188 h 412"/>
                    <a:gd name="T50" fmla="*/ 352 w 357"/>
                    <a:gd name="T51" fmla="*/ 183 h 412"/>
                    <a:gd name="T52" fmla="*/ 353 w 357"/>
                    <a:gd name="T53" fmla="*/ 141 h 412"/>
                    <a:gd name="T54" fmla="*/ 273 w 357"/>
                    <a:gd name="T55" fmla="*/ 356 h 412"/>
                    <a:gd name="T56" fmla="*/ 180 w 357"/>
                    <a:gd name="T57" fmla="*/ 393 h 412"/>
                    <a:gd name="T58" fmla="*/ 179 w 357"/>
                    <a:gd name="T59" fmla="*/ 393 h 412"/>
                    <a:gd name="T60" fmla="*/ 179 w 357"/>
                    <a:gd name="T61" fmla="*/ 393 h 412"/>
                    <a:gd name="T62" fmla="*/ 179 w 357"/>
                    <a:gd name="T63" fmla="*/ 393 h 412"/>
                    <a:gd name="T64" fmla="*/ 179 w 357"/>
                    <a:gd name="T65" fmla="*/ 393 h 412"/>
                    <a:gd name="T66" fmla="*/ 179 w 357"/>
                    <a:gd name="T67" fmla="*/ 393 h 412"/>
                    <a:gd name="T68" fmla="*/ 178 w 357"/>
                    <a:gd name="T69" fmla="*/ 393 h 412"/>
                    <a:gd name="T70" fmla="*/ 85 w 357"/>
                    <a:gd name="T71" fmla="*/ 356 h 412"/>
                    <a:gd name="T72" fmla="*/ 46 w 357"/>
                    <a:gd name="T73" fmla="*/ 194 h 412"/>
                    <a:gd name="T74" fmla="*/ 72 w 357"/>
                    <a:gd name="T75" fmla="*/ 212 h 412"/>
                    <a:gd name="T76" fmla="*/ 174 w 357"/>
                    <a:gd name="T77" fmla="*/ 212 h 412"/>
                    <a:gd name="T78" fmla="*/ 174 w 357"/>
                    <a:gd name="T79" fmla="*/ 212 h 412"/>
                    <a:gd name="T80" fmla="*/ 179 w 357"/>
                    <a:gd name="T81" fmla="*/ 212 h 412"/>
                    <a:gd name="T82" fmla="*/ 183 w 357"/>
                    <a:gd name="T83" fmla="*/ 212 h 412"/>
                    <a:gd name="T84" fmla="*/ 183 w 357"/>
                    <a:gd name="T85" fmla="*/ 212 h 412"/>
                    <a:gd name="T86" fmla="*/ 286 w 357"/>
                    <a:gd name="T87" fmla="*/ 212 h 412"/>
                    <a:gd name="T88" fmla="*/ 311 w 357"/>
                    <a:gd name="T89" fmla="*/ 194 h 412"/>
                    <a:gd name="T90" fmla="*/ 273 w 357"/>
                    <a:gd name="T91" fmla="*/ 356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57" h="412">
                      <a:moveTo>
                        <a:pt x="353" y="141"/>
                      </a:moveTo>
                      <a:cubicBezTo>
                        <a:pt x="348" y="135"/>
                        <a:pt x="329" y="138"/>
                        <a:pt x="325" y="131"/>
                      </a:cubicBezTo>
                      <a:cubicBezTo>
                        <a:pt x="323" y="126"/>
                        <a:pt x="306" y="41"/>
                        <a:pt x="231" y="10"/>
                      </a:cubicBezTo>
                      <a:cubicBezTo>
                        <a:pt x="231" y="118"/>
                        <a:pt x="231" y="118"/>
                        <a:pt x="231" y="118"/>
                      </a:cubicBezTo>
                      <a:cubicBezTo>
                        <a:pt x="204" y="118"/>
                        <a:pt x="204" y="118"/>
                        <a:pt x="204" y="118"/>
                      </a:cubicBezTo>
                      <a:cubicBezTo>
                        <a:pt x="204" y="2"/>
                        <a:pt x="204" y="2"/>
                        <a:pt x="204" y="2"/>
                      </a:cubicBezTo>
                      <a:cubicBezTo>
                        <a:pt x="196" y="1"/>
                        <a:pt x="188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0" y="0"/>
                        <a:pt x="162" y="1"/>
                        <a:pt x="154" y="2"/>
                      </a:cubicBezTo>
                      <a:cubicBezTo>
                        <a:pt x="154" y="118"/>
                        <a:pt x="154" y="118"/>
                        <a:pt x="154" y="118"/>
                      </a:cubicBezTo>
                      <a:cubicBezTo>
                        <a:pt x="127" y="118"/>
                        <a:pt x="127" y="118"/>
                        <a:pt x="127" y="118"/>
                      </a:cubicBezTo>
                      <a:cubicBezTo>
                        <a:pt x="127" y="10"/>
                        <a:pt x="127" y="10"/>
                        <a:pt x="127" y="10"/>
                      </a:cubicBezTo>
                      <a:cubicBezTo>
                        <a:pt x="52" y="41"/>
                        <a:pt x="35" y="126"/>
                        <a:pt x="32" y="131"/>
                      </a:cubicBezTo>
                      <a:cubicBezTo>
                        <a:pt x="29" y="138"/>
                        <a:pt x="10" y="135"/>
                        <a:pt x="5" y="141"/>
                      </a:cubicBezTo>
                      <a:cubicBezTo>
                        <a:pt x="0" y="148"/>
                        <a:pt x="1" y="179"/>
                        <a:pt x="6" y="183"/>
                      </a:cubicBezTo>
                      <a:cubicBezTo>
                        <a:pt x="8" y="186"/>
                        <a:pt x="16" y="185"/>
                        <a:pt x="28" y="188"/>
                      </a:cubicBezTo>
                      <a:cubicBezTo>
                        <a:pt x="26" y="210"/>
                        <a:pt x="19" y="309"/>
                        <a:pt x="71" y="368"/>
                      </a:cubicBezTo>
                      <a:cubicBezTo>
                        <a:pt x="97" y="397"/>
                        <a:pt x="133" y="412"/>
                        <a:pt x="178" y="412"/>
                      </a:cubicBezTo>
                      <a:cubicBezTo>
                        <a:pt x="178" y="412"/>
                        <a:pt x="178" y="412"/>
                        <a:pt x="179" y="412"/>
                      </a:cubicBezTo>
                      <a:cubicBezTo>
                        <a:pt x="179" y="412"/>
                        <a:pt x="180" y="412"/>
                        <a:pt x="180" y="412"/>
                      </a:cubicBezTo>
                      <a:cubicBezTo>
                        <a:pt x="225" y="412"/>
                        <a:pt x="261" y="397"/>
                        <a:pt x="287" y="368"/>
                      </a:cubicBezTo>
                      <a:cubicBezTo>
                        <a:pt x="338" y="309"/>
                        <a:pt x="332" y="210"/>
                        <a:pt x="329" y="188"/>
                      </a:cubicBezTo>
                      <a:cubicBezTo>
                        <a:pt x="342" y="185"/>
                        <a:pt x="350" y="186"/>
                        <a:pt x="352" y="183"/>
                      </a:cubicBezTo>
                      <a:cubicBezTo>
                        <a:pt x="357" y="179"/>
                        <a:pt x="357" y="148"/>
                        <a:pt x="353" y="141"/>
                      </a:cubicBezTo>
                      <a:close/>
                      <a:moveTo>
                        <a:pt x="273" y="356"/>
                      </a:moveTo>
                      <a:cubicBezTo>
                        <a:pt x="251" y="381"/>
                        <a:pt x="220" y="393"/>
                        <a:pt x="180" y="393"/>
                      </a:cubicBezTo>
                      <a:cubicBezTo>
                        <a:pt x="180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8" y="393"/>
                        <a:pt x="178" y="393"/>
                        <a:pt x="178" y="393"/>
                      </a:cubicBezTo>
                      <a:cubicBezTo>
                        <a:pt x="138" y="393"/>
                        <a:pt x="107" y="381"/>
                        <a:pt x="85" y="356"/>
                      </a:cubicBezTo>
                      <a:cubicBezTo>
                        <a:pt x="42" y="306"/>
                        <a:pt x="44" y="222"/>
                        <a:pt x="46" y="194"/>
                      </a:cubicBezTo>
                      <a:cubicBezTo>
                        <a:pt x="54" y="198"/>
                        <a:pt x="62" y="204"/>
                        <a:pt x="72" y="212"/>
                      </a:cubicBezTo>
                      <a:cubicBezTo>
                        <a:pt x="87" y="212"/>
                        <a:pt x="146" y="212"/>
                        <a:pt x="174" y="212"/>
                      </a:cubicBezTo>
                      <a:cubicBezTo>
                        <a:pt x="174" y="212"/>
                        <a:pt x="174" y="212"/>
                        <a:pt x="174" y="212"/>
                      </a:cubicBezTo>
                      <a:cubicBezTo>
                        <a:pt x="174" y="212"/>
                        <a:pt x="176" y="212"/>
                        <a:pt x="179" y="212"/>
                      </a:cubicBezTo>
                      <a:cubicBezTo>
                        <a:pt x="182" y="212"/>
                        <a:pt x="183" y="212"/>
                        <a:pt x="183" y="212"/>
                      </a:cubicBezTo>
                      <a:cubicBezTo>
                        <a:pt x="183" y="212"/>
                        <a:pt x="183" y="212"/>
                        <a:pt x="183" y="212"/>
                      </a:cubicBezTo>
                      <a:cubicBezTo>
                        <a:pt x="211" y="212"/>
                        <a:pt x="270" y="212"/>
                        <a:pt x="286" y="212"/>
                      </a:cubicBezTo>
                      <a:cubicBezTo>
                        <a:pt x="295" y="204"/>
                        <a:pt x="304" y="198"/>
                        <a:pt x="311" y="194"/>
                      </a:cubicBezTo>
                      <a:cubicBezTo>
                        <a:pt x="314" y="222"/>
                        <a:pt x="316" y="306"/>
                        <a:pt x="273" y="3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2" name="Group 151"/>
              <p:cNvGrpSpPr/>
              <p:nvPr/>
            </p:nvGrpSpPr>
            <p:grpSpPr>
              <a:xfrm>
                <a:off x="7820780" y="2166716"/>
                <a:ext cx="359697" cy="413971"/>
                <a:chOff x="7315200" y="1830388"/>
                <a:chExt cx="1073150" cy="1235075"/>
              </a:xfrm>
              <a:solidFill>
                <a:schemeClr val="accent1"/>
              </a:solidFill>
            </p:grpSpPr>
            <p:sp>
              <p:nvSpPr>
                <p:cNvPr id="153" name="Freeform 53"/>
                <p:cNvSpPr>
                  <a:spLocks/>
                </p:cNvSpPr>
                <p:nvPr/>
              </p:nvSpPr>
              <p:spPr bwMode="auto">
                <a:xfrm>
                  <a:off x="7624763" y="2568576"/>
                  <a:ext cx="134938" cy="131763"/>
                </a:xfrm>
                <a:custGeom>
                  <a:avLst/>
                  <a:gdLst>
                    <a:gd name="T0" fmla="*/ 23 w 45"/>
                    <a:gd name="T1" fmla="*/ 0 h 44"/>
                    <a:gd name="T2" fmla="*/ 16 w 45"/>
                    <a:gd name="T3" fmla="*/ 1 h 44"/>
                    <a:gd name="T4" fmla="*/ 18 w 45"/>
                    <a:gd name="T5" fmla="*/ 8 h 44"/>
                    <a:gd name="T6" fmla="*/ 8 w 45"/>
                    <a:gd name="T7" fmla="*/ 18 h 44"/>
                    <a:gd name="T8" fmla="*/ 1 w 45"/>
                    <a:gd name="T9" fmla="*/ 16 h 44"/>
                    <a:gd name="T10" fmla="*/ 0 w 45"/>
                    <a:gd name="T11" fmla="*/ 22 h 44"/>
                    <a:gd name="T12" fmla="*/ 23 w 45"/>
                    <a:gd name="T13" fmla="*/ 44 h 44"/>
                    <a:gd name="T14" fmla="*/ 45 w 45"/>
                    <a:gd name="T15" fmla="*/ 22 h 44"/>
                    <a:gd name="T16" fmla="*/ 23 w 45"/>
                    <a:gd name="T17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44">
                      <a:moveTo>
                        <a:pt x="23" y="0"/>
                      </a:moveTo>
                      <a:cubicBezTo>
                        <a:pt x="20" y="0"/>
                        <a:pt x="18" y="1"/>
                        <a:pt x="16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4" y="18"/>
                        <a:pt x="8" y="18"/>
                      </a:cubicBezTo>
                      <a:cubicBezTo>
                        <a:pt x="6" y="18"/>
                        <a:pt x="3" y="17"/>
                        <a:pt x="1" y="16"/>
                      </a:cubicBezTo>
                      <a:cubicBezTo>
                        <a:pt x="1" y="18"/>
                        <a:pt x="0" y="20"/>
                        <a:pt x="0" y="22"/>
                      </a:cubicBezTo>
                      <a:cubicBezTo>
                        <a:pt x="0" y="35"/>
                        <a:pt x="10" y="44"/>
                        <a:pt x="23" y="44"/>
                      </a:cubicBezTo>
                      <a:cubicBezTo>
                        <a:pt x="35" y="44"/>
                        <a:pt x="45" y="35"/>
                        <a:pt x="45" y="22"/>
                      </a:cubicBezTo>
                      <a:cubicBezTo>
                        <a:pt x="45" y="10"/>
                        <a:pt x="35" y="0"/>
                        <a:pt x="2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4" name="Freeform 54"/>
                <p:cNvSpPr>
                  <a:spLocks/>
                </p:cNvSpPr>
                <p:nvPr/>
              </p:nvSpPr>
              <p:spPr bwMode="auto">
                <a:xfrm>
                  <a:off x="7940675" y="2562226"/>
                  <a:ext cx="131763" cy="134938"/>
                </a:xfrm>
                <a:custGeom>
                  <a:avLst/>
                  <a:gdLst>
                    <a:gd name="T0" fmla="*/ 22 w 44"/>
                    <a:gd name="T1" fmla="*/ 0 h 45"/>
                    <a:gd name="T2" fmla="*/ 15 w 44"/>
                    <a:gd name="T3" fmla="*/ 1 h 45"/>
                    <a:gd name="T4" fmla="*/ 18 w 44"/>
                    <a:gd name="T5" fmla="*/ 8 h 45"/>
                    <a:gd name="T6" fmla="*/ 7 w 44"/>
                    <a:gd name="T7" fmla="*/ 18 h 45"/>
                    <a:gd name="T8" fmla="*/ 1 w 44"/>
                    <a:gd name="T9" fmla="*/ 16 h 45"/>
                    <a:gd name="T10" fmla="*/ 0 w 44"/>
                    <a:gd name="T11" fmla="*/ 22 h 45"/>
                    <a:gd name="T12" fmla="*/ 22 w 44"/>
                    <a:gd name="T13" fmla="*/ 45 h 45"/>
                    <a:gd name="T14" fmla="*/ 44 w 44"/>
                    <a:gd name="T15" fmla="*/ 22 h 45"/>
                    <a:gd name="T16" fmla="*/ 22 w 44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4" h="45">
                      <a:moveTo>
                        <a:pt x="22" y="0"/>
                      </a:moveTo>
                      <a:cubicBezTo>
                        <a:pt x="19" y="0"/>
                        <a:pt x="17" y="1"/>
                        <a:pt x="15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3" y="18"/>
                        <a:pt x="7" y="18"/>
                      </a:cubicBezTo>
                      <a:cubicBezTo>
                        <a:pt x="5" y="18"/>
                        <a:pt x="3" y="17"/>
                        <a:pt x="1" y="16"/>
                      </a:cubicBezTo>
                      <a:cubicBezTo>
                        <a:pt x="0" y="18"/>
                        <a:pt x="0" y="20"/>
                        <a:pt x="0" y="22"/>
                      </a:cubicBezTo>
                      <a:cubicBezTo>
                        <a:pt x="0" y="35"/>
                        <a:pt x="10" y="45"/>
                        <a:pt x="22" y="45"/>
                      </a:cubicBezTo>
                      <a:cubicBezTo>
                        <a:pt x="34" y="45"/>
                        <a:pt x="44" y="35"/>
                        <a:pt x="44" y="22"/>
                      </a:cubicBezTo>
                      <a:cubicBezTo>
                        <a:pt x="44" y="10"/>
                        <a:pt x="34" y="0"/>
                        <a:pt x="2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5" name="Freeform 55"/>
                <p:cNvSpPr>
                  <a:spLocks/>
                </p:cNvSpPr>
                <p:nvPr/>
              </p:nvSpPr>
              <p:spPr bwMode="auto">
                <a:xfrm>
                  <a:off x="7748588" y="2843213"/>
                  <a:ext cx="204788" cy="77788"/>
                </a:xfrm>
                <a:custGeom>
                  <a:avLst/>
                  <a:gdLst>
                    <a:gd name="T0" fmla="*/ 34 w 68"/>
                    <a:gd name="T1" fmla="*/ 26 h 26"/>
                    <a:gd name="T2" fmla="*/ 68 w 68"/>
                    <a:gd name="T3" fmla="*/ 0 h 26"/>
                    <a:gd name="T4" fmla="*/ 0 w 68"/>
                    <a:gd name="T5" fmla="*/ 0 h 26"/>
                    <a:gd name="T6" fmla="*/ 34 w 68"/>
                    <a:gd name="T7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8" h="26">
                      <a:moveTo>
                        <a:pt x="34" y="26"/>
                      </a:moveTo>
                      <a:cubicBezTo>
                        <a:pt x="57" y="26"/>
                        <a:pt x="68" y="0"/>
                        <a:pt x="6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1" y="26"/>
                        <a:pt x="3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6" name="Freeform 56"/>
                <p:cNvSpPr>
                  <a:spLocks noEditPoints="1"/>
                </p:cNvSpPr>
                <p:nvPr/>
              </p:nvSpPr>
              <p:spPr bwMode="auto">
                <a:xfrm>
                  <a:off x="7315200" y="1830388"/>
                  <a:ext cx="1073150" cy="1235075"/>
                </a:xfrm>
                <a:custGeom>
                  <a:avLst/>
                  <a:gdLst>
                    <a:gd name="T0" fmla="*/ 353 w 357"/>
                    <a:gd name="T1" fmla="*/ 141 h 412"/>
                    <a:gd name="T2" fmla="*/ 325 w 357"/>
                    <a:gd name="T3" fmla="*/ 131 h 412"/>
                    <a:gd name="T4" fmla="*/ 231 w 357"/>
                    <a:gd name="T5" fmla="*/ 10 h 412"/>
                    <a:gd name="T6" fmla="*/ 231 w 357"/>
                    <a:gd name="T7" fmla="*/ 118 h 412"/>
                    <a:gd name="T8" fmla="*/ 204 w 357"/>
                    <a:gd name="T9" fmla="*/ 118 h 412"/>
                    <a:gd name="T10" fmla="*/ 204 w 357"/>
                    <a:gd name="T11" fmla="*/ 2 h 412"/>
                    <a:gd name="T12" fmla="*/ 179 w 357"/>
                    <a:gd name="T13" fmla="*/ 0 h 412"/>
                    <a:gd name="T14" fmla="*/ 179 w 357"/>
                    <a:gd name="T15" fmla="*/ 0 h 412"/>
                    <a:gd name="T16" fmla="*/ 179 w 357"/>
                    <a:gd name="T17" fmla="*/ 0 h 412"/>
                    <a:gd name="T18" fmla="*/ 179 w 357"/>
                    <a:gd name="T19" fmla="*/ 0 h 412"/>
                    <a:gd name="T20" fmla="*/ 179 w 357"/>
                    <a:gd name="T21" fmla="*/ 0 h 412"/>
                    <a:gd name="T22" fmla="*/ 154 w 357"/>
                    <a:gd name="T23" fmla="*/ 2 h 412"/>
                    <a:gd name="T24" fmla="*/ 154 w 357"/>
                    <a:gd name="T25" fmla="*/ 118 h 412"/>
                    <a:gd name="T26" fmla="*/ 127 w 357"/>
                    <a:gd name="T27" fmla="*/ 118 h 412"/>
                    <a:gd name="T28" fmla="*/ 127 w 357"/>
                    <a:gd name="T29" fmla="*/ 10 h 412"/>
                    <a:gd name="T30" fmla="*/ 32 w 357"/>
                    <a:gd name="T31" fmla="*/ 131 h 412"/>
                    <a:gd name="T32" fmla="*/ 5 w 357"/>
                    <a:gd name="T33" fmla="*/ 141 h 412"/>
                    <a:gd name="T34" fmla="*/ 6 w 357"/>
                    <a:gd name="T35" fmla="*/ 183 h 412"/>
                    <a:gd name="T36" fmla="*/ 28 w 357"/>
                    <a:gd name="T37" fmla="*/ 188 h 412"/>
                    <a:gd name="T38" fmla="*/ 71 w 357"/>
                    <a:gd name="T39" fmla="*/ 368 h 412"/>
                    <a:gd name="T40" fmla="*/ 178 w 357"/>
                    <a:gd name="T41" fmla="*/ 412 h 412"/>
                    <a:gd name="T42" fmla="*/ 179 w 357"/>
                    <a:gd name="T43" fmla="*/ 412 h 412"/>
                    <a:gd name="T44" fmla="*/ 180 w 357"/>
                    <a:gd name="T45" fmla="*/ 412 h 412"/>
                    <a:gd name="T46" fmla="*/ 287 w 357"/>
                    <a:gd name="T47" fmla="*/ 368 h 412"/>
                    <a:gd name="T48" fmla="*/ 329 w 357"/>
                    <a:gd name="T49" fmla="*/ 188 h 412"/>
                    <a:gd name="T50" fmla="*/ 352 w 357"/>
                    <a:gd name="T51" fmla="*/ 183 h 412"/>
                    <a:gd name="T52" fmla="*/ 353 w 357"/>
                    <a:gd name="T53" fmla="*/ 141 h 412"/>
                    <a:gd name="T54" fmla="*/ 273 w 357"/>
                    <a:gd name="T55" fmla="*/ 356 h 412"/>
                    <a:gd name="T56" fmla="*/ 180 w 357"/>
                    <a:gd name="T57" fmla="*/ 393 h 412"/>
                    <a:gd name="T58" fmla="*/ 179 w 357"/>
                    <a:gd name="T59" fmla="*/ 393 h 412"/>
                    <a:gd name="T60" fmla="*/ 179 w 357"/>
                    <a:gd name="T61" fmla="*/ 393 h 412"/>
                    <a:gd name="T62" fmla="*/ 179 w 357"/>
                    <a:gd name="T63" fmla="*/ 393 h 412"/>
                    <a:gd name="T64" fmla="*/ 179 w 357"/>
                    <a:gd name="T65" fmla="*/ 393 h 412"/>
                    <a:gd name="T66" fmla="*/ 179 w 357"/>
                    <a:gd name="T67" fmla="*/ 393 h 412"/>
                    <a:gd name="T68" fmla="*/ 178 w 357"/>
                    <a:gd name="T69" fmla="*/ 393 h 412"/>
                    <a:gd name="T70" fmla="*/ 85 w 357"/>
                    <a:gd name="T71" fmla="*/ 356 h 412"/>
                    <a:gd name="T72" fmla="*/ 46 w 357"/>
                    <a:gd name="T73" fmla="*/ 194 h 412"/>
                    <a:gd name="T74" fmla="*/ 72 w 357"/>
                    <a:gd name="T75" fmla="*/ 212 h 412"/>
                    <a:gd name="T76" fmla="*/ 174 w 357"/>
                    <a:gd name="T77" fmla="*/ 212 h 412"/>
                    <a:gd name="T78" fmla="*/ 174 w 357"/>
                    <a:gd name="T79" fmla="*/ 212 h 412"/>
                    <a:gd name="T80" fmla="*/ 179 w 357"/>
                    <a:gd name="T81" fmla="*/ 212 h 412"/>
                    <a:gd name="T82" fmla="*/ 183 w 357"/>
                    <a:gd name="T83" fmla="*/ 212 h 412"/>
                    <a:gd name="T84" fmla="*/ 183 w 357"/>
                    <a:gd name="T85" fmla="*/ 212 h 412"/>
                    <a:gd name="T86" fmla="*/ 286 w 357"/>
                    <a:gd name="T87" fmla="*/ 212 h 412"/>
                    <a:gd name="T88" fmla="*/ 311 w 357"/>
                    <a:gd name="T89" fmla="*/ 194 h 412"/>
                    <a:gd name="T90" fmla="*/ 273 w 357"/>
                    <a:gd name="T91" fmla="*/ 356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57" h="412">
                      <a:moveTo>
                        <a:pt x="353" y="141"/>
                      </a:moveTo>
                      <a:cubicBezTo>
                        <a:pt x="348" y="135"/>
                        <a:pt x="329" y="138"/>
                        <a:pt x="325" y="131"/>
                      </a:cubicBezTo>
                      <a:cubicBezTo>
                        <a:pt x="323" y="126"/>
                        <a:pt x="306" y="41"/>
                        <a:pt x="231" y="10"/>
                      </a:cubicBezTo>
                      <a:cubicBezTo>
                        <a:pt x="231" y="118"/>
                        <a:pt x="231" y="118"/>
                        <a:pt x="231" y="118"/>
                      </a:cubicBezTo>
                      <a:cubicBezTo>
                        <a:pt x="204" y="118"/>
                        <a:pt x="204" y="118"/>
                        <a:pt x="204" y="118"/>
                      </a:cubicBezTo>
                      <a:cubicBezTo>
                        <a:pt x="204" y="2"/>
                        <a:pt x="204" y="2"/>
                        <a:pt x="204" y="2"/>
                      </a:cubicBezTo>
                      <a:cubicBezTo>
                        <a:pt x="196" y="1"/>
                        <a:pt x="188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0" y="0"/>
                        <a:pt x="162" y="1"/>
                        <a:pt x="154" y="2"/>
                      </a:cubicBezTo>
                      <a:cubicBezTo>
                        <a:pt x="154" y="118"/>
                        <a:pt x="154" y="118"/>
                        <a:pt x="154" y="118"/>
                      </a:cubicBezTo>
                      <a:cubicBezTo>
                        <a:pt x="127" y="118"/>
                        <a:pt x="127" y="118"/>
                        <a:pt x="127" y="118"/>
                      </a:cubicBezTo>
                      <a:cubicBezTo>
                        <a:pt x="127" y="10"/>
                        <a:pt x="127" y="10"/>
                        <a:pt x="127" y="10"/>
                      </a:cubicBezTo>
                      <a:cubicBezTo>
                        <a:pt x="52" y="41"/>
                        <a:pt x="35" y="126"/>
                        <a:pt x="32" y="131"/>
                      </a:cubicBezTo>
                      <a:cubicBezTo>
                        <a:pt x="29" y="138"/>
                        <a:pt x="10" y="135"/>
                        <a:pt x="5" y="141"/>
                      </a:cubicBezTo>
                      <a:cubicBezTo>
                        <a:pt x="0" y="148"/>
                        <a:pt x="1" y="179"/>
                        <a:pt x="6" y="183"/>
                      </a:cubicBezTo>
                      <a:cubicBezTo>
                        <a:pt x="8" y="186"/>
                        <a:pt x="16" y="185"/>
                        <a:pt x="28" y="188"/>
                      </a:cubicBezTo>
                      <a:cubicBezTo>
                        <a:pt x="26" y="210"/>
                        <a:pt x="19" y="309"/>
                        <a:pt x="71" y="368"/>
                      </a:cubicBezTo>
                      <a:cubicBezTo>
                        <a:pt x="97" y="397"/>
                        <a:pt x="133" y="412"/>
                        <a:pt x="178" y="412"/>
                      </a:cubicBezTo>
                      <a:cubicBezTo>
                        <a:pt x="178" y="412"/>
                        <a:pt x="178" y="412"/>
                        <a:pt x="179" y="412"/>
                      </a:cubicBezTo>
                      <a:cubicBezTo>
                        <a:pt x="179" y="412"/>
                        <a:pt x="180" y="412"/>
                        <a:pt x="180" y="412"/>
                      </a:cubicBezTo>
                      <a:cubicBezTo>
                        <a:pt x="225" y="412"/>
                        <a:pt x="261" y="397"/>
                        <a:pt x="287" y="368"/>
                      </a:cubicBezTo>
                      <a:cubicBezTo>
                        <a:pt x="338" y="309"/>
                        <a:pt x="332" y="210"/>
                        <a:pt x="329" y="188"/>
                      </a:cubicBezTo>
                      <a:cubicBezTo>
                        <a:pt x="342" y="185"/>
                        <a:pt x="350" y="186"/>
                        <a:pt x="352" y="183"/>
                      </a:cubicBezTo>
                      <a:cubicBezTo>
                        <a:pt x="357" y="179"/>
                        <a:pt x="357" y="148"/>
                        <a:pt x="353" y="141"/>
                      </a:cubicBezTo>
                      <a:close/>
                      <a:moveTo>
                        <a:pt x="273" y="356"/>
                      </a:moveTo>
                      <a:cubicBezTo>
                        <a:pt x="251" y="381"/>
                        <a:pt x="220" y="393"/>
                        <a:pt x="180" y="393"/>
                      </a:cubicBezTo>
                      <a:cubicBezTo>
                        <a:pt x="180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8" y="393"/>
                        <a:pt x="178" y="393"/>
                        <a:pt x="178" y="393"/>
                      </a:cubicBezTo>
                      <a:cubicBezTo>
                        <a:pt x="138" y="393"/>
                        <a:pt x="107" y="381"/>
                        <a:pt x="85" y="356"/>
                      </a:cubicBezTo>
                      <a:cubicBezTo>
                        <a:pt x="42" y="306"/>
                        <a:pt x="44" y="222"/>
                        <a:pt x="46" y="194"/>
                      </a:cubicBezTo>
                      <a:cubicBezTo>
                        <a:pt x="54" y="198"/>
                        <a:pt x="62" y="204"/>
                        <a:pt x="72" y="212"/>
                      </a:cubicBezTo>
                      <a:cubicBezTo>
                        <a:pt x="87" y="212"/>
                        <a:pt x="146" y="212"/>
                        <a:pt x="174" y="212"/>
                      </a:cubicBezTo>
                      <a:cubicBezTo>
                        <a:pt x="174" y="212"/>
                        <a:pt x="174" y="212"/>
                        <a:pt x="174" y="212"/>
                      </a:cubicBezTo>
                      <a:cubicBezTo>
                        <a:pt x="174" y="212"/>
                        <a:pt x="176" y="212"/>
                        <a:pt x="179" y="212"/>
                      </a:cubicBezTo>
                      <a:cubicBezTo>
                        <a:pt x="182" y="212"/>
                        <a:pt x="183" y="212"/>
                        <a:pt x="183" y="212"/>
                      </a:cubicBezTo>
                      <a:cubicBezTo>
                        <a:pt x="183" y="212"/>
                        <a:pt x="183" y="212"/>
                        <a:pt x="183" y="212"/>
                      </a:cubicBezTo>
                      <a:cubicBezTo>
                        <a:pt x="211" y="212"/>
                        <a:pt x="270" y="212"/>
                        <a:pt x="286" y="212"/>
                      </a:cubicBezTo>
                      <a:cubicBezTo>
                        <a:pt x="295" y="204"/>
                        <a:pt x="304" y="198"/>
                        <a:pt x="311" y="194"/>
                      </a:cubicBezTo>
                      <a:cubicBezTo>
                        <a:pt x="314" y="222"/>
                        <a:pt x="316" y="306"/>
                        <a:pt x="273" y="3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7" name="Group 156"/>
              <p:cNvGrpSpPr/>
              <p:nvPr/>
            </p:nvGrpSpPr>
            <p:grpSpPr>
              <a:xfrm>
                <a:off x="8231356" y="2166716"/>
                <a:ext cx="359697" cy="413971"/>
                <a:chOff x="7315200" y="1830388"/>
                <a:chExt cx="1073150" cy="1235075"/>
              </a:xfrm>
              <a:solidFill>
                <a:schemeClr val="accent1"/>
              </a:solidFill>
            </p:grpSpPr>
            <p:sp>
              <p:nvSpPr>
                <p:cNvPr id="158" name="Freeform 53"/>
                <p:cNvSpPr>
                  <a:spLocks/>
                </p:cNvSpPr>
                <p:nvPr/>
              </p:nvSpPr>
              <p:spPr bwMode="auto">
                <a:xfrm>
                  <a:off x="7624763" y="2568576"/>
                  <a:ext cx="134938" cy="131763"/>
                </a:xfrm>
                <a:custGeom>
                  <a:avLst/>
                  <a:gdLst>
                    <a:gd name="T0" fmla="*/ 23 w 45"/>
                    <a:gd name="T1" fmla="*/ 0 h 44"/>
                    <a:gd name="T2" fmla="*/ 16 w 45"/>
                    <a:gd name="T3" fmla="*/ 1 h 44"/>
                    <a:gd name="T4" fmla="*/ 18 w 45"/>
                    <a:gd name="T5" fmla="*/ 8 h 44"/>
                    <a:gd name="T6" fmla="*/ 8 w 45"/>
                    <a:gd name="T7" fmla="*/ 18 h 44"/>
                    <a:gd name="T8" fmla="*/ 1 w 45"/>
                    <a:gd name="T9" fmla="*/ 16 h 44"/>
                    <a:gd name="T10" fmla="*/ 0 w 45"/>
                    <a:gd name="T11" fmla="*/ 22 h 44"/>
                    <a:gd name="T12" fmla="*/ 23 w 45"/>
                    <a:gd name="T13" fmla="*/ 44 h 44"/>
                    <a:gd name="T14" fmla="*/ 45 w 45"/>
                    <a:gd name="T15" fmla="*/ 22 h 44"/>
                    <a:gd name="T16" fmla="*/ 23 w 45"/>
                    <a:gd name="T17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44">
                      <a:moveTo>
                        <a:pt x="23" y="0"/>
                      </a:moveTo>
                      <a:cubicBezTo>
                        <a:pt x="20" y="0"/>
                        <a:pt x="18" y="1"/>
                        <a:pt x="16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4" y="18"/>
                        <a:pt x="8" y="18"/>
                      </a:cubicBezTo>
                      <a:cubicBezTo>
                        <a:pt x="6" y="18"/>
                        <a:pt x="3" y="17"/>
                        <a:pt x="1" y="16"/>
                      </a:cubicBezTo>
                      <a:cubicBezTo>
                        <a:pt x="1" y="18"/>
                        <a:pt x="0" y="20"/>
                        <a:pt x="0" y="22"/>
                      </a:cubicBezTo>
                      <a:cubicBezTo>
                        <a:pt x="0" y="35"/>
                        <a:pt x="10" y="44"/>
                        <a:pt x="23" y="44"/>
                      </a:cubicBezTo>
                      <a:cubicBezTo>
                        <a:pt x="35" y="44"/>
                        <a:pt x="45" y="35"/>
                        <a:pt x="45" y="22"/>
                      </a:cubicBezTo>
                      <a:cubicBezTo>
                        <a:pt x="45" y="10"/>
                        <a:pt x="35" y="0"/>
                        <a:pt x="2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9" name="Freeform 54"/>
                <p:cNvSpPr>
                  <a:spLocks/>
                </p:cNvSpPr>
                <p:nvPr/>
              </p:nvSpPr>
              <p:spPr bwMode="auto">
                <a:xfrm>
                  <a:off x="7940675" y="2562226"/>
                  <a:ext cx="131763" cy="134938"/>
                </a:xfrm>
                <a:custGeom>
                  <a:avLst/>
                  <a:gdLst>
                    <a:gd name="T0" fmla="*/ 22 w 44"/>
                    <a:gd name="T1" fmla="*/ 0 h 45"/>
                    <a:gd name="T2" fmla="*/ 15 w 44"/>
                    <a:gd name="T3" fmla="*/ 1 h 45"/>
                    <a:gd name="T4" fmla="*/ 18 w 44"/>
                    <a:gd name="T5" fmla="*/ 8 h 45"/>
                    <a:gd name="T6" fmla="*/ 7 w 44"/>
                    <a:gd name="T7" fmla="*/ 18 h 45"/>
                    <a:gd name="T8" fmla="*/ 1 w 44"/>
                    <a:gd name="T9" fmla="*/ 16 h 45"/>
                    <a:gd name="T10" fmla="*/ 0 w 44"/>
                    <a:gd name="T11" fmla="*/ 22 h 45"/>
                    <a:gd name="T12" fmla="*/ 22 w 44"/>
                    <a:gd name="T13" fmla="*/ 45 h 45"/>
                    <a:gd name="T14" fmla="*/ 44 w 44"/>
                    <a:gd name="T15" fmla="*/ 22 h 45"/>
                    <a:gd name="T16" fmla="*/ 22 w 44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4" h="45">
                      <a:moveTo>
                        <a:pt x="22" y="0"/>
                      </a:moveTo>
                      <a:cubicBezTo>
                        <a:pt x="19" y="0"/>
                        <a:pt x="17" y="1"/>
                        <a:pt x="15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3" y="18"/>
                        <a:pt x="7" y="18"/>
                      </a:cubicBezTo>
                      <a:cubicBezTo>
                        <a:pt x="5" y="18"/>
                        <a:pt x="3" y="17"/>
                        <a:pt x="1" y="16"/>
                      </a:cubicBezTo>
                      <a:cubicBezTo>
                        <a:pt x="0" y="18"/>
                        <a:pt x="0" y="20"/>
                        <a:pt x="0" y="22"/>
                      </a:cubicBezTo>
                      <a:cubicBezTo>
                        <a:pt x="0" y="35"/>
                        <a:pt x="10" y="45"/>
                        <a:pt x="22" y="45"/>
                      </a:cubicBezTo>
                      <a:cubicBezTo>
                        <a:pt x="34" y="45"/>
                        <a:pt x="44" y="35"/>
                        <a:pt x="44" y="22"/>
                      </a:cubicBezTo>
                      <a:cubicBezTo>
                        <a:pt x="44" y="10"/>
                        <a:pt x="34" y="0"/>
                        <a:pt x="2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0" name="Freeform 55"/>
                <p:cNvSpPr>
                  <a:spLocks/>
                </p:cNvSpPr>
                <p:nvPr/>
              </p:nvSpPr>
              <p:spPr bwMode="auto">
                <a:xfrm>
                  <a:off x="7748588" y="2843213"/>
                  <a:ext cx="204788" cy="77788"/>
                </a:xfrm>
                <a:custGeom>
                  <a:avLst/>
                  <a:gdLst>
                    <a:gd name="T0" fmla="*/ 34 w 68"/>
                    <a:gd name="T1" fmla="*/ 26 h 26"/>
                    <a:gd name="T2" fmla="*/ 68 w 68"/>
                    <a:gd name="T3" fmla="*/ 0 h 26"/>
                    <a:gd name="T4" fmla="*/ 0 w 68"/>
                    <a:gd name="T5" fmla="*/ 0 h 26"/>
                    <a:gd name="T6" fmla="*/ 34 w 68"/>
                    <a:gd name="T7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8" h="26">
                      <a:moveTo>
                        <a:pt x="34" y="26"/>
                      </a:moveTo>
                      <a:cubicBezTo>
                        <a:pt x="57" y="26"/>
                        <a:pt x="68" y="0"/>
                        <a:pt x="6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1" y="26"/>
                        <a:pt x="3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1" name="Freeform 56"/>
                <p:cNvSpPr>
                  <a:spLocks noEditPoints="1"/>
                </p:cNvSpPr>
                <p:nvPr/>
              </p:nvSpPr>
              <p:spPr bwMode="auto">
                <a:xfrm>
                  <a:off x="7315200" y="1830388"/>
                  <a:ext cx="1073150" cy="1235075"/>
                </a:xfrm>
                <a:custGeom>
                  <a:avLst/>
                  <a:gdLst>
                    <a:gd name="T0" fmla="*/ 353 w 357"/>
                    <a:gd name="T1" fmla="*/ 141 h 412"/>
                    <a:gd name="T2" fmla="*/ 325 w 357"/>
                    <a:gd name="T3" fmla="*/ 131 h 412"/>
                    <a:gd name="T4" fmla="*/ 231 w 357"/>
                    <a:gd name="T5" fmla="*/ 10 h 412"/>
                    <a:gd name="T6" fmla="*/ 231 w 357"/>
                    <a:gd name="T7" fmla="*/ 118 h 412"/>
                    <a:gd name="T8" fmla="*/ 204 w 357"/>
                    <a:gd name="T9" fmla="*/ 118 h 412"/>
                    <a:gd name="T10" fmla="*/ 204 w 357"/>
                    <a:gd name="T11" fmla="*/ 2 h 412"/>
                    <a:gd name="T12" fmla="*/ 179 w 357"/>
                    <a:gd name="T13" fmla="*/ 0 h 412"/>
                    <a:gd name="T14" fmla="*/ 179 w 357"/>
                    <a:gd name="T15" fmla="*/ 0 h 412"/>
                    <a:gd name="T16" fmla="*/ 179 w 357"/>
                    <a:gd name="T17" fmla="*/ 0 h 412"/>
                    <a:gd name="T18" fmla="*/ 179 w 357"/>
                    <a:gd name="T19" fmla="*/ 0 h 412"/>
                    <a:gd name="T20" fmla="*/ 179 w 357"/>
                    <a:gd name="T21" fmla="*/ 0 h 412"/>
                    <a:gd name="T22" fmla="*/ 154 w 357"/>
                    <a:gd name="T23" fmla="*/ 2 h 412"/>
                    <a:gd name="T24" fmla="*/ 154 w 357"/>
                    <a:gd name="T25" fmla="*/ 118 h 412"/>
                    <a:gd name="T26" fmla="*/ 127 w 357"/>
                    <a:gd name="T27" fmla="*/ 118 h 412"/>
                    <a:gd name="T28" fmla="*/ 127 w 357"/>
                    <a:gd name="T29" fmla="*/ 10 h 412"/>
                    <a:gd name="T30" fmla="*/ 32 w 357"/>
                    <a:gd name="T31" fmla="*/ 131 h 412"/>
                    <a:gd name="T32" fmla="*/ 5 w 357"/>
                    <a:gd name="T33" fmla="*/ 141 h 412"/>
                    <a:gd name="T34" fmla="*/ 6 w 357"/>
                    <a:gd name="T35" fmla="*/ 183 h 412"/>
                    <a:gd name="T36" fmla="*/ 28 w 357"/>
                    <a:gd name="T37" fmla="*/ 188 h 412"/>
                    <a:gd name="T38" fmla="*/ 71 w 357"/>
                    <a:gd name="T39" fmla="*/ 368 h 412"/>
                    <a:gd name="T40" fmla="*/ 178 w 357"/>
                    <a:gd name="T41" fmla="*/ 412 h 412"/>
                    <a:gd name="T42" fmla="*/ 179 w 357"/>
                    <a:gd name="T43" fmla="*/ 412 h 412"/>
                    <a:gd name="T44" fmla="*/ 180 w 357"/>
                    <a:gd name="T45" fmla="*/ 412 h 412"/>
                    <a:gd name="T46" fmla="*/ 287 w 357"/>
                    <a:gd name="T47" fmla="*/ 368 h 412"/>
                    <a:gd name="T48" fmla="*/ 329 w 357"/>
                    <a:gd name="T49" fmla="*/ 188 h 412"/>
                    <a:gd name="T50" fmla="*/ 352 w 357"/>
                    <a:gd name="T51" fmla="*/ 183 h 412"/>
                    <a:gd name="T52" fmla="*/ 353 w 357"/>
                    <a:gd name="T53" fmla="*/ 141 h 412"/>
                    <a:gd name="T54" fmla="*/ 273 w 357"/>
                    <a:gd name="T55" fmla="*/ 356 h 412"/>
                    <a:gd name="T56" fmla="*/ 180 w 357"/>
                    <a:gd name="T57" fmla="*/ 393 h 412"/>
                    <a:gd name="T58" fmla="*/ 179 w 357"/>
                    <a:gd name="T59" fmla="*/ 393 h 412"/>
                    <a:gd name="T60" fmla="*/ 179 w 357"/>
                    <a:gd name="T61" fmla="*/ 393 h 412"/>
                    <a:gd name="T62" fmla="*/ 179 w 357"/>
                    <a:gd name="T63" fmla="*/ 393 h 412"/>
                    <a:gd name="T64" fmla="*/ 179 w 357"/>
                    <a:gd name="T65" fmla="*/ 393 h 412"/>
                    <a:gd name="T66" fmla="*/ 179 w 357"/>
                    <a:gd name="T67" fmla="*/ 393 h 412"/>
                    <a:gd name="T68" fmla="*/ 178 w 357"/>
                    <a:gd name="T69" fmla="*/ 393 h 412"/>
                    <a:gd name="T70" fmla="*/ 85 w 357"/>
                    <a:gd name="T71" fmla="*/ 356 h 412"/>
                    <a:gd name="T72" fmla="*/ 46 w 357"/>
                    <a:gd name="T73" fmla="*/ 194 h 412"/>
                    <a:gd name="T74" fmla="*/ 72 w 357"/>
                    <a:gd name="T75" fmla="*/ 212 h 412"/>
                    <a:gd name="T76" fmla="*/ 174 w 357"/>
                    <a:gd name="T77" fmla="*/ 212 h 412"/>
                    <a:gd name="T78" fmla="*/ 174 w 357"/>
                    <a:gd name="T79" fmla="*/ 212 h 412"/>
                    <a:gd name="T80" fmla="*/ 179 w 357"/>
                    <a:gd name="T81" fmla="*/ 212 h 412"/>
                    <a:gd name="T82" fmla="*/ 183 w 357"/>
                    <a:gd name="T83" fmla="*/ 212 h 412"/>
                    <a:gd name="T84" fmla="*/ 183 w 357"/>
                    <a:gd name="T85" fmla="*/ 212 h 412"/>
                    <a:gd name="T86" fmla="*/ 286 w 357"/>
                    <a:gd name="T87" fmla="*/ 212 h 412"/>
                    <a:gd name="T88" fmla="*/ 311 w 357"/>
                    <a:gd name="T89" fmla="*/ 194 h 412"/>
                    <a:gd name="T90" fmla="*/ 273 w 357"/>
                    <a:gd name="T91" fmla="*/ 356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57" h="412">
                      <a:moveTo>
                        <a:pt x="353" y="141"/>
                      </a:moveTo>
                      <a:cubicBezTo>
                        <a:pt x="348" y="135"/>
                        <a:pt x="329" y="138"/>
                        <a:pt x="325" y="131"/>
                      </a:cubicBezTo>
                      <a:cubicBezTo>
                        <a:pt x="323" y="126"/>
                        <a:pt x="306" y="41"/>
                        <a:pt x="231" y="10"/>
                      </a:cubicBezTo>
                      <a:cubicBezTo>
                        <a:pt x="231" y="118"/>
                        <a:pt x="231" y="118"/>
                        <a:pt x="231" y="118"/>
                      </a:cubicBezTo>
                      <a:cubicBezTo>
                        <a:pt x="204" y="118"/>
                        <a:pt x="204" y="118"/>
                        <a:pt x="204" y="118"/>
                      </a:cubicBezTo>
                      <a:cubicBezTo>
                        <a:pt x="204" y="2"/>
                        <a:pt x="204" y="2"/>
                        <a:pt x="204" y="2"/>
                      </a:cubicBezTo>
                      <a:cubicBezTo>
                        <a:pt x="196" y="1"/>
                        <a:pt x="188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0" y="0"/>
                        <a:pt x="162" y="1"/>
                        <a:pt x="154" y="2"/>
                      </a:cubicBezTo>
                      <a:cubicBezTo>
                        <a:pt x="154" y="118"/>
                        <a:pt x="154" y="118"/>
                        <a:pt x="154" y="118"/>
                      </a:cubicBezTo>
                      <a:cubicBezTo>
                        <a:pt x="127" y="118"/>
                        <a:pt x="127" y="118"/>
                        <a:pt x="127" y="118"/>
                      </a:cubicBezTo>
                      <a:cubicBezTo>
                        <a:pt x="127" y="10"/>
                        <a:pt x="127" y="10"/>
                        <a:pt x="127" y="10"/>
                      </a:cubicBezTo>
                      <a:cubicBezTo>
                        <a:pt x="52" y="41"/>
                        <a:pt x="35" y="126"/>
                        <a:pt x="32" y="131"/>
                      </a:cubicBezTo>
                      <a:cubicBezTo>
                        <a:pt x="29" y="138"/>
                        <a:pt x="10" y="135"/>
                        <a:pt x="5" y="141"/>
                      </a:cubicBezTo>
                      <a:cubicBezTo>
                        <a:pt x="0" y="148"/>
                        <a:pt x="1" y="179"/>
                        <a:pt x="6" y="183"/>
                      </a:cubicBezTo>
                      <a:cubicBezTo>
                        <a:pt x="8" y="186"/>
                        <a:pt x="16" y="185"/>
                        <a:pt x="28" y="188"/>
                      </a:cubicBezTo>
                      <a:cubicBezTo>
                        <a:pt x="26" y="210"/>
                        <a:pt x="19" y="309"/>
                        <a:pt x="71" y="368"/>
                      </a:cubicBezTo>
                      <a:cubicBezTo>
                        <a:pt x="97" y="397"/>
                        <a:pt x="133" y="412"/>
                        <a:pt x="178" y="412"/>
                      </a:cubicBezTo>
                      <a:cubicBezTo>
                        <a:pt x="178" y="412"/>
                        <a:pt x="178" y="412"/>
                        <a:pt x="179" y="412"/>
                      </a:cubicBezTo>
                      <a:cubicBezTo>
                        <a:pt x="179" y="412"/>
                        <a:pt x="180" y="412"/>
                        <a:pt x="180" y="412"/>
                      </a:cubicBezTo>
                      <a:cubicBezTo>
                        <a:pt x="225" y="412"/>
                        <a:pt x="261" y="397"/>
                        <a:pt x="287" y="368"/>
                      </a:cubicBezTo>
                      <a:cubicBezTo>
                        <a:pt x="338" y="309"/>
                        <a:pt x="332" y="210"/>
                        <a:pt x="329" y="188"/>
                      </a:cubicBezTo>
                      <a:cubicBezTo>
                        <a:pt x="342" y="185"/>
                        <a:pt x="350" y="186"/>
                        <a:pt x="352" y="183"/>
                      </a:cubicBezTo>
                      <a:cubicBezTo>
                        <a:pt x="357" y="179"/>
                        <a:pt x="357" y="148"/>
                        <a:pt x="353" y="141"/>
                      </a:cubicBezTo>
                      <a:close/>
                      <a:moveTo>
                        <a:pt x="273" y="356"/>
                      </a:moveTo>
                      <a:cubicBezTo>
                        <a:pt x="251" y="381"/>
                        <a:pt x="220" y="393"/>
                        <a:pt x="180" y="393"/>
                      </a:cubicBezTo>
                      <a:cubicBezTo>
                        <a:pt x="180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8" y="393"/>
                        <a:pt x="178" y="393"/>
                        <a:pt x="178" y="393"/>
                      </a:cubicBezTo>
                      <a:cubicBezTo>
                        <a:pt x="138" y="393"/>
                        <a:pt x="107" y="381"/>
                        <a:pt x="85" y="356"/>
                      </a:cubicBezTo>
                      <a:cubicBezTo>
                        <a:pt x="42" y="306"/>
                        <a:pt x="44" y="222"/>
                        <a:pt x="46" y="194"/>
                      </a:cubicBezTo>
                      <a:cubicBezTo>
                        <a:pt x="54" y="198"/>
                        <a:pt x="62" y="204"/>
                        <a:pt x="72" y="212"/>
                      </a:cubicBezTo>
                      <a:cubicBezTo>
                        <a:pt x="87" y="212"/>
                        <a:pt x="146" y="212"/>
                        <a:pt x="174" y="212"/>
                      </a:cubicBezTo>
                      <a:cubicBezTo>
                        <a:pt x="174" y="212"/>
                        <a:pt x="174" y="212"/>
                        <a:pt x="174" y="212"/>
                      </a:cubicBezTo>
                      <a:cubicBezTo>
                        <a:pt x="174" y="212"/>
                        <a:pt x="176" y="212"/>
                        <a:pt x="179" y="212"/>
                      </a:cubicBezTo>
                      <a:cubicBezTo>
                        <a:pt x="182" y="212"/>
                        <a:pt x="183" y="212"/>
                        <a:pt x="183" y="212"/>
                      </a:cubicBezTo>
                      <a:cubicBezTo>
                        <a:pt x="183" y="212"/>
                        <a:pt x="183" y="212"/>
                        <a:pt x="183" y="212"/>
                      </a:cubicBezTo>
                      <a:cubicBezTo>
                        <a:pt x="211" y="212"/>
                        <a:pt x="270" y="212"/>
                        <a:pt x="286" y="212"/>
                      </a:cubicBezTo>
                      <a:cubicBezTo>
                        <a:pt x="295" y="204"/>
                        <a:pt x="304" y="198"/>
                        <a:pt x="311" y="194"/>
                      </a:cubicBezTo>
                      <a:cubicBezTo>
                        <a:pt x="314" y="222"/>
                        <a:pt x="316" y="306"/>
                        <a:pt x="273" y="3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62" name="Group 161"/>
              <p:cNvGrpSpPr/>
              <p:nvPr/>
            </p:nvGrpSpPr>
            <p:grpSpPr>
              <a:xfrm>
                <a:off x="8649217" y="2166716"/>
                <a:ext cx="359697" cy="413971"/>
                <a:chOff x="7315200" y="1830388"/>
                <a:chExt cx="1073150" cy="1235075"/>
              </a:xfrm>
              <a:solidFill>
                <a:schemeClr val="accent1"/>
              </a:solidFill>
            </p:grpSpPr>
            <p:sp>
              <p:nvSpPr>
                <p:cNvPr id="163" name="Freeform 53"/>
                <p:cNvSpPr>
                  <a:spLocks/>
                </p:cNvSpPr>
                <p:nvPr/>
              </p:nvSpPr>
              <p:spPr bwMode="auto">
                <a:xfrm>
                  <a:off x="7624763" y="2568576"/>
                  <a:ext cx="134938" cy="131763"/>
                </a:xfrm>
                <a:custGeom>
                  <a:avLst/>
                  <a:gdLst>
                    <a:gd name="T0" fmla="*/ 23 w 45"/>
                    <a:gd name="T1" fmla="*/ 0 h 44"/>
                    <a:gd name="T2" fmla="*/ 16 w 45"/>
                    <a:gd name="T3" fmla="*/ 1 h 44"/>
                    <a:gd name="T4" fmla="*/ 18 w 45"/>
                    <a:gd name="T5" fmla="*/ 8 h 44"/>
                    <a:gd name="T6" fmla="*/ 8 w 45"/>
                    <a:gd name="T7" fmla="*/ 18 h 44"/>
                    <a:gd name="T8" fmla="*/ 1 w 45"/>
                    <a:gd name="T9" fmla="*/ 16 h 44"/>
                    <a:gd name="T10" fmla="*/ 0 w 45"/>
                    <a:gd name="T11" fmla="*/ 22 h 44"/>
                    <a:gd name="T12" fmla="*/ 23 w 45"/>
                    <a:gd name="T13" fmla="*/ 44 h 44"/>
                    <a:gd name="T14" fmla="*/ 45 w 45"/>
                    <a:gd name="T15" fmla="*/ 22 h 44"/>
                    <a:gd name="T16" fmla="*/ 23 w 45"/>
                    <a:gd name="T17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44">
                      <a:moveTo>
                        <a:pt x="23" y="0"/>
                      </a:moveTo>
                      <a:cubicBezTo>
                        <a:pt x="20" y="0"/>
                        <a:pt x="18" y="1"/>
                        <a:pt x="16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4" y="18"/>
                        <a:pt x="8" y="18"/>
                      </a:cubicBezTo>
                      <a:cubicBezTo>
                        <a:pt x="6" y="18"/>
                        <a:pt x="3" y="17"/>
                        <a:pt x="1" y="16"/>
                      </a:cubicBezTo>
                      <a:cubicBezTo>
                        <a:pt x="1" y="18"/>
                        <a:pt x="0" y="20"/>
                        <a:pt x="0" y="22"/>
                      </a:cubicBezTo>
                      <a:cubicBezTo>
                        <a:pt x="0" y="35"/>
                        <a:pt x="10" y="44"/>
                        <a:pt x="23" y="44"/>
                      </a:cubicBezTo>
                      <a:cubicBezTo>
                        <a:pt x="35" y="44"/>
                        <a:pt x="45" y="35"/>
                        <a:pt x="45" y="22"/>
                      </a:cubicBezTo>
                      <a:cubicBezTo>
                        <a:pt x="45" y="10"/>
                        <a:pt x="35" y="0"/>
                        <a:pt x="2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4" name="Freeform 54"/>
                <p:cNvSpPr>
                  <a:spLocks/>
                </p:cNvSpPr>
                <p:nvPr/>
              </p:nvSpPr>
              <p:spPr bwMode="auto">
                <a:xfrm>
                  <a:off x="7940675" y="2562226"/>
                  <a:ext cx="131763" cy="134938"/>
                </a:xfrm>
                <a:custGeom>
                  <a:avLst/>
                  <a:gdLst>
                    <a:gd name="T0" fmla="*/ 22 w 44"/>
                    <a:gd name="T1" fmla="*/ 0 h 45"/>
                    <a:gd name="T2" fmla="*/ 15 w 44"/>
                    <a:gd name="T3" fmla="*/ 1 h 45"/>
                    <a:gd name="T4" fmla="*/ 18 w 44"/>
                    <a:gd name="T5" fmla="*/ 8 h 45"/>
                    <a:gd name="T6" fmla="*/ 7 w 44"/>
                    <a:gd name="T7" fmla="*/ 18 h 45"/>
                    <a:gd name="T8" fmla="*/ 1 w 44"/>
                    <a:gd name="T9" fmla="*/ 16 h 45"/>
                    <a:gd name="T10" fmla="*/ 0 w 44"/>
                    <a:gd name="T11" fmla="*/ 22 h 45"/>
                    <a:gd name="T12" fmla="*/ 22 w 44"/>
                    <a:gd name="T13" fmla="*/ 45 h 45"/>
                    <a:gd name="T14" fmla="*/ 44 w 44"/>
                    <a:gd name="T15" fmla="*/ 22 h 45"/>
                    <a:gd name="T16" fmla="*/ 22 w 44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4" h="45">
                      <a:moveTo>
                        <a:pt x="22" y="0"/>
                      </a:moveTo>
                      <a:cubicBezTo>
                        <a:pt x="19" y="0"/>
                        <a:pt x="17" y="1"/>
                        <a:pt x="15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3" y="18"/>
                        <a:pt x="7" y="18"/>
                      </a:cubicBezTo>
                      <a:cubicBezTo>
                        <a:pt x="5" y="18"/>
                        <a:pt x="3" y="17"/>
                        <a:pt x="1" y="16"/>
                      </a:cubicBezTo>
                      <a:cubicBezTo>
                        <a:pt x="0" y="18"/>
                        <a:pt x="0" y="20"/>
                        <a:pt x="0" y="22"/>
                      </a:cubicBezTo>
                      <a:cubicBezTo>
                        <a:pt x="0" y="35"/>
                        <a:pt x="10" y="45"/>
                        <a:pt x="22" y="45"/>
                      </a:cubicBezTo>
                      <a:cubicBezTo>
                        <a:pt x="34" y="45"/>
                        <a:pt x="44" y="35"/>
                        <a:pt x="44" y="22"/>
                      </a:cubicBezTo>
                      <a:cubicBezTo>
                        <a:pt x="44" y="10"/>
                        <a:pt x="34" y="0"/>
                        <a:pt x="2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5" name="Freeform 55"/>
                <p:cNvSpPr>
                  <a:spLocks/>
                </p:cNvSpPr>
                <p:nvPr/>
              </p:nvSpPr>
              <p:spPr bwMode="auto">
                <a:xfrm>
                  <a:off x="7748588" y="2843213"/>
                  <a:ext cx="204788" cy="77788"/>
                </a:xfrm>
                <a:custGeom>
                  <a:avLst/>
                  <a:gdLst>
                    <a:gd name="T0" fmla="*/ 34 w 68"/>
                    <a:gd name="T1" fmla="*/ 26 h 26"/>
                    <a:gd name="T2" fmla="*/ 68 w 68"/>
                    <a:gd name="T3" fmla="*/ 0 h 26"/>
                    <a:gd name="T4" fmla="*/ 0 w 68"/>
                    <a:gd name="T5" fmla="*/ 0 h 26"/>
                    <a:gd name="T6" fmla="*/ 34 w 68"/>
                    <a:gd name="T7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8" h="26">
                      <a:moveTo>
                        <a:pt x="34" y="26"/>
                      </a:moveTo>
                      <a:cubicBezTo>
                        <a:pt x="57" y="26"/>
                        <a:pt x="68" y="0"/>
                        <a:pt x="6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1" y="26"/>
                        <a:pt x="3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6" name="Freeform 56"/>
                <p:cNvSpPr>
                  <a:spLocks noEditPoints="1"/>
                </p:cNvSpPr>
                <p:nvPr/>
              </p:nvSpPr>
              <p:spPr bwMode="auto">
                <a:xfrm>
                  <a:off x="7315200" y="1830388"/>
                  <a:ext cx="1073150" cy="1235075"/>
                </a:xfrm>
                <a:custGeom>
                  <a:avLst/>
                  <a:gdLst>
                    <a:gd name="T0" fmla="*/ 353 w 357"/>
                    <a:gd name="T1" fmla="*/ 141 h 412"/>
                    <a:gd name="T2" fmla="*/ 325 w 357"/>
                    <a:gd name="T3" fmla="*/ 131 h 412"/>
                    <a:gd name="T4" fmla="*/ 231 w 357"/>
                    <a:gd name="T5" fmla="*/ 10 h 412"/>
                    <a:gd name="T6" fmla="*/ 231 w 357"/>
                    <a:gd name="T7" fmla="*/ 118 h 412"/>
                    <a:gd name="T8" fmla="*/ 204 w 357"/>
                    <a:gd name="T9" fmla="*/ 118 h 412"/>
                    <a:gd name="T10" fmla="*/ 204 w 357"/>
                    <a:gd name="T11" fmla="*/ 2 h 412"/>
                    <a:gd name="T12" fmla="*/ 179 w 357"/>
                    <a:gd name="T13" fmla="*/ 0 h 412"/>
                    <a:gd name="T14" fmla="*/ 179 w 357"/>
                    <a:gd name="T15" fmla="*/ 0 h 412"/>
                    <a:gd name="T16" fmla="*/ 179 w 357"/>
                    <a:gd name="T17" fmla="*/ 0 h 412"/>
                    <a:gd name="T18" fmla="*/ 179 w 357"/>
                    <a:gd name="T19" fmla="*/ 0 h 412"/>
                    <a:gd name="T20" fmla="*/ 179 w 357"/>
                    <a:gd name="T21" fmla="*/ 0 h 412"/>
                    <a:gd name="T22" fmla="*/ 154 w 357"/>
                    <a:gd name="T23" fmla="*/ 2 h 412"/>
                    <a:gd name="T24" fmla="*/ 154 w 357"/>
                    <a:gd name="T25" fmla="*/ 118 h 412"/>
                    <a:gd name="T26" fmla="*/ 127 w 357"/>
                    <a:gd name="T27" fmla="*/ 118 h 412"/>
                    <a:gd name="T28" fmla="*/ 127 w 357"/>
                    <a:gd name="T29" fmla="*/ 10 h 412"/>
                    <a:gd name="T30" fmla="*/ 32 w 357"/>
                    <a:gd name="T31" fmla="*/ 131 h 412"/>
                    <a:gd name="T32" fmla="*/ 5 w 357"/>
                    <a:gd name="T33" fmla="*/ 141 h 412"/>
                    <a:gd name="T34" fmla="*/ 6 w 357"/>
                    <a:gd name="T35" fmla="*/ 183 h 412"/>
                    <a:gd name="T36" fmla="*/ 28 w 357"/>
                    <a:gd name="T37" fmla="*/ 188 h 412"/>
                    <a:gd name="T38" fmla="*/ 71 w 357"/>
                    <a:gd name="T39" fmla="*/ 368 h 412"/>
                    <a:gd name="T40" fmla="*/ 178 w 357"/>
                    <a:gd name="T41" fmla="*/ 412 h 412"/>
                    <a:gd name="T42" fmla="*/ 179 w 357"/>
                    <a:gd name="T43" fmla="*/ 412 h 412"/>
                    <a:gd name="T44" fmla="*/ 180 w 357"/>
                    <a:gd name="T45" fmla="*/ 412 h 412"/>
                    <a:gd name="T46" fmla="*/ 287 w 357"/>
                    <a:gd name="T47" fmla="*/ 368 h 412"/>
                    <a:gd name="T48" fmla="*/ 329 w 357"/>
                    <a:gd name="T49" fmla="*/ 188 h 412"/>
                    <a:gd name="T50" fmla="*/ 352 w 357"/>
                    <a:gd name="T51" fmla="*/ 183 h 412"/>
                    <a:gd name="T52" fmla="*/ 353 w 357"/>
                    <a:gd name="T53" fmla="*/ 141 h 412"/>
                    <a:gd name="T54" fmla="*/ 273 w 357"/>
                    <a:gd name="T55" fmla="*/ 356 h 412"/>
                    <a:gd name="T56" fmla="*/ 180 w 357"/>
                    <a:gd name="T57" fmla="*/ 393 h 412"/>
                    <a:gd name="T58" fmla="*/ 179 w 357"/>
                    <a:gd name="T59" fmla="*/ 393 h 412"/>
                    <a:gd name="T60" fmla="*/ 179 w 357"/>
                    <a:gd name="T61" fmla="*/ 393 h 412"/>
                    <a:gd name="T62" fmla="*/ 179 w 357"/>
                    <a:gd name="T63" fmla="*/ 393 h 412"/>
                    <a:gd name="T64" fmla="*/ 179 w 357"/>
                    <a:gd name="T65" fmla="*/ 393 h 412"/>
                    <a:gd name="T66" fmla="*/ 179 w 357"/>
                    <a:gd name="T67" fmla="*/ 393 h 412"/>
                    <a:gd name="T68" fmla="*/ 178 w 357"/>
                    <a:gd name="T69" fmla="*/ 393 h 412"/>
                    <a:gd name="T70" fmla="*/ 85 w 357"/>
                    <a:gd name="T71" fmla="*/ 356 h 412"/>
                    <a:gd name="T72" fmla="*/ 46 w 357"/>
                    <a:gd name="T73" fmla="*/ 194 h 412"/>
                    <a:gd name="T74" fmla="*/ 72 w 357"/>
                    <a:gd name="T75" fmla="*/ 212 h 412"/>
                    <a:gd name="T76" fmla="*/ 174 w 357"/>
                    <a:gd name="T77" fmla="*/ 212 h 412"/>
                    <a:gd name="T78" fmla="*/ 174 w 357"/>
                    <a:gd name="T79" fmla="*/ 212 h 412"/>
                    <a:gd name="T80" fmla="*/ 179 w 357"/>
                    <a:gd name="T81" fmla="*/ 212 h 412"/>
                    <a:gd name="T82" fmla="*/ 183 w 357"/>
                    <a:gd name="T83" fmla="*/ 212 h 412"/>
                    <a:gd name="T84" fmla="*/ 183 w 357"/>
                    <a:gd name="T85" fmla="*/ 212 h 412"/>
                    <a:gd name="T86" fmla="*/ 286 w 357"/>
                    <a:gd name="T87" fmla="*/ 212 h 412"/>
                    <a:gd name="T88" fmla="*/ 311 w 357"/>
                    <a:gd name="T89" fmla="*/ 194 h 412"/>
                    <a:gd name="T90" fmla="*/ 273 w 357"/>
                    <a:gd name="T91" fmla="*/ 356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57" h="412">
                      <a:moveTo>
                        <a:pt x="353" y="141"/>
                      </a:moveTo>
                      <a:cubicBezTo>
                        <a:pt x="348" y="135"/>
                        <a:pt x="329" y="138"/>
                        <a:pt x="325" y="131"/>
                      </a:cubicBezTo>
                      <a:cubicBezTo>
                        <a:pt x="323" y="126"/>
                        <a:pt x="306" y="41"/>
                        <a:pt x="231" y="10"/>
                      </a:cubicBezTo>
                      <a:cubicBezTo>
                        <a:pt x="231" y="118"/>
                        <a:pt x="231" y="118"/>
                        <a:pt x="231" y="118"/>
                      </a:cubicBezTo>
                      <a:cubicBezTo>
                        <a:pt x="204" y="118"/>
                        <a:pt x="204" y="118"/>
                        <a:pt x="204" y="118"/>
                      </a:cubicBezTo>
                      <a:cubicBezTo>
                        <a:pt x="204" y="2"/>
                        <a:pt x="204" y="2"/>
                        <a:pt x="204" y="2"/>
                      </a:cubicBezTo>
                      <a:cubicBezTo>
                        <a:pt x="196" y="1"/>
                        <a:pt x="188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0" y="0"/>
                        <a:pt x="162" y="1"/>
                        <a:pt x="154" y="2"/>
                      </a:cubicBezTo>
                      <a:cubicBezTo>
                        <a:pt x="154" y="118"/>
                        <a:pt x="154" y="118"/>
                        <a:pt x="154" y="118"/>
                      </a:cubicBezTo>
                      <a:cubicBezTo>
                        <a:pt x="127" y="118"/>
                        <a:pt x="127" y="118"/>
                        <a:pt x="127" y="118"/>
                      </a:cubicBezTo>
                      <a:cubicBezTo>
                        <a:pt x="127" y="10"/>
                        <a:pt x="127" y="10"/>
                        <a:pt x="127" y="10"/>
                      </a:cubicBezTo>
                      <a:cubicBezTo>
                        <a:pt x="52" y="41"/>
                        <a:pt x="35" y="126"/>
                        <a:pt x="32" y="131"/>
                      </a:cubicBezTo>
                      <a:cubicBezTo>
                        <a:pt x="29" y="138"/>
                        <a:pt x="10" y="135"/>
                        <a:pt x="5" y="141"/>
                      </a:cubicBezTo>
                      <a:cubicBezTo>
                        <a:pt x="0" y="148"/>
                        <a:pt x="1" y="179"/>
                        <a:pt x="6" y="183"/>
                      </a:cubicBezTo>
                      <a:cubicBezTo>
                        <a:pt x="8" y="186"/>
                        <a:pt x="16" y="185"/>
                        <a:pt x="28" y="188"/>
                      </a:cubicBezTo>
                      <a:cubicBezTo>
                        <a:pt x="26" y="210"/>
                        <a:pt x="19" y="309"/>
                        <a:pt x="71" y="368"/>
                      </a:cubicBezTo>
                      <a:cubicBezTo>
                        <a:pt x="97" y="397"/>
                        <a:pt x="133" y="412"/>
                        <a:pt x="178" y="412"/>
                      </a:cubicBezTo>
                      <a:cubicBezTo>
                        <a:pt x="178" y="412"/>
                        <a:pt x="178" y="412"/>
                        <a:pt x="179" y="412"/>
                      </a:cubicBezTo>
                      <a:cubicBezTo>
                        <a:pt x="179" y="412"/>
                        <a:pt x="180" y="412"/>
                        <a:pt x="180" y="412"/>
                      </a:cubicBezTo>
                      <a:cubicBezTo>
                        <a:pt x="225" y="412"/>
                        <a:pt x="261" y="397"/>
                        <a:pt x="287" y="368"/>
                      </a:cubicBezTo>
                      <a:cubicBezTo>
                        <a:pt x="338" y="309"/>
                        <a:pt x="332" y="210"/>
                        <a:pt x="329" y="188"/>
                      </a:cubicBezTo>
                      <a:cubicBezTo>
                        <a:pt x="342" y="185"/>
                        <a:pt x="350" y="186"/>
                        <a:pt x="352" y="183"/>
                      </a:cubicBezTo>
                      <a:cubicBezTo>
                        <a:pt x="357" y="179"/>
                        <a:pt x="357" y="148"/>
                        <a:pt x="353" y="141"/>
                      </a:cubicBezTo>
                      <a:close/>
                      <a:moveTo>
                        <a:pt x="273" y="356"/>
                      </a:moveTo>
                      <a:cubicBezTo>
                        <a:pt x="251" y="381"/>
                        <a:pt x="220" y="393"/>
                        <a:pt x="180" y="393"/>
                      </a:cubicBezTo>
                      <a:cubicBezTo>
                        <a:pt x="180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8" y="393"/>
                        <a:pt x="178" y="393"/>
                        <a:pt x="178" y="393"/>
                      </a:cubicBezTo>
                      <a:cubicBezTo>
                        <a:pt x="138" y="393"/>
                        <a:pt x="107" y="381"/>
                        <a:pt x="85" y="356"/>
                      </a:cubicBezTo>
                      <a:cubicBezTo>
                        <a:pt x="42" y="306"/>
                        <a:pt x="44" y="222"/>
                        <a:pt x="46" y="194"/>
                      </a:cubicBezTo>
                      <a:cubicBezTo>
                        <a:pt x="54" y="198"/>
                        <a:pt x="62" y="204"/>
                        <a:pt x="72" y="212"/>
                      </a:cubicBezTo>
                      <a:cubicBezTo>
                        <a:pt x="87" y="212"/>
                        <a:pt x="146" y="212"/>
                        <a:pt x="174" y="212"/>
                      </a:cubicBezTo>
                      <a:cubicBezTo>
                        <a:pt x="174" y="212"/>
                        <a:pt x="174" y="212"/>
                        <a:pt x="174" y="212"/>
                      </a:cubicBezTo>
                      <a:cubicBezTo>
                        <a:pt x="174" y="212"/>
                        <a:pt x="176" y="212"/>
                        <a:pt x="179" y="212"/>
                      </a:cubicBezTo>
                      <a:cubicBezTo>
                        <a:pt x="182" y="212"/>
                        <a:pt x="183" y="212"/>
                        <a:pt x="183" y="212"/>
                      </a:cubicBezTo>
                      <a:cubicBezTo>
                        <a:pt x="183" y="212"/>
                        <a:pt x="183" y="212"/>
                        <a:pt x="183" y="212"/>
                      </a:cubicBezTo>
                      <a:cubicBezTo>
                        <a:pt x="211" y="212"/>
                        <a:pt x="270" y="212"/>
                        <a:pt x="286" y="212"/>
                      </a:cubicBezTo>
                      <a:cubicBezTo>
                        <a:pt x="295" y="204"/>
                        <a:pt x="304" y="198"/>
                        <a:pt x="311" y="194"/>
                      </a:cubicBezTo>
                      <a:cubicBezTo>
                        <a:pt x="314" y="222"/>
                        <a:pt x="316" y="306"/>
                        <a:pt x="273" y="3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67" name="Group 166"/>
              <p:cNvGrpSpPr/>
              <p:nvPr/>
            </p:nvGrpSpPr>
            <p:grpSpPr>
              <a:xfrm>
                <a:off x="9066892" y="2166716"/>
                <a:ext cx="359697" cy="413971"/>
                <a:chOff x="7315200" y="1830388"/>
                <a:chExt cx="1073150" cy="1235075"/>
              </a:xfrm>
              <a:solidFill>
                <a:schemeClr val="tx1">
                  <a:lumMod val="40000"/>
                  <a:lumOff val="60000"/>
                </a:schemeClr>
              </a:solidFill>
            </p:grpSpPr>
            <p:sp>
              <p:nvSpPr>
                <p:cNvPr id="168" name="Freeform 53"/>
                <p:cNvSpPr>
                  <a:spLocks/>
                </p:cNvSpPr>
                <p:nvPr/>
              </p:nvSpPr>
              <p:spPr bwMode="auto">
                <a:xfrm>
                  <a:off x="7624763" y="2568576"/>
                  <a:ext cx="134938" cy="131763"/>
                </a:xfrm>
                <a:custGeom>
                  <a:avLst/>
                  <a:gdLst>
                    <a:gd name="T0" fmla="*/ 23 w 45"/>
                    <a:gd name="T1" fmla="*/ 0 h 44"/>
                    <a:gd name="T2" fmla="*/ 16 w 45"/>
                    <a:gd name="T3" fmla="*/ 1 h 44"/>
                    <a:gd name="T4" fmla="*/ 18 w 45"/>
                    <a:gd name="T5" fmla="*/ 8 h 44"/>
                    <a:gd name="T6" fmla="*/ 8 w 45"/>
                    <a:gd name="T7" fmla="*/ 18 h 44"/>
                    <a:gd name="T8" fmla="*/ 1 w 45"/>
                    <a:gd name="T9" fmla="*/ 16 h 44"/>
                    <a:gd name="T10" fmla="*/ 0 w 45"/>
                    <a:gd name="T11" fmla="*/ 22 h 44"/>
                    <a:gd name="T12" fmla="*/ 23 w 45"/>
                    <a:gd name="T13" fmla="*/ 44 h 44"/>
                    <a:gd name="T14" fmla="*/ 45 w 45"/>
                    <a:gd name="T15" fmla="*/ 22 h 44"/>
                    <a:gd name="T16" fmla="*/ 23 w 45"/>
                    <a:gd name="T17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44">
                      <a:moveTo>
                        <a:pt x="23" y="0"/>
                      </a:moveTo>
                      <a:cubicBezTo>
                        <a:pt x="20" y="0"/>
                        <a:pt x="18" y="1"/>
                        <a:pt x="16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4" y="18"/>
                        <a:pt x="8" y="18"/>
                      </a:cubicBezTo>
                      <a:cubicBezTo>
                        <a:pt x="6" y="18"/>
                        <a:pt x="3" y="17"/>
                        <a:pt x="1" y="16"/>
                      </a:cubicBezTo>
                      <a:cubicBezTo>
                        <a:pt x="1" y="18"/>
                        <a:pt x="0" y="20"/>
                        <a:pt x="0" y="22"/>
                      </a:cubicBezTo>
                      <a:cubicBezTo>
                        <a:pt x="0" y="35"/>
                        <a:pt x="10" y="44"/>
                        <a:pt x="23" y="44"/>
                      </a:cubicBezTo>
                      <a:cubicBezTo>
                        <a:pt x="35" y="44"/>
                        <a:pt x="45" y="35"/>
                        <a:pt x="45" y="22"/>
                      </a:cubicBezTo>
                      <a:cubicBezTo>
                        <a:pt x="45" y="10"/>
                        <a:pt x="35" y="0"/>
                        <a:pt x="2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9" name="Freeform 54"/>
                <p:cNvSpPr>
                  <a:spLocks/>
                </p:cNvSpPr>
                <p:nvPr/>
              </p:nvSpPr>
              <p:spPr bwMode="auto">
                <a:xfrm>
                  <a:off x="7940675" y="2562226"/>
                  <a:ext cx="131763" cy="134938"/>
                </a:xfrm>
                <a:custGeom>
                  <a:avLst/>
                  <a:gdLst>
                    <a:gd name="T0" fmla="*/ 22 w 44"/>
                    <a:gd name="T1" fmla="*/ 0 h 45"/>
                    <a:gd name="T2" fmla="*/ 15 w 44"/>
                    <a:gd name="T3" fmla="*/ 1 h 45"/>
                    <a:gd name="T4" fmla="*/ 18 w 44"/>
                    <a:gd name="T5" fmla="*/ 8 h 45"/>
                    <a:gd name="T6" fmla="*/ 7 w 44"/>
                    <a:gd name="T7" fmla="*/ 18 h 45"/>
                    <a:gd name="T8" fmla="*/ 1 w 44"/>
                    <a:gd name="T9" fmla="*/ 16 h 45"/>
                    <a:gd name="T10" fmla="*/ 0 w 44"/>
                    <a:gd name="T11" fmla="*/ 22 h 45"/>
                    <a:gd name="T12" fmla="*/ 22 w 44"/>
                    <a:gd name="T13" fmla="*/ 45 h 45"/>
                    <a:gd name="T14" fmla="*/ 44 w 44"/>
                    <a:gd name="T15" fmla="*/ 22 h 45"/>
                    <a:gd name="T16" fmla="*/ 22 w 44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4" h="45">
                      <a:moveTo>
                        <a:pt x="22" y="0"/>
                      </a:moveTo>
                      <a:cubicBezTo>
                        <a:pt x="19" y="0"/>
                        <a:pt x="17" y="1"/>
                        <a:pt x="15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3" y="18"/>
                        <a:pt x="7" y="18"/>
                      </a:cubicBezTo>
                      <a:cubicBezTo>
                        <a:pt x="5" y="18"/>
                        <a:pt x="3" y="17"/>
                        <a:pt x="1" y="16"/>
                      </a:cubicBezTo>
                      <a:cubicBezTo>
                        <a:pt x="0" y="18"/>
                        <a:pt x="0" y="20"/>
                        <a:pt x="0" y="22"/>
                      </a:cubicBezTo>
                      <a:cubicBezTo>
                        <a:pt x="0" y="35"/>
                        <a:pt x="10" y="45"/>
                        <a:pt x="22" y="45"/>
                      </a:cubicBezTo>
                      <a:cubicBezTo>
                        <a:pt x="34" y="45"/>
                        <a:pt x="44" y="35"/>
                        <a:pt x="44" y="22"/>
                      </a:cubicBezTo>
                      <a:cubicBezTo>
                        <a:pt x="44" y="10"/>
                        <a:pt x="34" y="0"/>
                        <a:pt x="2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0" name="Freeform 55"/>
                <p:cNvSpPr>
                  <a:spLocks/>
                </p:cNvSpPr>
                <p:nvPr/>
              </p:nvSpPr>
              <p:spPr bwMode="auto">
                <a:xfrm>
                  <a:off x="7748588" y="2843213"/>
                  <a:ext cx="204788" cy="77788"/>
                </a:xfrm>
                <a:custGeom>
                  <a:avLst/>
                  <a:gdLst>
                    <a:gd name="T0" fmla="*/ 34 w 68"/>
                    <a:gd name="T1" fmla="*/ 26 h 26"/>
                    <a:gd name="T2" fmla="*/ 68 w 68"/>
                    <a:gd name="T3" fmla="*/ 0 h 26"/>
                    <a:gd name="T4" fmla="*/ 0 w 68"/>
                    <a:gd name="T5" fmla="*/ 0 h 26"/>
                    <a:gd name="T6" fmla="*/ 34 w 68"/>
                    <a:gd name="T7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8" h="26">
                      <a:moveTo>
                        <a:pt x="34" y="26"/>
                      </a:moveTo>
                      <a:cubicBezTo>
                        <a:pt x="57" y="26"/>
                        <a:pt x="68" y="0"/>
                        <a:pt x="6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1" y="26"/>
                        <a:pt x="3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1" name="Freeform 56"/>
                <p:cNvSpPr>
                  <a:spLocks noEditPoints="1"/>
                </p:cNvSpPr>
                <p:nvPr/>
              </p:nvSpPr>
              <p:spPr bwMode="auto">
                <a:xfrm>
                  <a:off x="7315200" y="1830388"/>
                  <a:ext cx="1073150" cy="1235075"/>
                </a:xfrm>
                <a:custGeom>
                  <a:avLst/>
                  <a:gdLst>
                    <a:gd name="T0" fmla="*/ 353 w 357"/>
                    <a:gd name="T1" fmla="*/ 141 h 412"/>
                    <a:gd name="T2" fmla="*/ 325 w 357"/>
                    <a:gd name="T3" fmla="*/ 131 h 412"/>
                    <a:gd name="T4" fmla="*/ 231 w 357"/>
                    <a:gd name="T5" fmla="*/ 10 h 412"/>
                    <a:gd name="T6" fmla="*/ 231 w 357"/>
                    <a:gd name="T7" fmla="*/ 118 h 412"/>
                    <a:gd name="T8" fmla="*/ 204 w 357"/>
                    <a:gd name="T9" fmla="*/ 118 h 412"/>
                    <a:gd name="T10" fmla="*/ 204 w 357"/>
                    <a:gd name="T11" fmla="*/ 2 h 412"/>
                    <a:gd name="T12" fmla="*/ 179 w 357"/>
                    <a:gd name="T13" fmla="*/ 0 h 412"/>
                    <a:gd name="T14" fmla="*/ 179 w 357"/>
                    <a:gd name="T15" fmla="*/ 0 h 412"/>
                    <a:gd name="T16" fmla="*/ 179 w 357"/>
                    <a:gd name="T17" fmla="*/ 0 h 412"/>
                    <a:gd name="T18" fmla="*/ 179 w 357"/>
                    <a:gd name="T19" fmla="*/ 0 h 412"/>
                    <a:gd name="T20" fmla="*/ 179 w 357"/>
                    <a:gd name="T21" fmla="*/ 0 h 412"/>
                    <a:gd name="T22" fmla="*/ 154 w 357"/>
                    <a:gd name="T23" fmla="*/ 2 h 412"/>
                    <a:gd name="T24" fmla="*/ 154 w 357"/>
                    <a:gd name="T25" fmla="*/ 118 h 412"/>
                    <a:gd name="T26" fmla="*/ 127 w 357"/>
                    <a:gd name="T27" fmla="*/ 118 h 412"/>
                    <a:gd name="T28" fmla="*/ 127 w 357"/>
                    <a:gd name="T29" fmla="*/ 10 h 412"/>
                    <a:gd name="T30" fmla="*/ 32 w 357"/>
                    <a:gd name="T31" fmla="*/ 131 h 412"/>
                    <a:gd name="T32" fmla="*/ 5 w 357"/>
                    <a:gd name="T33" fmla="*/ 141 h 412"/>
                    <a:gd name="T34" fmla="*/ 6 w 357"/>
                    <a:gd name="T35" fmla="*/ 183 h 412"/>
                    <a:gd name="T36" fmla="*/ 28 w 357"/>
                    <a:gd name="T37" fmla="*/ 188 h 412"/>
                    <a:gd name="T38" fmla="*/ 71 w 357"/>
                    <a:gd name="T39" fmla="*/ 368 h 412"/>
                    <a:gd name="T40" fmla="*/ 178 w 357"/>
                    <a:gd name="T41" fmla="*/ 412 h 412"/>
                    <a:gd name="T42" fmla="*/ 179 w 357"/>
                    <a:gd name="T43" fmla="*/ 412 h 412"/>
                    <a:gd name="T44" fmla="*/ 180 w 357"/>
                    <a:gd name="T45" fmla="*/ 412 h 412"/>
                    <a:gd name="T46" fmla="*/ 287 w 357"/>
                    <a:gd name="T47" fmla="*/ 368 h 412"/>
                    <a:gd name="T48" fmla="*/ 329 w 357"/>
                    <a:gd name="T49" fmla="*/ 188 h 412"/>
                    <a:gd name="T50" fmla="*/ 352 w 357"/>
                    <a:gd name="T51" fmla="*/ 183 h 412"/>
                    <a:gd name="T52" fmla="*/ 353 w 357"/>
                    <a:gd name="T53" fmla="*/ 141 h 412"/>
                    <a:gd name="T54" fmla="*/ 273 w 357"/>
                    <a:gd name="T55" fmla="*/ 356 h 412"/>
                    <a:gd name="T56" fmla="*/ 180 w 357"/>
                    <a:gd name="T57" fmla="*/ 393 h 412"/>
                    <a:gd name="T58" fmla="*/ 179 w 357"/>
                    <a:gd name="T59" fmla="*/ 393 h 412"/>
                    <a:gd name="T60" fmla="*/ 179 w 357"/>
                    <a:gd name="T61" fmla="*/ 393 h 412"/>
                    <a:gd name="T62" fmla="*/ 179 w 357"/>
                    <a:gd name="T63" fmla="*/ 393 h 412"/>
                    <a:gd name="T64" fmla="*/ 179 w 357"/>
                    <a:gd name="T65" fmla="*/ 393 h 412"/>
                    <a:gd name="T66" fmla="*/ 179 w 357"/>
                    <a:gd name="T67" fmla="*/ 393 h 412"/>
                    <a:gd name="T68" fmla="*/ 178 w 357"/>
                    <a:gd name="T69" fmla="*/ 393 h 412"/>
                    <a:gd name="T70" fmla="*/ 85 w 357"/>
                    <a:gd name="T71" fmla="*/ 356 h 412"/>
                    <a:gd name="T72" fmla="*/ 46 w 357"/>
                    <a:gd name="T73" fmla="*/ 194 h 412"/>
                    <a:gd name="T74" fmla="*/ 72 w 357"/>
                    <a:gd name="T75" fmla="*/ 212 h 412"/>
                    <a:gd name="T76" fmla="*/ 174 w 357"/>
                    <a:gd name="T77" fmla="*/ 212 h 412"/>
                    <a:gd name="T78" fmla="*/ 174 w 357"/>
                    <a:gd name="T79" fmla="*/ 212 h 412"/>
                    <a:gd name="T80" fmla="*/ 179 w 357"/>
                    <a:gd name="T81" fmla="*/ 212 h 412"/>
                    <a:gd name="T82" fmla="*/ 183 w 357"/>
                    <a:gd name="T83" fmla="*/ 212 h 412"/>
                    <a:gd name="T84" fmla="*/ 183 w 357"/>
                    <a:gd name="T85" fmla="*/ 212 h 412"/>
                    <a:gd name="T86" fmla="*/ 286 w 357"/>
                    <a:gd name="T87" fmla="*/ 212 h 412"/>
                    <a:gd name="T88" fmla="*/ 311 w 357"/>
                    <a:gd name="T89" fmla="*/ 194 h 412"/>
                    <a:gd name="T90" fmla="*/ 273 w 357"/>
                    <a:gd name="T91" fmla="*/ 356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57" h="412">
                      <a:moveTo>
                        <a:pt x="353" y="141"/>
                      </a:moveTo>
                      <a:cubicBezTo>
                        <a:pt x="348" y="135"/>
                        <a:pt x="329" y="138"/>
                        <a:pt x="325" y="131"/>
                      </a:cubicBezTo>
                      <a:cubicBezTo>
                        <a:pt x="323" y="126"/>
                        <a:pt x="306" y="41"/>
                        <a:pt x="231" y="10"/>
                      </a:cubicBezTo>
                      <a:cubicBezTo>
                        <a:pt x="231" y="118"/>
                        <a:pt x="231" y="118"/>
                        <a:pt x="231" y="118"/>
                      </a:cubicBezTo>
                      <a:cubicBezTo>
                        <a:pt x="204" y="118"/>
                        <a:pt x="204" y="118"/>
                        <a:pt x="204" y="118"/>
                      </a:cubicBezTo>
                      <a:cubicBezTo>
                        <a:pt x="204" y="2"/>
                        <a:pt x="204" y="2"/>
                        <a:pt x="204" y="2"/>
                      </a:cubicBezTo>
                      <a:cubicBezTo>
                        <a:pt x="196" y="1"/>
                        <a:pt x="188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0" y="0"/>
                        <a:pt x="162" y="1"/>
                        <a:pt x="154" y="2"/>
                      </a:cubicBezTo>
                      <a:cubicBezTo>
                        <a:pt x="154" y="118"/>
                        <a:pt x="154" y="118"/>
                        <a:pt x="154" y="118"/>
                      </a:cubicBezTo>
                      <a:cubicBezTo>
                        <a:pt x="127" y="118"/>
                        <a:pt x="127" y="118"/>
                        <a:pt x="127" y="118"/>
                      </a:cubicBezTo>
                      <a:cubicBezTo>
                        <a:pt x="127" y="10"/>
                        <a:pt x="127" y="10"/>
                        <a:pt x="127" y="10"/>
                      </a:cubicBezTo>
                      <a:cubicBezTo>
                        <a:pt x="52" y="41"/>
                        <a:pt x="35" y="126"/>
                        <a:pt x="32" y="131"/>
                      </a:cubicBezTo>
                      <a:cubicBezTo>
                        <a:pt x="29" y="138"/>
                        <a:pt x="10" y="135"/>
                        <a:pt x="5" y="141"/>
                      </a:cubicBezTo>
                      <a:cubicBezTo>
                        <a:pt x="0" y="148"/>
                        <a:pt x="1" y="179"/>
                        <a:pt x="6" y="183"/>
                      </a:cubicBezTo>
                      <a:cubicBezTo>
                        <a:pt x="8" y="186"/>
                        <a:pt x="16" y="185"/>
                        <a:pt x="28" y="188"/>
                      </a:cubicBezTo>
                      <a:cubicBezTo>
                        <a:pt x="26" y="210"/>
                        <a:pt x="19" y="309"/>
                        <a:pt x="71" y="368"/>
                      </a:cubicBezTo>
                      <a:cubicBezTo>
                        <a:pt x="97" y="397"/>
                        <a:pt x="133" y="412"/>
                        <a:pt x="178" y="412"/>
                      </a:cubicBezTo>
                      <a:cubicBezTo>
                        <a:pt x="178" y="412"/>
                        <a:pt x="178" y="412"/>
                        <a:pt x="179" y="412"/>
                      </a:cubicBezTo>
                      <a:cubicBezTo>
                        <a:pt x="179" y="412"/>
                        <a:pt x="180" y="412"/>
                        <a:pt x="180" y="412"/>
                      </a:cubicBezTo>
                      <a:cubicBezTo>
                        <a:pt x="225" y="412"/>
                        <a:pt x="261" y="397"/>
                        <a:pt x="287" y="368"/>
                      </a:cubicBezTo>
                      <a:cubicBezTo>
                        <a:pt x="338" y="309"/>
                        <a:pt x="332" y="210"/>
                        <a:pt x="329" y="188"/>
                      </a:cubicBezTo>
                      <a:cubicBezTo>
                        <a:pt x="342" y="185"/>
                        <a:pt x="350" y="186"/>
                        <a:pt x="352" y="183"/>
                      </a:cubicBezTo>
                      <a:cubicBezTo>
                        <a:pt x="357" y="179"/>
                        <a:pt x="357" y="148"/>
                        <a:pt x="353" y="141"/>
                      </a:cubicBezTo>
                      <a:close/>
                      <a:moveTo>
                        <a:pt x="273" y="356"/>
                      </a:moveTo>
                      <a:cubicBezTo>
                        <a:pt x="251" y="381"/>
                        <a:pt x="220" y="393"/>
                        <a:pt x="180" y="393"/>
                      </a:cubicBezTo>
                      <a:cubicBezTo>
                        <a:pt x="180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8" y="393"/>
                        <a:pt x="178" y="393"/>
                        <a:pt x="178" y="393"/>
                      </a:cubicBezTo>
                      <a:cubicBezTo>
                        <a:pt x="138" y="393"/>
                        <a:pt x="107" y="381"/>
                        <a:pt x="85" y="356"/>
                      </a:cubicBezTo>
                      <a:cubicBezTo>
                        <a:pt x="42" y="306"/>
                        <a:pt x="44" y="222"/>
                        <a:pt x="46" y="194"/>
                      </a:cubicBezTo>
                      <a:cubicBezTo>
                        <a:pt x="54" y="198"/>
                        <a:pt x="62" y="204"/>
                        <a:pt x="72" y="212"/>
                      </a:cubicBezTo>
                      <a:cubicBezTo>
                        <a:pt x="87" y="212"/>
                        <a:pt x="146" y="212"/>
                        <a:pt x="174" y="212"/>
                      </a:cubicBezTo>
                      <a:cubicBezTo>
                        <a:pt x="174" y="212"/>
                        <a:pt x="174" y="212"/>
                        <a:pt x="174" y="212"/>
                      </a:cubicBezTo>
                      <a:cubicBezTo>
                        <a:pt x="174" y="212"/>
                        <a:pt x="176" y="212"/>
                        <a:pt x="179" y="212"/>
                      </a:cubicBezTo>
                      <a:cubicBezTo>
                        <a:pt x="182" y="212"/>
                        <a:pt x="183" y="212"/>
                        <a:pt x="183" y="212"/>
                      </a:cubicBezTo>
                      <a:cubicBezTo>
                        <a:pt x="183" y="212"/>
                        <a:pt x="183" y="212"/>
                        <a:pt x="183" y="212"/>
                      </a:cubicBezTo>
                      <a:cubicBezTo>
                        <a:pt x="211" y="212"/>
                        <a:pt x="270" y="212"/>
                        <a:pt x="286" y="212"/>
                      </a:cubicBezTo>
                      <a:cubicBezTo>
                        <a:pt x="295" y="204"/>
                        <a:pt x="304" y="198"/>
                        <a:pt x="311" y="194"/>
                      </a:cubicBezTo>
                      <a:cubicBezTo>
                        <a:pt x="314" y="222"/>
                        <a:pt x="316" y="306"/>
                        <a:pt x="273" y="356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93" name="Group 192"/>
              <p:cNvGrpSpPr/>
              <p:nvPr/>
            </p:nvGrpSpPr>
            <p:grpSpPr>
              <a:xfrm>
                <a:off x="9479185" y="2166716"/>
                <a:ext cx="359697" cy="413971"/>
                <a:chOff x="7315200" y="1830388"/>
                <a:chExt cx="1073150" cy="1235075"/>
              </a:xfrm>
              <a:solidFill>
                <a:schemeClr val="tx1">
                  <a:lumMod val="40000"/>
                  <a:lumOff val="60000"/>
                </a:schemeClr>
              </a:solidFill>
            </p:grpSpPr>
            <p:sp>
              <p:nvSpPr>
                <p:cNvPr id="194" name="Freeform 53"/>
                <p:cNvSpPr>
                  <a:spLocks/>
                </p:cNvSpPr>
                <p:nvPr/>
              </p:nvSpPr>
              <p:spPr bwMode="auto">
                <a:xfrm>
                  <a:off x="7624763" y="2568576"/>
                  <a:ext cx="134938" cy="131763"/>
                </a:xfrm>
                <a:custGeom>
                  <a:avLst/>
                  <a:gdLst>
                    <a:gd name="T0" fmla="*/ 23 w 45"/>
                    <a:gd name="T1" fmla="*/ 0 h 44"/>
                    <a:gd name="T2" fmla="*/ 16 w 45"/>
                    <a:gd name="T3" fmla="*/ 1 h 44"/>
                    <a:gd name="T4" fmla="*/ 18 w 45"/>
                    <a:gd name="T5" fmla="*/ 8 h 44"/>
                    <a:gd name="T6" fmla="*/ 8 w 45"/>
                    <a:gd name="T7" fmla="*/ 18 h 44"/>
                    <a:gd name="T8" fmla="*/ 1 w 45"/>
                    <a:gd name="T9" fmla="*/ 16 h 44"/>
                    <a:gd name="T10" fmla="*/ 0 w 45"/>
                    <a:gd name="T11" fmla="*/ 22 h 44"/>
                    <a:gd name="T12" fmla="*/ 23 w 45"/>
                    <a:gd name="T13" fmla="*/ 44 h 44"/>
                    <a:gd name="T14" fmla="*/ 45 w 45"/>
                    <a:gd name="T15" fmla="*/ 22 h 44"/>
                    <a:gd name="T16" fmla="*/ 23 w 45"/>
                    <a:gd name="T17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44">
                      <a:moveTo>
                        <a:pt x="23" y="0"/>
                      </a:moveTo>
                      <a:cubicBezTo>
                        <a:pt x="20" y="0"/>
                        <a:pt x="18" y="1"/>
                        <a:pt x="16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4" y="18"/>
                        <a:pt x="8" y="18"/>
                      </a:cubicBezTo>
                      <a:cubicBezTo>
                        <a:pt x="6" y="18"/>
                        <a:pt x="3" y="17"/>
                        <a:pt x="1" y="16"/>
                      </a:cubicBezTo>
                      <a:cubicBezTo>
                        <a:pt x="1" y="18"/>
                        <a:pt x="0" y="20"/>
                        <a:pt x="0" y="22"/>
                      </a:cubicBezTo>
                      <a:cubicBezTo>
                        <a:pt x="0" y="35"/>
                        <a:pt x="10" y="44"/>
                        <a:pt x="23" y="44"/>
                      </a:cubicBezTo>
                      <a:cubicBezTo>
                        <a:pt x="35" y="44"/>
                        <a:pt x="45" y="35"/>
                        <a:pt x="45" y="22"/>
                      </a:cubicBezTo>
                      <a:cubicBezTo>
                        <a:pt x="45" y="10"/>
                        <a:pt x="35" y="0"/>
                        <a:pt x="2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5" name="Freeform 54"/>
                <p:cNvSpPr>
                  <a:spLocks/>
                </p:cNvSpPr>
                <p:nvPr/>
              </p:nvSpPr>
              <p:spPr bwMode="auto">
                <a:xfrm>
                  <a:off x="7940675" y="2562226"/>
                  <a:ext cx="131763" cy="134938"/>
                </a:xfrm>
                <a:custGeom>
                  <a:avLst/>
                  <a:gdLst>
                    <a:gd name="T0" fmla="*/ 22 w 44"/>
                    <a:gd name="T1" fmla="*/ 0 h 45"/>
                    <a:gd name="T2" fmla="*/ 15 w 44"/>
                    <a:gd name="T3" fmla="*/ 1 h 45"/>
                    <a:gd name="T4" fmla="*/ 18 w 44"/>
                    <a:gd name="T5" fmla="*/ 8 h 45"/>
                    <a:gd name="T6" fmla="*/ 7 w 44"/>
                    <a:gd name="T7" fmla="*/ 18 h 45"/>
                    <a:gd name="T8" fmla="*/ 1 w 44"/>
                    <a:gd name="T9" fmla="*/ 16 h 45"/>
                    <a:gd name="T10" fmla="*/ 0 w 44"/>
                    <a:gd name="T11" fmla="*/ 22 h 45"/>
                    <a:gd name="T12" fmla="*/ 22 w 44"/>
                    <a:gd name="T13" fmla="*/ 45 h 45"/>
                    <a:gd name="T14" fmla="*/ 44 w 44"/>
                    <a:gd name="T15" fmla="*/ 22 h 45"/>
                    <a:gd name="T16" fmla="*/ 22 w 44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4" h="45">
                      <a:moveTo>
                        <a:pt x="22" y="0"/>
                      </a:moveTo>
                      <a:cubicBezTo>
                        <a:pt x="19" y="0"/>
                        <a:pt x="17" y="1"/>
                        <a:pt x="15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3" y="18"/>
                        <a:pt x="7" y="18"/>
                      </a:cubicBezTo>
                      <a:cubicBezTo>
                        <a:pt x="5" y="18"/>
                        <a:pt x="3" y="17"/>
                        <a:pt x="1" y="16"/>
                      </a:cubicBezTo>
                      <a:cubicBezTo>
                        <a:pt x="0" y="18"/>
                        <a:pt x="0" y="20"/>
                        <a:pt x="0" y="22"/>
                      </a:cubicBezTo>
                      <a:cubicBezTo>
                        <a:pt x="0" y="35"/>
                        <a:pt x="10" y="45"/>
                        <a:pt x="22" y="45"/>
                      </a:cubicBezTo>
                      <a:cubicBezTo>
                        <a:pt x="34" y="45"/>
                        <a:pt x="44" y="35"/>
                        <a:pt x="44" y="22"/>
                      </a:cubicBezTo>
                      <a:cubicBezTo>
                        <a:pt x="44" y="10"/>
                        <a:pt x="34" y="0"/>
                        <a:pt x="2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6" name="Freeform 55"/>
                <p:cNvSpPr>
                  <a:spLocks/>
                </p:cNvSpPr>
                <p:nvPr/>
              </p:nvSpPr>
              <p:spPr bwMode="auto">
                <a:xfrm>
                  <a:off x="7748588" y="2843213"/>
                  <a:ext cx="204788" cy="77788"/>
                </a:xfrm>
                <a:custGeom>
                  <a:avLst/>
                  <a:gdLst>
                    <a:gd name="T0" fmla="*/ 34 w 68"/>
                    <a:gd name="T1" fmla="*/ 26 h 26"/>
                    <a:gd name="T2" fmla="*/ 68 w 68"/>
                    <a:gd name="T3" fmla="*/ 0 h 26"/>
                    <a:gd name="T4" fmla="*/ 0 w 68"/>
                    <a:gd name="T5" fmla="*/ 0 h 26"/>
                    <a:gd name="T6" fmla="*/ 34 w 68"/>
                    <a:gd name="T7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8" h="26">
                      <a:moveTo>
                        <a:pt x="34" y="26"/>
                      </a:moveTo>
                      <a:cubicBezTo>
                        <a:pt x="57" y="26"/>
                        <a:pt x="68" y="0"/>
                        <a:pt x="6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1" y="26"/>
                        <a:pt x="3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7" name="Freeform 56"/>
                <p:cNvSpPr>
                  <a:spLocks noEditPoints="1"/>
                </p:cNvSpPr>
                <p:nvPr/>
              </p:nvSpPr>
              <p:spPr bwMode="auto">
                <a:xfrm>
                  <a:off x="7315200" y="1830388"/>
                  <a:ext cx="1073150" cy="1235075"/>
                </a:xfrm>
                <a:custGeom>
                  <a:avLst/>
                  <a:gdLst>
                    <a:gd name="T0" fmla="*/ 353 w 357"/>
                    <a:gd name="T1" fmla="*/ 141 h 412"/>
                    <a:gd name="T2" fmla="*/ 325 w 357"/>
                    <a:gd name="T3" fmla="*/ 131 h 412"/>
                    <a:gd name="T4" fmla="*/ 231 w 357"/>
                    <a:gd name="T5" fmla="*/ 10 h 412"/>
                    <a:gd name="T6" fmla="*/ 231 w 357"/>
                    <a:gd name="T7" fmla="*/ 118 h 412"/>
                    <a:gd name="T8" fmla="*/ 204 w 357"/>
                    <a:gd name="T9" fmla="*/ 118 h 412"/>
                    <a:gd name="T10" fmla="*/ 204 w 357"/>
                    <a:gd name="T11" fmla="*/ 2 h 412"/>
                    <a:gd name="T12" fmla="*/ 179 w 357"/>
                    <a:gd name="T13" fmla="*/ 0 h 412"/>
                    <a:gd name="T14" fmla="*/ 179 w 357"/>
                    <a:gd name="T15" fmla="*/ 0 h 412"/>
                    <a:gd name="T16" fmla="*/ 179 w 357"/>
                    <a:gd name="T17" fmla="*/ 0 h 412"/>
                    <a:gd name="T18" fmla="*/ 179 w 357"/>
                    <a:gd name="T19" fmla="*/ 0 h 412"/>
                    <a:gd name="T20" fmla="*/ 179 w 357"/>
                    <a:gd name="T21" fmla="*/ 0 h 412"/>
                    <a:gd name="T22" fmla="*/ 154 w 357"/>
                    <a:gd name="T23" fmla="*/ 2 h 412"/>
                    <a:gd name="T24" fmla="*/ 154 w 357"/>
                    <a:gd name="T25" fmla="*/ 118 h 412"/>
                    <a:gd name="T26" fmla="*/ 127 w 357"/>
                    <a:gd name="T27" fmla="*/ 118 h 412"/>
                    <a:gd name="T28" fmla="*/ 127 w 357"/>
                    <a:gd name="T29" fmla="*/ 10 h 412"/>
                    <a:gd name="T30" fmla="*/ 32 w 357"/>
                    <a:gd name="T31" fmla="*/ 131 h 412"/>
                    <a:gd name="T32" fmla="*/ 5 w 357"/>
                    <a:gd name="T33" fmla="*/ 141 h 412"/>
                    <a:gd name="T34" fmla="*/ 6 w 357"/>
                    <a:gd name="T35" fmla="*/ 183 h 412"/>
                    <a:gd name="T36" fmla="*/ 28 w 357"/>
                    <a:gd name="T37" fmla="*/ 188 h 412"/>
                    <a:gd name="T38" fmla="*/ 71 w 357"/>
                    <a:gd name="T39" fmla="*/ 368 h 412"/>
                    <a:gd name="T40" fmla="*/ 178 w 357"/>
                    <a:gd name="T41" fmla="*/ 412 h 412"/>
                    <a:gd name="T42" fmla="*/ 179 w 357"/>
                    <a:gd name="T43" fmla="*/ 412 h 412"/>
                    <a:gd name="T44" fmla="*/ 180 w 357"/>
                    <a:gd name="T45" fmla="*/ 412 h 412"/>
                    <a:gd name="T46" fmla="*/ 287 w 357"/>
                    <a:gd name="T47" fmla="*/ 368 h 412"/>
                    <a:gd name="T48" fmla="*/ 329 w 357"/>
                    <a:gd name="T49" fmla="*/ 188 h 412"/>
                    <a:gd name="T50" fmla="*/ 352 w 357"/>
                    <a:gd name="T51" fmla="*/ 183 h 412"/>
                    <a:gd name="T52" fmla="*/ 353 w 357"/>
                    <a:gd name="T53" fmla="*/ 141 h 412"/>
                    <a:gd name="T54" fmla="*/ 273 w 357"/>
                    <a:gd name="T55" fmla="*/ 356 h 412"/>
                    <a:gd name="T56" fmla="*/ 180 w 357"/>
                    <a:gd name="T57" fmla="*/ 393 h 412"/>
                    <a:gd name="T58" fmla="*/ 179 w 357"/>
                    <a:gd name="T59" fmla="*/ 393 h 412"/>
                    <a:gd name="T60" fmla="*/ 179 w 357"/>
                    <a:gd name="T61" fmla="*/ 393 h 412"/>
                    <a:gd name="T62" fmla="*/ 179 w 357"/>
                    <a:gd name="T63" fmla="*/ 393 h 412"/>
                    <a:gd name="T64" fmla="*/ 179 w 357"/>
                    <a:gd name="T65" fmla="*/ 393 h 412"/>
                    <a:gd name="T66" fmla="*/ 179 w 357"/>
                    <a:gd name="T67" fmla="*/ 393 h 412"/>
                    <a:gd name="T68" fmla="*/ 178 w 357"/>
                    <a:gd name="T69" fmla="*/ 393 h 412"/>
                    <a:gd name="T70" fmla="*/ 85 w 357"/>
                    <a:gd name="T71" fmla="*/ 356 h 412"/>
                    <a:gd name="T72" fmla="*/ 46 w 357"/>
                    <a:gd name="T73" fmla="*/ 194 h 412"/>
                    <a:gd name="T74" fmla="*/ 72 w 357"/>
                    <a:gd name="T75" fmla="*/ 212 h 412"/>
                    <a:gd name="T76" fmla="*/ 174 w 357"/>
                    <a:gd name="T77" fmla="*/ 212 h 412"/>
                    <a:gd name="T78" fmla="*/ 174 w 357"/>
                    <a:gd name="T79" fmla="*/ 212 h 412"/>
                    <a:gd name="T80" fmla="*/ 179 w 357"/>
                    <a:gd name="T81" fmla="*/ 212 h 412"/>
                    <a:gd name="T82" fmla="*/ 183 w 357"/>
                    <a:gd name="T83" fmla="*/ 212 h 412"/>
                    <a:gd name="T84" fmla="*/ 183 w 357"/>
                    <a:gd name="T85" fmla="*/ 212 h 412"/>
                    <a:gd name="T86" fmla="*/ 286 w 357"/>
                    <a:gd name="T87" fmla="*/ 212 h 412"/>
                    <a:gd name="T88" fmla="*/ 311 w 357"/>
                    <a:gd name="T89" fmla="*/ 194 h 412"/>
                    <a:gd name="T90" fmla="*/ 273 w 357"/>
                    <a:gd name="T91" fmla="*/ 356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57" h="412">
                      <a:moveTo>
                        <a:pt x="353" y="141"/>
                      </a:moveTo>
                      <a:cubicBezTo>
                        <a:pt x="348" y="135"/>
                        <a:pt x="329" y="138"/>
                        <a:pt x="325" y="131"/>
                      </a:cubicBezTo>
                      <a:cubicBezTo>
                        <a:pt x="323" y="126"/>
                        <a:pt x="306" y="41"/>
                        <a:pt x="231" y="10"/>
                      </a:cubicBezTo>
                      <a:cubicBezTo>
                        <a:pt x="231" y="118"/>
                        <a:pt x="231" y="118"/>
                        <a:pt x="231" y="118"/>
                      </a:cubicBezTo>
                      <a:cubicBezTo>
                        <a:pt x="204" y="118"/>
                        <a:pt x="204" y="118"/>
                        <a:pt x="204" y="118"/>
                      </a:cubicBezTo>
                      <a:cubicBezTo>
                        <a:pt x="204" y="2"/>
                        <a:pt x="204" y="2"/>
                        <a:pt x="204" y="2"/>
                      </a:cubicBezTo>
                      <a:cubicBezTo>
                        <a:pt x="196" y="1"/>
                        <a:pt x="188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0" y="0"/>
                        <a:pt x="162" y="1"/>
                        <a:pt x="154" y="2"/>
                      </a:cubicBezTo>
                      <a:cubicBezTo>
                        <a:pt x="154" y="118"/>
                        <a:pt x="154" y="118"/>
                        <a:pt x="154" y="118"/>
                      </a:cubicBezTo>
                      <a:cubicBezTo>
                        <a:pt x="127" y="118"/>
                        <a:pt x="127" y="118"/>
                        <a:pt x="127" y="118"/>
                      </a:cubicBezTo>
                      <a:cubicBezTo>
                        <a:pt x="127" y="10"/>
                        <a:pt x="127" y="10"/>
                        <a:pt x="127" y="10"/>
                      </a:cubicBezTo>
                      <a:cubicBezTo>
                        <a:pt x="52" y="41"/>
                        <a:pt x="35" y="126"/>
                        <a:pt x="32" y="131"/>
                      </a:cubicBezTo>
                      <a:cubicBezTo>
                        <a:pt x="29" y="138"/>
                        <a:pt x="10" y="135"/>
                        <a:pt x="5" y="141"/>
                      </a:cubicBezTo>
                      <a:cubicBezTo>
                        <a:pt x="0" y="148"/>
                        <a:pt x="1" y="179"/>
                        <a:pt x="6" y="183"/>
                      </a:cubicBezTo>
                      <a:cubicBezTo>
                        <a:pt x="8" y="186"/>
                        <a:pt x="16" y="185"/>
                        <a:pt x="28" y="188"/>
                      </a:cubicBezTo>
                      <a:cubicBezTo>
                        <a:pt x="26" y="210"/>
                        <a:pt x="19" y="309"/>
                        <a:pt x="71" y="368"/>
                      </a:cubicBezTo>
                      <a:cubicBezTo>
                        <a:pt x="97" y="397"/>
                        <a:pt x="133" y="412"/>
                        <a:pt x="178" y="412"/>
                      </a:cubicBezTo>
                      <a:cubicBezTo>
                        <a:pt x="178" y="412"/>
                        <a:pt x="178" y="412"/>
                        <a:pt x="179" y="412"/>
                      </a:cubicBezTo>
                      <a:cubicBezTo>
                        <a:pt x="179" y="412"/>
                        <a:pt x="180" y="412"/>
                        <a:pt x="180" y="412"/>
                      </a:cubicBezTo>
                      <a:cubicBezTo>
                        <a:pt x="225" y="412"/>
                        <a:pt x="261" y="397"/>
                        <a:pt x="287" y="368"/>
                      </a:cubicBezTo>
                      <a:cubicBezTo>
                        <a:pt x="338" y="309"/>
                        <a:pt x="332" y="210"/>
                        <a:pt x="329" y="188"/>
                      </a:cubicBezTo>
                      <a:cubicBezTo>
                        <a:pt x="342" y="185"/>
                        <a:pt x="350" y="186"/>
                        <a:pt x="352" y="183"/>
                      </a:cubicBezTo>
                      <a:cubicBezTo>
                        <a:pt x="357" y="179"/>
                        <a:pt x="357" y="148"/>
                        <a:pt x="353" y="141"/>
                      </a:cubicBezTo>
                      <a:close/>
                      <a:moveTo>
                        <a:pt x="273" y="356"/>
                      </a:moveTo>
                      <a:cubicBezTo>
                        <a:pt x="251" y="381"/>
                        <a:pt x="220" y="393"/>
                        <a:pt x="180" y="393"/>
                      </a:cubicBezTo>
                      <a:cubicBezTo>
                        <a:pt x="180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8" y="393"/>
                        <a:pt x="178" y="393"/>
                        <a:pt x="178" y="393"/>
                      </a:cubicBezTo>
                      <a:cubicBezTo>
                        <a:pt x="138" y="393"/>
                        <a:pt x="107" y="381"/>
                        <a:pt x="85" y="356"/>
                      </a:cubicBezTo>
                      <a:cubicBezTo>
                        <a:pt x="42" y="306"/>
                        <a:pt x="44" y="222"/>
                        <a:pt x="46" y="194"/>
                      </a:cubicBezTo>
                      <a:cubicBezTo>
                        <a:pt x="54" y="198"/>
                        <a:pt x="62" y="204"/>
                        <a:pt x="72" y="212"/>
                      </a:cubicBezTo>
                      <a:cubicBezTo>
                        <a:pt x="87" y="212"/>
                        <a:pt x="146" y="212"/>
                        <a:pt x="174" y="212"/>
                      </a:cubicBezTo>
                      <a:cubicBezTo>
                        <a:pt x="174" y="212"/>
                        <a:pt x="174" y="212"/>
                        <a:pt x="174" y="212"/>
                      </a:cubicBezTo>
                      <a:cubicBezTo>
                        <a:pt x="174" y="212"/>
                        <a:pt x="176" y="212"/>
                        <a:pt x="179" y="212"/>
                      </a:cubicBezTo>
                      <a:cubicBezTo>
                        <a:pt x="182" y="212"/>
                        <a:pt x="183" y="212"/>
                        <a:pt x="183" y="212"/>
                      </a:cubicBezTo>
                      <a:cubicBezTo>
                        <a:pt x="183" y="212"/>
                        <a:pt x="183" y="212"/>
                        <a:pt x="183" y="212"/>
                      </a:cubicBezTo>
                      <a:cubicBezTo>
                        <a:pt x="211" y="212"/>
                        <a:pt x="270" y="212"/>
                        <a:pt x="286" y="212"/>
                      </a:cubicBezTo>
                      <a:cubicBezTo>
                        <a:pt x="295" y="204"/>
                        <a:pt x="304" y="198"/>
                        <a:pt x="311" y="194"/>
                      </a:cubicBezTo>
                      <a:cubicBezTo>
                        <a:pt x="314" y="222"/>
                        <a:pt x="316" y="306"/>
                        <a:pt x="273" y="356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98" name="Group 197"/>
              <p:cNvGrpSpPr/>
              <p:nvPr/>
            </p:nvGrpSpPr>
            <p:grpSpPr>
              <a:xfrm>
                <a:off x="9896860" y="2166716"/>
                <a:ext cx="359697" cy="413971"/>
                <a:chOff x="7315200" y="1830388"/>
                <a:chExt cx="1073150" cy="1235075"/>
              </a:xfrm>
              <a:solidFill>
                <a:schemeClr val="tx1">
                  <a:lumMod val="40000"/>
                  <a:lumOff val="60000"/>
                </a:schemeClr>
              </a:solidFill>
            </p:grpSpPr>
            <p:sp>
              <p:nvSpPr>
                <p:cNvPr id="199" name="Freeform 53"/>
                <p:cNvSpPr>
                  <a:spLocks/>
                </p:cNvSpPr>
                <p:nvPr/>
              </p:nvSpPr>
              <p:spPr bwMode="auto">
                <a:xfrm>
                  <a:off x="7624763" y="2568576"/>
                  <a:ext cx="134938" cy="131763"/>
                </a:xfrm>
                <a:custGeom>
                  <a:avLst/>
                  <a:gdLst>
                    <a:gd name="T0" fmla="*/ 23 w 45"/>
                    <a:gd name="T1" fmla="*/ 0 h 44"/>
                    <a:gd name="T2" fmla="*/ 16 w 45"/>
                    <a:gd name="T3" fmla="*/ 1 h 44"/>
                    <a:gd name="T4" fmla="*/ 18 w 45"/>
                    <a:gd name="T5" fmla="*/ 8 h 44"/>
                    <a:gd name="T6" fmla="*/ 8 w 45"/>
                    <a:gd name="T7" fmla="*/ 18 h 44"/>
                    <a:gd name="T8" fmla="*/ 1 w 45"/>
                    <a:gd name="T9" fmla="*/ 16 h 44"/>
                    <a:gd name="T10" fmla="*/ 0 w 45"/>
                    <a:gd name="T11" fmla="*/ 22 h 44"/>
                    <a:gd name="T12" fmla="*/ 23 w 45"/>
                    <a:gd name="T13" fmla="*/ 44 h 44"/>
                    <a:gd name="T14" fmla="*/ 45 w 45"/>
                    <a:gd name="T15" fmla="*/ 22 h 44"/>
                    <a:gd name="T16" fmla="*/ 23 w 45"/>
                    <a:gd name="T17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5" h="44">
                      <a:moveTo>
                        <a:pt x="23" y="0"/>
                      </a:moveTo>
                      <a:cubicBezTo>
                        <a:pt x="20" y="0"/>
                        <a:pt x="18" y="1"/>
                        <a:pt x="16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4" y="18"/>
                        <a:pt x="8" y="18"/>
                      </a:cubicBezTo>
                      <a:cubicBezTo>
                        <a:pt x="6" y="18"/>
                        <a:pt x="3" y="17"/>
                        <a:pt x="1" y="16"/>
                      </a:cubicBezTo>
                      <a:cubicBezTo>
                        <a:pt x="1" y="18"/>
                        <a:pt x="0" y="20"/>
                        <a:pt x="0" y="22"/>
                      </a:cubicBezTo>
                      <a:cubicBezTo>
                        <a:pt x="0" y="35"/>
                        <a:pt x="10" y="44"/>
                        <a:pt x="23" y="44"/>
                      </a:cubicBezTo>
                      <a:cubicBezTo>
                        <a:pt x="35" y="44"/>
                        <a:pt x="45" y="35"/>
                        <a:pt x="45" y="22"/>
                      </a:cubicBezTo>
                      <a:cubicBezTo>
                        <a:pt x="45" y="10"/>
                        <a:pt x="35" y="0"/>
                        <a:pt x="2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0" name="Freeform 54"/>
                <p:cNvSpPr>
                  <a:spLocks/>
                </p:cNvSpPr>
                <p:nvPr/>
              </p:nvSpPr>
              <p:spPr bwMode="auto">
                <a:xfrm>
                  <a:off x="7940675" y="2562226"/>
                  <a:ext cx="131763" cy="134938"/>
                </a:xfrm>
                <a:custGeom>
                  <a:avLst/>
                  <a:gdLst>
                    <a:gd name="T0" fmla="*/ 22 w 44"/>
                    <a:gd name="T1" fmla="*/ 0 h 45"/>
                    <a:gd name="T2" fmla="*/ 15 w 44"/>
                    <a:gd name="T3" fmla="*/ 1 h 45"/>
                    <a:gd name="T4" fmla="*/ 18 w 44"/>
                    <a:gd name="T5" fmla="*/ 8 h 45"/>
                    <a:gd name="T6" fmla="*/ 7 w 44"/>
                    <a:gd name="T7" fmla="*/ 18 h 45"/>
                    <a:gd name="T8" fmla="*/ 1 w 44"/>
                    <a:gd name="T9" fmla="*/ 16 h 45"/>
                    <a:gd name="T10" fmla="*/ 0 w 44"/>
                    <a:gd name="T11" fmla="*/ 22 h 45"/>
                    <a:gd name="T12" fmla="*/ 22 w 44"/>
                    <a:gd name="T13" fmla="*/ 45 h 45"/>
                    <a:gd name="T14" fmla="*/ 44 w 44"/>
                    <a:gd name="T15" fmla="*/ 22 h 45"/>
                    <a:gd name="T16" fmla="*/ 22 w 44"/>
                    <a:gd name="T17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4" h="45">
                      <a:moveTo>
                        <a:pt x="22" y="0"/>
                      </a:moveTo>
                      <a:cubicBezTo>
                        <a:pt x="19" y="0"/>
                        <a:pt x="17" y="1"/>
                        <a:pt x="15" y="1"/>
                      </a:cubicBezTo>
                      <a:cubicBezTo>
                        <a:pt x="17" y="3"/>
                        <a:pt x="18" y="6"/>
                        <a:pt x="18" y="8"/>
                      </a:cubicBezTo>
                      <a:cubicBezTo>
                        <a:pt x="18" y="14"/>
                        <a:pt x="13" y="18"/>
                        <a:pt x="7" y="18"/>
                      </a:cubicBezTo>
                      <a:cubicBezTo>
                        <a:pt x="5" y="18"/>
                        <a:pt x="3" y="17"/>
                        <a:pt x="1" y="16"/>
                      </a:cubicBezTo>
                      <a:cubicBezTo>
                        <a:pt x="0" y="18"/>
                        <a:pt x="0" y="20"/>
                        <a:pt x="0" y="22"/>
                      </a:cubicBezTo>
                      <a:cubicBezTo>
                        <a:pt x="0" y="35"/>
                        <a:pt x="10" y="45"/>
                        <a:pt x="22" y="45"/>
                      </a:cubicBezTo>
                      <a:cubicBezTo>
                        <a:pt x="34" y="45"/>
                        <a:pt x="44" y="35"/>
                        <a:pt x="44" y="22"/>
                      </a:cubicBezTo>
                      <a:cubicBezTo>
                        <a:pt x="44" y="10"/>
                        <a:pt x="34" y="0"/>
                        <a:pt x="2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1" name="Freeform 55"/>
                <p:cNvSpPr>
                  <a:spLocks/>
                </p:cNvSpPr>
                <p:nvPr/>
              </p:nvSpPr>
              <p:spPr bwMode="auto">
                <a:xfrm>
                  <a:off x="7748588" y="2843213"/>
                  <a:ext cx="204788" cy="77788"/>
                </a:xfrm>
                <a:custGeom>
                  <a:avLst/>
                  <a:gdLst>
                    <a:gd name="T0" fmla="*/ 34 w 68"/>
                    <a:gd name="T1" fmla="*/ 26 h 26"/>
                    <a:gd name="T2" fmla="*/ 68 w 68"/>
                    <a:gd name="T3" fmla="*/ 0 h 26"/>
                    <a:gd name="T4" fmla="*/ 0 w 68"/>
                    <a:gd name="T5" fmla="*/ 0 h 26"/>
                    <a:gd name="T6" fmla="*/ 34 w 68"/>
                    <a:gd name="T7" fmla="*/ 26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8" h="26">
                      <a:moveTo>
                        <a:pt x="34" y="26"/>
                      </a:moveTo>
                      <a:cubicBezTo>
                        <a:pt x="57" y="26"/>
                        <a:pt x="68" y="0"/>
                        <a:pt x="6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0"/>
                        <a:pt x="11" y="26"/>
                        <a:pt x="3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2" name="Freeform 56"/>
                <p:cNvSpPr>
                  <a:spLocks noEditPoints="1"/>
                </p:cNvSpPr>
                <p:nvPr/>
              </p:nvSpPr>
              <p:spPr bwMode="auto">
                <a:xfrm>
                  <a:off x="7315200" y="1830388"/>
                  <a:ext cx="1073150" cy="1235075"/>
                </a:xfrm>
                <a:custGeom>
                  <a:avLst/>
                  <a:gdLst>
                    <a:gd name="T0" fmla="*/ 353 w 357"/>
                    <a:gd name="T1" fmla="*/ 141 h 412"/>
                    <a:gd name="T2" fmla="*/ 325 w 357"/>
                    <a:gd name="T3" fmla="*/ 131 h 412"/>
                    <a:gd name="T4" fmla="*/ 231 w 357"/>
                    <a:gd name="T5" fmla="*/ 10 h 412"/>
                    <a:gd name="T6" fmla="*/ 231 w 357"/>
                    <a:gd name="T7" fmla="*/ 118 h 412"/>
                    <a:gd name="T8" fmla="*/ 204 w 357"/>
                    <a:gd name="T9" fmla="*/ 118 h 412"/>
                    <a:gd name="T10" fmla="*/ 204 w 357"/>
                    <a:gd name="T11" fmla="*/ 2 h 412"/>
                    <a:gd name="T12" fmla="*/ 179 w 357"/>
                    <a:gd name="T13" fmla="*/ 0 h 412"/>
                    <a:gd name="T14" fmla="*/ 179 w 357"/>
                    <a:gd name="T15" fmla="*/ 0 h 412"/>
                    <a:gd name="T16" fmla="*/ 179 w 357"/>
                    <a:gd name="T17" fmla="*/ 0 h 412"/>
                    <a:gd name="T18" fmla="*/ 179 w 357"/>
                    <a:gd name="T19" fmla="*/ 0 h 412"/>
                    <a:gd name="T20" fmla="*/ 179 w 357"/>
                    <a:gd name="T21" fmla="*/ 0 h 412"/>
                    <a:gd name="T22" fmla="*/ 154 w 357"/>
                    <a:gd name="T23" fmla="*/ 2 h 412"/>
                    <a:gd name="T24" fmla="*/ 154 w 357"/>
                    <a:gd name="T25" fmla="*/ 118 h 412"/>
                    <a:gd name="T26" fmla="*/ 127 w 357"/>
                    <a:gd name="T27" fmla="*/ 118 h 412"/>
                    <a:gd name="T28" fmla="*/ 127 w 357"/>
                    <a:gd name="T29" fmla="*/ 10 h 412"/>
                    <a:gd name="T30" fmla="*/ 32 w 357"/>
                    <a:gd name="T31" fmla="*/ 131 h 412"/>
                    <a:gd name="T32" fmla="*/ 5 w 357"/>
                    <a:gd name="T33" fmla="*/ 141 h 412"/>
                    <a:gd name="T34" fmla="*/ 6 w 357"/>
                    <a:gd name="T35" fmla="*/ 183 h 412"/>
                    <a:gd name="T36" fmla="*/ 28 w 357"/>
                    <a:gd name="T37" fmla="*/ 188 h 412"/>
                    <a:gd name="T38" fmla="*/ 71 w 357"/>
                    <a:gd name="T39" fmla="*/ 368 h 412"/>
                    <a:gd name="T40" fmla="*/ 178 w 357"/>
                    <a:gd name="T41" fmla="*/ 412 h 412"/>
                    <a:gd name="T42" fmla="*/ 179 w 357"/>
                    <a:gd name="T43" fmla="*/ 412 h 412"/>
                    <a:gd name="T44" fmla="*/ 180 w 357"/>
                    <a:gd name="T45" fmla="*/ 412 h 412"/>
                    <a:gd name="T46" fmla="*/ 287 w 357"/>
                    <a:gd name="T47" fmla="*/ 368 h 412"/>
                    <a:gd name="T48" fmla="*/ 329 w 357"/>
                    <a:gd name="T49" fmla="*/ 188 h 412"/>
                    <a:gd name="T50" fmla="*/ 352 w 357"/>
                    <a:gd name="T51" fmla="*/ 183 h 412"/>
                    <a:gd name="T52" fmla="*/ 353 w 357"/>
                    <a:gd name="T53" fmla="*/ 141 h 412"/>
                    <a:gd name="T54" fmla="*/ 273 w 357"/>
                    <a:gd name="T55" fmla="*/ 356 h 412"/>
                    <a:gd name="T56" fmla="*/ 180 w 357"/>
                    <a:gd name="T57" fmla="*/ 393 h 412"/>
                    <a:gd name="T58" fmla="*/ 179 w 357"/>
                    <a:gd name="T59" fmla="*/ 393 h 412"/>
                    <a:gd name="T60" fmla="*/ 179 w 357"/>
                    <a:gd name="T61" fmla="*/ 393 h 412"/>
                    <a:gd name="T62" fmla="*/ 179 w 357"/>
                    <a:gd name="T63" fmla="*/ 393 h 412"/>
                    <a:gd name="T64" fmla="*/ 179 w 357"/>
                    <a:gd name="T65" fmla="*/ 393 h 412"/>
                    <a:gd name="T66" fmla="*/ 179 w 357"/>
                    <a:gd name="T67" fmla="*/ 393 h 412"/>
                    <a:gd name="T68" fmla="*/ 178 w 357"/>
                    <a:gd name="T69" fmla="*/ 393 h 412"/>
                    <a:gd name="T70" fmla="*/ 85 w 357"/>
                    <a:gd name="T71" fmla="*/ 356 h 412"/>
                    <a:gd name="T72" fmla="*/ 46 w 357"/>
                    <a:gd name="T73" fmla="*/ 194 h 412"/>
                    <a:gd name="T74" fmla="*/ 72 w 357"/>
                    <a:gd name="T75" fmla="*/ 212 h 412"/>
                    <a:gd name="T76" fmla="*/ 174 w 357"/>
                    <a:gd name="T77" fmla="*/ 212 h 412"/>
                    <a:gd name="T78" fmla="*/ 174 w 357"/>
                    <a:gd name="T79" fmla="*/ 212 h 412"/>
                    <a:gd name="T80" fmla="*/ 179 w 357"/>
                    <a:gd name="T81" fmla="*/ 212 h 412"/>
                    <a:gd name="T82" fmla="*/ 183 w 357"/>
                    <a:gd name="T83" fmla="*/ 212 h 412"/>
                    <a:gd name="T84" fmla="*/ 183 w 357"/>
                    <a:gd name="T85" fmla="*/ 212 h 412"/>
                    <a:gd name="T86" fmla="*/ 286 w 357"/>
                    <a:gd name="T87" fmla="*/ 212 h 412"/>
                    <a:gd name="T88" fmla="*/ 311 w 357"/>
                    <a:gd name="T89" fmla="*/ 194 h 412"/>
                    <a:gd name="T90" fmla="*/ 273 w 357"/>
                    <a:gd name="T91" fmla="*/ 356 h 4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57" h="412">
                      <a:moveTo>
                        <a:pt x="353" y="141"/>
                      </a:moveTo>
                      <a:cubicBezTo>
                        <a:pt x="348" y="135"/>
                        <a:pt x="329" y="138"/>
                        <a:pt x="325" y="131"/>
                      </a:cubicBezTo>
                      <a:cubicBezTo>
                        <a:pt x="323" y="126"/>
                        <a:pt x="306" y="41"/>
                        <a:pt x="231" y="10"/>
                      </a:cubicBezTo>
                      <a:cubicBezTo>
                        <a:pt x="231" y="118"/>
                        <a:pt x="231" y="118"/>
                        <a:pt x="231" y="118"/>
                      </a:cubicBezTo>
                      <a:cubicBezTo>
                        <a:pt x="204" y="118"/>
                        <a:pt x="204" y="118"/>
                        <a:pt x="204" y="118"/>
                      </a:cubicBezTo>
                      <a:cubicBezTo>
                        <a:pt x="204" y="2"/>
                        <a:pt x="204" y="2"/>
                        <a:pt x="204" y="2"/>
                      </a:cubicBezTo>
                      <a:cubicBezTo>
                        <a:pt x="196" y="1"/>
                        <a:pt x="188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9" y="0"/>
                        <a:pt x="179" y="0"/>
                        <a:pt x="179" y="0"/>
                      </a:cubicBezTo>
                      <a:cubicBezTo>
                        <a:pt x="170" y="0"/>
                        <a:pt x="162" y="1"/>
                        <a:pt x="154" y="2"/>
                      </a:cubicBezTo>
                      <a:cubicBezTo>
                        <a:pt x="154" y="118"/>
                        <a:pt x="154" y="118"/>
                        <a:pt x="154" y="118"/>
                      </a:cubicBezTo>
                      <a:cubicBezTo>
                        <a:pt x="127" y="118"/>
                        <a:pt x="127" y="118"/>
                        <a:pt x="127" y="118"/>
                      </a:cubicBezTo>
                      <a:cubicBezTo>
                        <a:pt x="127" y="10"/>
                        <a:pt x="127" y="10"/>
                        <a:pt x="127" y="10"/>
                      </a:cubicBezTo>
                      <a:cubicBezTo>
                        <a:pt x="52" y="41"/>
                        <a:pt x="35" y="126"/>
                        <a:pt x="32" y="131"/>
                      </a:cubicBezTo>
                      <a:cubicBezTo>
                        <a:pt x="29" y="138"/>
                        <a:pt x="10" y="135"/>
                        <a:pt x="5" y="141"/>
                      </a:cubicBezTo>
                      <a:cubicBezTo>
                        <a:pt x="0" y="148"/>
                        <a:pt x="1" y="179"/>
                        <a:pt x="6" y="183"/>
                      </a:cubicBezTo>
                      <a:cubicBezTo>
                        <a:pt x="8" y="186"/>
                        <a:pt x="16" y="185"/>
                        <a:pt x="28" y="188"/>
                      </a:cubicBezTo>
                      <a:cubicBezTo>
                        <a:pt x="26" y="210"/>
                        <a:pt x="19" y="309"/>
                        <a:pt x="71" y="368"/>
                      </a:cubicBezTo>
                      <a:cubicBezTo>
                        <a:pt x="97" y="397"/>
                        <a:pt x="133" y="412"/>
                        <a:pt x="178" y="412"/>
                      </a:cubicBezTo>
                      <a:cubicBezTo>
                        <a:pt x="178" y="412"/>
                        <a:pt x="178" y="412"/>
                        <a:pt x="179" y="412"/>
                      </a:cubicBezTo>
                      <a:cubicBezTo>
                        <a:pt x="179" y="412"/>
                        <a:pt x="180" y="412"/>
                        <a:pt x="180" y="412"/>
                      </a:cubicBezTo>
                      <a:cubicBezTo>
                        <a:pt x="225" y="412"/>
                        <a:pt x="261" y="397"/>
                        <a:pt x="287" y="368"/>
                      </a:cubicBezTo>
                      <a:cubicBezTo>
                        <a:pt x="338" y="309"/>
                        <a:pt x="332" y="210"/>
                        <a:pt x="329" y="188"/>
                      </a:cubicBezTo>
                      <a:cubicBezTo>
                        <a:pt x="342" y="185"/>
                        <a:pt x="350" y="186"/>
                        <a:pt x="352" y="183"/>
                      </a:cubicBezTo>
                      <a:cubicBezTo>
                        <a:pt x="357" y="179"/>
                        <a:pt x="357" y="148"/>
                        <a:pt x="353" y="141"/>
                      </a:cubicBezTo>
                      <a:close/>
                      <a:moveTo>
                        <a:pt x="273" y="356"/>
                      </a:moveTo>
                      <a:cubicBezTo>
                        <a:pt x="251" y="381"/>
                        <a:pt x="220" y="393"/>
                        <a:pt x="180" y="393"/>
                      </a:cubicBezTo>
                      <a:cubicBezTo>
                        <a:pt x="180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9" y="393"/>
                        <a:pt x="179" y="393"/>
                        <a:pt x="179" y="393"/>
                      </a:cubicBezTo>
                      <a:cubicBezTo>
                        <a:pt x="178" y="393"/>
                        <a:pt x="178" y="393"/>
                        <a:pt x="178" y="393"/>
                      </a:cubicBezTo>
                      <a:cubicBezTo>
                        <a:pt x="138" y="393"/>
                        <a:pt x="107" y="381"/>
                        <a:pt x="85" y="356"/>
                      </a:cubicBezTo>
                      <a:cubicBezTo>
                        <a:pt x="42" y="306"/>
                        <a:pt x="44" y="222"/>
                        <a:pt x="46" y="194"/>
                      </a:cubicBezTo>
                      <a:cubicBezTo>
                        <a:pt x="54" y="198"/>
                        <a:pt x="62" y="204"/>
                        <a:pt x="72" y="212"/>
                      </a:cubicBezTo>
                      <a:cubicBezTo>
                        <a:pt x="87" y="212"/>
                        <a:pt x="146" y="212"/>
                        <a:pt x="174" y="212"/>
                      </a:cubicBezTo>
                      <a:cubicBezTo>
                        <a:pt x="174" y="212"/>
                        <a:pt x="174" y="212"/>
                        <a:pt x="174" y="212"/>
                      </a:cubicBezTo>
                      <a:cubicBezTo>
                        <a:pt x="174" y="212"/>
                        <a:pt x="176" y="212"/>
                        <a:pt x="179" y="212"/>
                      </a:cubicBezTo>
                      <a:cubicBezTo>
                        <a:pt x="182" y="212"/>
                        <a:pt x="183" y="212"/>
                        <a:pt x="183" y="212"/>
                      </a:cubicBezTo>
                      <a:cubicBezTo>
                        <a:pt x="183" y="212"/>
                        <a:pt x="183" y="212"/>
                        <a:pt x="183" y="212"/>
                      </a:cubicBezTo>
                      <a:cubicBezTo>
                        <a:pt x="211" y="212"/>
                        <a:pt x="270" y="212"/>
                        <a:pt x="286" y="212"/>
                      </a:cubicBezTo>
                      <a:cubicBezTo>
                        <a:pt x="295" y="204"/>
                        <a:pt x="304" y="198"/>
                        <a:pt x="311" y="194"/>
                      </a:cubicBezTo>
                      <a:cubicBezTo>
                        <a:pt x="314" y="222"/>
                        <a:pt x="316" y="306"/>
                        <a:pt x="273" y="356"/>
                      </a:cubicBez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</a:scheme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6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203" name="TextBox 202"/>
            <p:cNvSpPr txBox="1"/>
            <p:nvPr/>
          </p:nvSpPr>
          <p:spPr>
            <a:xfrm>
              <a:off x="10328324" y="2066352"/>
              <a:ext cx="88517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7/10</a:t>
              </a:r>
              <a:endParaRPr lang="id-ID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B024E76D-63DC-4BEF-AA6D-FAAD3D32D413}"/>
              </a:ext>
            </a:extLst>
          </p:cNvPr>
          <p:cNvGrpSpPr/>
          <p:nvPr/>
        </p:nvGrpSpPr>
        <p:grpSpPr>
          <a:xfrm>
            <a:off x="787400" y="5228215"/>
            <a:ext cx="2157412" cy="1389839"/>
            <a:chOff x="787400" y="5228215"/>
            <a:chExt cx="2157412" cy="1389839"/>
          </a:xfrm>
        </p:grpSpPr>
        <p:grpSp>
          <p:nvGrpSpPr>
            <p:cNvPr id="37" name="Group 36"/>
            <p:cNvGrpSpPr/>
            <p:nvPr/>
          </p:nvGrpSpPr>
          <p:grpSpPr>
            <a:xfrm>
              <a:off x="889000" y="5228215"/>
              <a:ext cx="1122362" cy="374651"/>
              <a:chOff x="889000" y="5190891"/>
              <a:chExt cx="1122362" cy="374651"/>
            </a:xfrm>
          </p:grpSpPr>
          <p:sp>
            <p:nvSpPr>
              <p:cNvPr id="6" name="Freeform 5"/>
              <p:cNvSpPr>
                <a:spLocks/>
              </p:cNvSpPr>
              <p:nvPr/>
            </p:nvSpPr>
            <p:spPr bwMode="auto">
              <a:xfrm>
                <a:off x="1057275" y="5190891"/>
                <a:ext cx="671512" cy="374650"/>
              </a:xfrm>
              <a:custGeom>
                <a:avLst/>
                <a:gdLst>
                  <a:gd name="T0" fmla="*/ 0 w 298"/>
                  <a:gd name="T1" fmla="*/ 166 h 166"/>
                  <a:gd name="T2" fmla="*/ 7 w 298"/>
                  <a:gd name="T3" fmla="*/ 144 h 166"/>
                  <a:gd name="T4" fmla="*/ 291 w 298"/>
                  <a:gd name="T5" fmla="*/ 143 h 166"/>
                  <a:gd name="T6" fmla="*/ 298 w 298"/>
                  <a:gd name="T7" fmla="*/ 166 h 166"/>
                  <a:gd name="T8" fmla="*/ 0 w 298"/>
                  <a:gd name="T9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" h="166">
                    <a:moveTo>
                      <a:pt x="0" y="166"/>
                    </a:moveTo>
                    <a:cubicBezTo>
                      <a:pt x="7" y="144"/>
                      <a:pt x="7" y="144"/>
                      <a:pt x="7" y="144"/>
                    </a:cubicBezTo>
                    <a:cubicBezTo>
                      <a:pt x="48" y="0"/>
                      <a:pt x="250" y="0"/>
                      <a:pt x="291" y="143"/>
                    </a:cubicBezTo>
                    <a:cubicBezTo>
                      <a:pt x="298" y="166"/>
                      <a:pt x="298" y="166"/>
                      <a:pt x="298" y="166"/>
                    </a:cubicBez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603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29"/>
              <p:cNvSpPr>
                <a:spLocks/>
              </p:cNvSpPr>
              <p:nvPr/>
            </p:nvSpPr>
            <p:spPr bwMode="auto">
              <a:xfrm>
                <a:off x="1190625" y="5255979"/>
                <a:ext cx="820737" cy="309563"/>
              </a:xfrm>
              <a:custGeom>
                <a:avLst/>
                <a:gdLst>
                  <a:gd name="T0" fmla="*/ 364 w 364"/>
                  <a:gd name="T1" fmla="*/ 137 h 137"/>
                  <a:gd name="T2" fmla="*/ 364 w 364"/>
                  <a:gd name="T3" fmla="*/ 137 h 137"/>
                  <a:gd name="T4" fmla="*/ 0 w 364"/>
                  <a:gd name="T5" fmla="*/ 137 h 137"/>
                  <a:gd name="T6" fmla="*/ 0 w 364"/>
                  <a:gd name="T7" fmla="*/ 137 h 137"/>
                  <a:gd name="T8" fmla="*/ 364 w 364"/>
                  <a:gd name="T9" fmla="*/ 137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4" h="137">
                    <a:moveTo>
                      <a:pt x="364" y="137"/>
                    </a:moveTo>
                    <a:cubicBezTo>
                      <a:pt x="364" y="137"/>
                      <a:pt x="364" y="137"/>
                      <a:pt x="364" y="137"/>
                    </a:cubicBezTo>
                    <a:cubicBezTo>
                      <a:pt x="281" y="0"/>
                      <a:pt x="82" y="0"/>
                      <a:pt x="0" y="137"/>
                    </a:cubicBezTo>
                    <a:cubicBezTo>
                      <a:pt x="0" y="137"/>
                      <a:pt x="0" y="137"/>
                      <a:pt x="0" y="137"/>
                    </a:cubicBezTo>
                    <a:lnTo>
                      <a:pt x="364" y="137"/>
                    </a:ln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Freeform 30"/>
              <p:cNvSpPr>
                <a:spLocks/>
              </p:cNvSpPr>
              <p:nvPr/>
            </p:nvSpPr>
            <p:spPr bwMode="auto">
              <a:xfrm>
                <a:off x="889000" y="5373454"/>
                <a:ext cx="655637" cy="192088"/>
              </a:xfrm>
              <a:custGeom>
                <a:avLst/>
                <a:gdLst>
                  <a:gd name="T0" fmla="*/ 290 w 290"/>
                  <a:gd name="T1" fmla="*/ 85 h 85"/>
                  <a:gd name="T2" fmla="*/ 290 w 290"/>
                  <a:gd name="T3" fmla="*/ 85 h 85"/>
                  <a:gd name="T4" fmla="*/ 0 w 290"/>
                  <a:gd name="T5" fmla="*/ 85 h 85"/>
                  <a:gd name="T6" fmla="*/ 0 w 290"/>
                  <a:gd name="T7" fmla="*/ 85 h 85"/>
                  <a:gd name="T8" fmla="*/ 290 w 290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85">
                    <a:moveTo>
                      <a:pt x="290" y="85"/>
                    </a:moveTo>
                    <a:cubicBezTo>
                      <a:pt x="290" y="85"/>
                      <a:pt x="290" y="85"/>
                      <a:pt x="290" y="85"/>
                    </a:cubicBezTo>
                    <a:cubicBezTo>
                      <a:pt x="212" y="0"/>
                      <a:pt x="77" y="0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lnTo>
                      <a:pt x="290" y="85"/>
                    </a:lnTo>
                    <a:close/>
                  </a:path>
                </a:pathLst>
              </a:custGeom>
              <a:solidFill>
                <a:srgbClr val="A67C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787400" y="5427429"/>
              <a:ext cx="2157412" cy="1190625"/>
              <a:chOff x="787400" y="5427429"/>
              <a:chExt cx="2157412" cy="1190625"/>
            </a:xfrm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904875" y="6394217"/>
                <a:ext cx="1149350" cy="74613"/>
              </a:xfrm>
              <a:custGeom>
                <a:avLst/>
                <a:gdLst>
                  <a:gd name="T0" fmla="*/ 8 w 509"/>
                  <a:gd name="T1" fmla="*/ 33 h 33"/>
                  <a:gd name="T2" fmla="*/ 501 w 509"/>
                  <a:gd name="T3" fmla="*/ 33 h 33"/>
                  <a:gd name="T4" fmla="*/ 509 w 509"/>
                  <a:gd name="T5" fmla="*/ 25 h 33"/>
                  <a:gd name="T6" fmla="*/ 509 w 509"/>
                  <a:gd name="T7" fmla="*/ 0 h 33"/>
                  <a:gd name="T8" fmla="*/ 0 w 509"/>
                  <a:gd name="T9" fmla="*/ 0 h 33"/>
                  <a:gd name="T10" fmla="*/ 0 w 509"/>
                  <a:gd name="T11" fmla="*/ 25 h 33"/>
                  <a:gd name="T12" fmla="*/ 8 w 509"/>
                  <a:gd name="T13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9" h="33">
                    <a:moveTo>
                      <a:pt x="8" y="33"/>
                    </a:moveTo>
                    <a:cubicBezTo>
                      <a:pt x="501" y="33"/>
                      <a:pt x="501" y="33"/>
                      <a:pt x="501" y="33"/>
                    </a:cubicBezTo>
                    <a:cubicBezTo>
                      <a:pt x="505" y="33"/>
                      <a:pt x="509" y="29"/>
                      <a:pt x="509" y="25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9"/>
                      <a:pt x="4" y="33"/>
                      <a:pt x="8" y="33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2206625" y="5613167"/>
                <a:ext cx="681037" cy="703263"/>
              </a:xfrm>
              <a:custGeom>
                <a:avLst/>
                <a:gdLst>
                  <a:gd name="T0" fmla="*/ 0 w 302"/>
                  <a:gd name="T1" fmla="*/ 312 h 312"/>
                  <a:gd name="T2" fmla="*/ 302 w 302"/>
                  <a:gd name="T3" fmla="*/ 312 h 312"/>
                  <a:gd name="T4" fmla="*/ 302 w 302"/>
                  <a:gd name="T5" fmla="*/ 288 h 312"/>
                  <a:gd name="T6" fmla="*/ 232 w 302"/>
                  <a:gd name="T7" fmla="*/ 61 h 312"/>
                  <a:gd name="T8" fmla="*/ 232 w 302"/>
                  <a:gd name="T9" fmla="*/ 61 h 312"/>
                  <a:gd name="T10" fmla="*/ 118 w 302"/>
                  <a:gd name="T11" fmla="*/ 0 h 312"/>
                  <a:gd name="T12" fmla="*/ 28 w 302"/>
                  <a:gd name="T13" fmla="*/ 0 h 312"/>
                  <a:gd name="T14" fmla="*/ 0 w 302"/>
                  <a:gd name="T15" fmla="*/ 27 h 312"/>
                  <a:gd name="T16" fmla="*/ 0 w 302"/>
                  <a:gd name="T17" fmla="*/ 312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312">
                    <a:moveTo>
                      <a:pt x="0" y="312"/>
                    </a:moveTo>
                    <a:cubicBezTo>
                      <a:pt x="302" y="312"/>
                      <a:pt x="302" y="312"/>
                      <a:pt x="302" y="312"/>
                    </a:cubicBezTo>
                    <a:cubicBezTo>
                      <a:pt x="302" y="288"/>
                      <a:pt x="302" y="288"/>
                      <a:pt x="302" y="288"/>
                    </a:cubicBezTo>
                    <a:cubicBezTo>
                      <a:pt x="302" y="207"/>
                      <a:pt x="278" y="128"/>
                      <a:pt x="232" y="61"/>
                    </a:cubicBezTo>
                    <a:cubicBezTo>
                      <a:pt x="232" y="61"/>
                      <a:pt x="232" y="61"/>
                      <a:pt x="232" y="61"/>
                    </a:cubicBezTo>
                    <a:cubicBezTo>
                      <a:pt x="207" y="23"/>
                      <a:pt x="164" y="0"/>
                      <a:pt x="11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13" y="0"/>
                      <a:pt x="0" y="12"/>
                      <a:pt x="0" y="27"/>
                    </a:cubicBez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839788" y="6191017"/>
                <a:ext cx="1366837" cy="125413"/>
              </a:xfrm>
              <a:custGeom>
                <a:avLst/>
                <a:gdLst>
                  <a:gd name="T0" fmla="*/ 0 w 605"/>
                  <a:gd name="T1" fmla="*/ 56 h 56"/>
                  <a:gd name="T2" fmla="*/ 605 w 605"/>
                  <a:gd name="T3" fmla="*/ 56 h 56"/>
                  <a:gd name="T4" fmla="*/ 605 w 605"/>
                  <a:gd name="T5" fmla="*/ 0 h 56"/>
                  <a:gd name="T6" fmla="*/ 4 w 605"/>
                  <a:gd name="T7" fmla="*/ 0 h 56"/>
                  <a:gd name="T8" fmla="*/ 0 w 605"/>
                  <a:gd name="T9" fmla="*/ 4 h 56"/>
                  <a:gd name="T10" fmla="*/ 0 w 605"/>
                  <a:gd name="T1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5" h="56">
                    <a:moveTo>
                      <a:pt x="0" y="56"/>
                    </a:moveTo>
                    <a:cubicBezTo>
                      <a:pt x="605" y="56"/>
                      <a:pt x="605" y="56"/>
                      <a:pt x="605" y="56"/>
                    </a:cubicBezTo>
                    <a:cubicBezTo>
                      <a:pt x="605" y="0"/>
                      <a:pt x="605" y="0"/>
                      <a:pt x="60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842963" y="5427429"/>
                <a:ext cx="1546225" cy="673100"/>
              </a:xfrm>
              <a:custGeom>
                <a:avLst/>
                <a:gdLst>
                  <a:gd name="T0" fmla="*/ 540 w 685"/>
                  <a:gd name="T1" fmla="*/ 46 h 298"/>
                  <a:gd name="T2" fmla="*/ 550 w 685"/>
                  <a:gd name="T3" fmla="*/ 26 h 298"/>
                  <a:gd name="T4" fmla="*/ 591 w 685"/>
                  <a:gd name="T5" fmla="*/ 0 h 298"/>
                  <a:gd name="T6" fmla="*/ 666 w 685"/>
                  <a:gd name="T7" fmla="*/ 0 h 298"/>
                  <a:gd name="T8" fmla="*/ 685 w 685"/>
                  <a:gd name="T9" fmla="*/ 19 h 298"/>
                  <a:gd name="T10" fmla="*/ 685 w 685"/>
                  <a:gd name="T11" fmla="*/ 43 h 298"/>
                  <a:gd name="T12" fmla="*/ 666 w 685"/>
                  <a:gd name="T13" fmla="*/ 61 h 298"/>
                  <a:gd name="T14" fmla="*/ 629 w 685"/>
                  <a:gd name="T15" fmla="*/ 61 h 298"/>
                  <a:gd name="T16" fmla="*/ 588 w 685"/>
                  <a:gd name="T17" fmla="*/ 87 h 298"/>
                  <a:gd name="T18" fmla="*/ 492 w 685"/>
                  <a:gd name="T19" fmla="*/ 283 h 298"/>
                  <a:gd name="T20" fmla="*/ 467 w 685"/>
                  <a:gd name="T21" fmla="*/ 298 h 298"/>
                  <a:gd name="T22" fmla="*/ 35 w 685"/>
                  <a:gd name="T23" fmla="*/ 298 h 298"/>
                  <a:gd name="T24" fmla="*/ 26 w 685"/>
                  <a:gd name="T25" fmla="*/ 290 h 298"/>
                  <a:gd name="T26" fmla="*/ 0 w 685"/>
                  <a:gd name="T27" fmla="*/ 71 h 298"/>
                  <a:gd name="T28" fmla="*/ 9 w 685"/>
                  <a:gd name="T29" fmla="*/ 61 h 298"/>
                  <a:gd name="T30" fmla="*/ 515 w 685"/>
                  <a:gd name="T31" fmla="*/ 61 h 298"/>
                  <a:gd name="T32" fmla="*/ 540 w 685"/>
                  <a:gd name="T33" fmla="*/ 46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5" h="298">
                    <a:moveTo>
                      <a:pt x="540" y="46"/>
                    </a:moveTo>
                    <a:cubicBezTo>
                      <a:pt x="550" y="26"/>
                      <a:pt x="550" y="26"/>
                      <a:pt x="550" y="26"/>
                    </a:cubicBezTo>
                    <a:cubicBezTo>
                      <a:pt x="557" y="10"/>
                      <a:pt x="573" y="0"/>
                      <a:pt x="591" y="0"/>
                    </a:cubicBezTo>
                    <a:cubicBezTo>
                      <a:pt x="666" y="0"/>
                      <a:pt x="666" y="0"/>
                      <a:pt x="666" y="0"/>
                    </a:cubicBezTo>
                    <a:cubicBezTo>
                      <a:pt x="677" y="0"/>
                      <a:pt x="685" y="8"/>
                      <a:pt x="685" y="19"/>
                    </a:cubicBezTo>
                    <a:cubicBezTo>
                      <a:pt x="685" y="43"/>
                      <a:pt x="685" y="43"/>
                      <a:pt x="685" y="43"/>
                    </a:cubicBezTo>
                    <a:cubicBezTo>
                      <a:pt x="685" y="53"/>
                      <a:pt x="677" y="61"/>
                      <a:pt x="666" y="61"/>
                    </a:cubicBezTo>
                    <a:cubicBezTo>
                      <a:pt x="629" y="61"/>
                      <a:pt x="629" y="61"/>
                      <a:pt x="629" y="61"/>
                    </a:cubicBezTo>
                    <a:cubicBezTo>
                      <a:pt x="611" y="61"/>
                      <a:pt x="595" y="71"/>
                      <a:pt x="588" y="87"/>
                    </a:cubicBezTo>
                    <a:cubicBezTo>
                      <a:pt x="492" y="283"/>
                      <a:pt x="492" y="283"/>
                      <a:pt x="492" y="283"/>
                    </a:cubicBezTo>
                    <a:cubicBezTo>
                      <a:pt x="488" y="292"/>
                      <a:pt x="478" y="298"/>
                      <a:pt x="467" y="298"/>
                    </a:cubicBezTo>
                    <a:cubicBezTo>
                      <a:pt x="35" y="298"/>
                      <a:pt x="35" y="298"/>
                      <a:pt x="35" y="298"/>
                    </a:cubicBezTo>
                    <a:cubicBezTo>
                      <a:pt x="30" y="298"/>
                      <a:pt x="26" y="295"/>
                      <a:pt x="26" y="290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6"/>
                      <a:pt x="4" y="61"/>
                      <a:pt x="9" y="61"/>
                    </a:cubicBezTo>
                    <a:cubicBezTo>
                      <a:pt x="515" y="61"/>
                      <a:pt x="515" y="61"/>
                      <a:pt x="515" y="61"/>
                    </a:cubicBezTo>
                    <a:cubicBezTo>
                      <a:pt x="526" y="61"/>
                      <a:pt x="535" y="55"/>
                      <a:pt x="540" y="4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993775" y="6100529"/>
                <a:ext cx="836612" cy="90488"/>
              </a:xfrm>
              <a:prstGeom prst="rect">
                <a:avLst/>
              </a:pr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787400" y="6316429"/>
                <a:ext cx="2157412" cy="77788"/>
              </a:xfrm>
              <a:custGeom>
                <a:avLst/>
                <a:gdLst>
                  <a:gd name="T0" fmla="*/ 8 w 955"/>
                  <a:gd name="T1" fmla="*/ 34 h 34"/>
                  <a:gd name="T2" fmla="*/ 948 w 955"/>
                  <a:gd name="T3" fmla="*/ 34 h 34"/>
                  <a:gd name="T4" fmla="*/ 955 w 955"/>
                  <a:gd name="T5" fmla="*/ 27 h 34"/>
                  <a:gd name="T6" fmla="*/ 955 w 955"/>
                  <a:gd name="T7" fmla="*/ 7 h 34"/>
                  <a:gd name="T8" fmla="*/ 948 w 955"/>
                  <a:gd name="T9" fmla="*/ 0 h 34"/>
                  <a:gd name="T10" fmla="*/ 8 w 955"/>
                  <a:gd name="T11" fmla="*/ 0 h 34"/>
                  <a:gd name="T12" fmla="*/ 0 w 955"/>
                  <a:gd name="T13" fmla="*/ 7 h 34"/>
                  <a:gd name="T14" fmla="*/ 0 w 955"/>
                  <a:gd name="T15" fmla="*/ 27 h 34"/>
                  <a:gd name="T16" fmla="*/ 8 w 955"/>
                  <a:gd name="T1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55" h="34">
                    <a:moveTo>
                      <a:pt x="8" y="34"/>
                    </a:moveTo>
                    <a:cubicBezTo>
                      <a:pt x="948" y="34"/>
                      <a:pt x="948" y="34"/>
                      <a:pt x="948" y="34"/>
                    </a:cubicBezTo>
                    <a:cubicBezTo>
                      <a:pt x="952" y="34"/>
                      <a:pt x="955" y="31"/>
                      <a:pt x="955" y="27"/>
                    </a:cubicBezTo>
                    <a:cubicBezTo>
                      <a:pt x="955" y="7"/>
                      <a:pt x="955" y="7"/>
                      <a:pt x="955" y="7"/>
                    </a:cubicBezTo>
                    <a:cubicBezTo>
                      <a:pt x="955" y="3"/>
                      <a:pt x="952" y="0"/>
                      <a:pt x="94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31"/>
                      <a:pt x="3" y="34"/>
                      <a:pt x="8" y="34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2498725" y="5706829"/>
                <a:ext cx="368300" cy="363538"/>
              </a:xfrm>
              <a:custGeom>
                <a:avLst/>
                <a:gdLst>
                  <a:gd name="T0" fmla="*/ 10 w 163"/>
                  <a:gd name="T1" fmla="*/ 0 h 161"/>
                  <a:gd name="T2" fmla="*/ 87 w 163"/>
                  <a:gd name="T3" fmla="*/ 0 h 161"/>
                  <a:gd name="T4" fmla="*/ 102 w 163"/>
                  <a:gd name="T5" fmla="*/ 19 h 161"/>
                  <a:gd name="T6" fmla="*/ 102 w 163"/>
                  <a:gd name="T7" fmla="*/ 19 h 161"/>
                  <a:gd name="T8" fmla="*/ 163 w 163"/>
                  <a:gd name="T9" fmla="*/ 161 h 161"/>
                  <a:gd name="T10" fmla="*/ 10 w 163"/>
                  <a:gd name="T11" fmla="*/ 161 h 161"/>
                  <a:gd name="T12" fmla="*/ 0 w 163"/>
                  <a:gd name="T13" fmla="*/ 152 h 161"/>
                  <a:gd name="T14" fmla="*/ 0 w 163"/>
                  <a:gd name="T15" fmla="*/ 10 h 161"/>
                  <a:gd name="T16" fmla="*/ 10 w 163"/>
                  <a:gd name="T17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3" h="161">
                    <a:moveTo>
                      <a:pt x="10" y="0"/>
                    </a:moveTo>
                    <a:cubicBezTo>
                      <a:pt x="87" y="0"/>
                      <a:pt x="87" y="0"/>
                      <a:pt x="87" y="0"/>
                    </a:cubicBezTo>
                    <a:cubicBezTo>
                      <a:pt x="93" y="6"/>
                      <a:pt x="98" y="12"/>
                      <a:pt x="102" y="19"/>
                    </a:cubicBezTo>
                    <a:cubicBezTo>
                      <a:pt x="102" y="19"/>
                      <a:pt x="102" y="19"/>
                      <a:pt x="102" y="19"/>
                    </a:cubicBezTo>
                    <a:cubicBezTo>
                      <a:pt x="132" y="62"/>
                      <a:pt x="152" y="111"/>
                      <a:pt x="163" y="161"/>
                    </a:cubicBezTo>
                    <a:cubicBezTo>
                      <a:pt x="10" y="161"/>
                      <a:pt x="10" y="161"/>
                      <a:pt x="10" y="161"/>
                    </a:cubicBezTo>
                    <a:cubicBezTo>
                      <a:pt x="4" y="161"/>
                      <a:pt x="0" y="157"/>
                      <a:pt x="0" y="15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lose/>
                  </a:path>
                </a:pathLst>
              </a:custGeom>
              <a:solidFill>
                <a:srgbClr val="4F7F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3"/>
              <p:cNvSpPr>
                <a:spLocks/>
              </p:cNvSpPr>
              <p:nvPr/>
            </p:nvSpPr>
            <p:spPr bwMode="auto">
              <a:xfrm>
                <a:off x="2279650" y="5706829"/>
                <a:ext cx="149225" cy="363538"/>
              </a:xfrm>
              <a:custGeom>
                <a:avLst/>
                <a:gdLst>
                  <a:gd name="T0" fmla="*/ 4 w 66"/>
                  <a:gd name="T1" fmla="*/ 161 h 161"/>
                  <a:gd name="T2" fmla="*/ 62 w 66"/>
                  <a:gd name="T3" fmla="*/ 161 h 161"/>
                  <a:gd name="T4" fmla="*/ 66 w 66"/>
                  <a:gd name="T5" fmla="*/ 157 h 161"/>
                  <a:gd name="T6" fmla="*/ 66 w 66"/>
                  <a:gd name="T7" fmla="*/ 4 h 161"/>
                  <a:gd name="T8" fmla="*/ 62 w 66"/>
                  <a:gd name="T9" fmla="*/ 0 h 161"/>
                  <a:gd name="T10" fmla="*/ 4 w 66"/>
                  <a:gd name="T11" fmla="*/ 0 h 161"/>
                  <a:gd name="T12" fmla="*/ 0 w 66"/>
                  <a:gd name="T13" fmla="*/ 4 h 161"/>
                  <a:gd name="T14" fmla="*/ 0 w 66"/>
                  <a:gd name="T15" fmla="*/ 157 h 161"/>
                  <a:gd name="T16" fmla="*/ 4 w 66"/>
                  <a:gd name="T17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161">
                    <a:moveTo>
                      <a:pt x="4" y="161"/>
                    </a:moveTo>
                    <a:cubicBezTo>
                      <a:pt x="62" y="161"/>
                      <a:pt x="62" y="161"/>
                      <a:pt x="62" y="161"/>
                    </a:cubicBezTo>
                    <a:cubicBezTo>
                      <a:pt x="64" y="161"/>
                      <a:pt x="66" y="160"/>
                      <a:pt x="66" y="157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2"/>
                      <a:pt x="64" y="0"/>
                      <a:pt x="6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0" y="160"/>
                      <a:pt x="2" y="161"/>
                      <a:pt x="4" y="161"/>
                    </a:cubicBezTo>
                    <a:close/>
                  </a:path>
                </a:pathLst>
              </a:custGeom>
              <a:solidFill>
                <a:srgbClr val="4F7F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4"/>
              <p:cNvSpPr>
                <a:spLocks/>
              </p:cNvSpPr>
              <p:nvPr/>
            </p:nvSpPr>
            <p:spPr bwMode="auto">
              <a:xfrm>
                <a:off x="1716088" y="5641742"/>
                <a:ext cx="284162" cy="390525"/>
              </a:xfrm>
              <a:custGeom>
                <a:avLst/>
                <a:gdLst>
                  <a:gd name="T0" fmla="*/ 0 w 179"/>
                  <a:gd name="T1" fmla="*/ 246 h 246"/>
                  <a:gd name="T2" fmla="*/ 62 w 179"/>
                  <a:gd name="T3" fmla="*/ 246 h 246"/>
                  <a:gd name="T4" fmla="*/ 179 w 179"/>
                  <a:gd name="T5" fmla="*/ 0 h 246"/>
                  <a:gd name="T6" fmla="*/ 118 w 179"/>
                  <a:gd name="T7" fmla="*/ 0 h 246"/>
                  <a:gd name="T8" fmla="*/ 0 w 179"/>
                  <a:gd name="T9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9" h="246">
                    <a:moveTo>
                      <a:pt x="0" y="246"/>
                    </a:moveTo>
                    <a:lnTo>
                      <a:pt x="62" y="246"/>
                    </a:lnTo>
                    <a:lnTo>
                      <a:pt x="179" y="0"/>
                    </a:lnTo>
                    <a:lnTo>
                      <a:pt x="118" y="0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1479550" y="5641742"/>
                <a:ext cx="285750" cy="390525"/>
              </a:xfrm>
              <a:custGeom>
                <a:avLst/>
                <a:gdLst>
                  <a:gd name="T0" fmla="*/ 0 w 180"/>
                  <a:gd name="T1" fmla="*/ 246 h 246"/>
                  <a:gd name="T2" fmla="*/ 62 w 180"/>
                  <a:gd name="T3" fmla="*/ 246 h 246"/>
                  <a:gd name="T4" fmla="*/ 180 w 180"/>
                  <a:gd name="T5" fmla="*/ 0 h 246"/>
                  <a:gd name="T6" fmla="*/ 118 w 180"/>
                  <a:gd name="T7" fmla="*/ 0 h 246"/>
                  <a:gd name="T8" fmla="*/ 0 w 180"/>
                  <a:gd name="T9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246">
                    <a:moveTo>
                      <a:pt x="0" y="246"/>
                    </a:moveTo>
                    <a:lnTo>
                      <a:pt x="62" y="246"/>
                    </a:lnTo>
                    <a:lnTo>
                      <a:pt x="180" y="0"/>
                    </a:lnTo>
                    <a:lnTo>
                      <a:pt x="118" y="0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1244600" y="5641742"/>
                <a:ext cx="285750" cy="390525"/>
              </a:xfrm>
              <a:custGeom>
                <a:avLst/>
                <a:gdLst>
                  <a:gd name="T0" fmla="*/ 0 w 180"/>
                  <a:gd name="T1" fmla="*/ 246 h 246"/>
                  <a:gd name="T2" fmla="*/ 62 w 180"/>
                  <a:gd name="T3" fmla="*/ 246 h 246"/>
                  <a:gd name="T4" fmla="*/ 180 w 180"/>
                  <a:gd name="T5" fmla="*/ 0 h 246"/>
                  <a:gd name="T6" fmla="*/ 118 w 180"/>
                  <a:gd name="T7" fmla="*/ 0 h 246"/>
                  <a:gd name="T8" fmla="*/ 0 w 180"/>
                  <a:gd name="T9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246">
                    <a:moveTo>
                      <a:pt x="0" y="246"/>
                    </a:moveTo>
                    <a:lnTo>
                      <a:pt x="62" y="246"/>
                    </a:lnTo>
                    <a:lnTo>
                      <a:pt x="180" y="0"/>
                    </a:lnTo>
                    <a:lnTo>
                      <a:pt x="118" y="0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1009650" y="5641742"/>
                <a:ext cx="284162" cy="390525"/>
              </a:xfrm>
              <a:custGeom>
                <a:avLst/>
                <a:gdLst>
                  <a:gd name="T0" fmla="*/ 0 w 179"/>
                  <a:gd name="T1" fmla="*/ 246 h 246"/>
                  <a:gd name="T2" fmla="*/ 61 w 179"/>
                  <a:gd name="T3" fmla="*/ 246 h 246"/>
                  <a:gd name="T4" fmla="*/ 179 w 179"/>
                  <a:gd name="T5" fmla="*/ 0 h 246"/>
                  <a:gd name="T6" fmla="*/ 118 w 179"/>
                  <a:gd name="T7" fmla="*/ 0 h 246"/>
                  <a:gd name="T8" fmla="*/ 0 w 179"/>
                  <a:gd name="T9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9" h="246">
                    <a:moveTo>
                      <a:pt x="0" y="246"/>
                    </a:moveTo>
                    <a:lnTo>
                      <a:pt x="61" y="246"/>
                    </a:lnTo>
                    <a:lnTo>
                      <a:pt x="179" y="0"/>
                    </a:lnTo>
                    <a:lnTo>
                      <a:pt x="118" y="0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930275" y="5641742"/>
                <a:ext cx="128587" cy="222250"/>
              </a:xfrm>
              <a:custGeom>
                <a:avLst/>
                <a:gdLst>
                  <a:gd name="T0" fmla="*/ 14 w 81"/>
                  <a:gd name="T1" fmla="*/ 140 h 140"/>
                  <a:gd name="T2" fmla="*/ 81 w 81"/>
                  <a:gd name="T3" fmla="*/ 0 h 140"/>
                  <a:gd name="T4" fmla="*/ 18 w 81"/>
                  <a:gd name="T5" fmla="*/ 0 h 140"/>
                  <a:gd name="T6" fmla="*/ 0 w 81"/>
                  <a:gd name="T7" fmla="*/ 40 h 140"/>
                  <a:gd name="T8" fmla="*/ 14 w 81"/>
                  <a:gd name="T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40">
                    <a:moveTo>
                      <a:pt x="14" y="140"/>
                    </a:moveTo>
                    <a:lnTo>
                      <a:pt x="81" y="0"/>
                    </a:lnTo>
                    <a:lnTo>
                      <a:pt x="18" y="0"/>
                    </a:lnTo>
                    <a:lnTo>
                      <a:pt x="0" y="40"/>
                    </a:lnTo>
                    <a:lnTo>
                      <a:pt x="14" y="14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Freeform 19"/>
              <p:cNvSpPr>
                <a:spLocks/>
              </p:cNvSpPr>
              <p:nvPr/>
            </p:nvSpPr>
            <p:spPr bwMode="auto">
              <a:xfrm>
                <a:off x="2835275" y="6219592"/>
                <a:ext cx="73025" cy="57150"/>
              </a:xfrm>
              <a:custGeom>
                <a:avLst/>
                <a:gdLst>
                  <a:gd name="T0" fmla="*/ 4 w 32"/>
                  <a:gd name="T1" fmla="*/ 25 h 25"/>
                  <a:gd name="T2" fmla="*/ 28 w 32"/>
                  <a:gd name="T3" fmla="*/ 25 h 25"/>
                  <a:gd name="T4" fmla="*/ 32 w 32"/>
                  <a:gd name="T5" fmla="*/ 21 h 25"/>
                  <a:gd name="T6" fmla="*/ 32 w 32"/>
                  <a:gd name="T7" fmla="*/ 4 h 25"/>
                  <a:gd name="T8" fmla="*/ 28 w 32"/>
                  <a:gd name="T9" fmla="*/ 0 h 25"/>
                  <a:gd name="T10" fmla="*/ 4 w 32"/>
                  <a:gd name="T11" fmla="*/ 0 h 25"/>
                  <a:gd name="T12" fmla="*/ 0 w 32"/>
                  <a:gd name="T13" fmla="*/ 4 h 25"/>
                  <a:gd name="T14" fmla="*/ 0 w 32"/>
                  <a:gd name="T15" fmla="*/ 21 h 25"/>
                  <a:gd name="T16" fmla="*/ 4 w 32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25">
                    <a:moveTo>
                      <a:pt x="4" y="25"/>
                    </a:moveTo>
                    <a:cubicBezTo>
                      <a:pt x="28" y="25"/>
                      <a:pt x="28" y="25"/>
                      <a:pt x="28" y="25"/>
                    </a:cubicBezTo>
                    <a:cubicBezTo>
                      <a:pt x="31" y="25"/>
                      <a:pt x="32" y="23"/>
                      <a:pt x="32" y="21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2"/>
                      <a:pt x="31" y="0"/>
                      <a:pt x="28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3"/>
                      <a:pt x="2" y="25"/>
                      <a:pt x="4" y="25"/>
                    </a:cubicBezTo>
                    <a:close/>
                  </a:path>
                </a:pathLst>
              </a:custGeom>
              <a:solidFill>
                <a:srgbClr val="F15A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Freeform 20"/>
              <p:cNvSpPr>
                <a:spLocks/>
              </p:cNvSpPr>
              <p:nvPr/>
            </p:nvSpPr>
            <p:spPr bwMode="auto">
              <a:xfrm>
                <a:off x="823913" y="6227529"/>
                <a:ext cx="73025" cy="53975"/>
              </a:xfrm>
              <a:custGeom>
                <a:avLst/>
                <a:gdLst>
                  <a:gd name="T0" fmla="*/ 4 w 32"/>
                  <a:gd name="T1" fmla="*/ 24 h 24"/>
                  <a:gd name="T2" fmla="*/ 28 w 32"/>
                  <a:gd name="T3" fmla="*/ 24 h 24"/>
                  <a:gd name="T4" fmla="*/ 32 w 32"/>
                  <a:gd name="T5" fmla="*/ 20 h 24"/>
                  <a:gd name="T6" fmla="*/ 32 w 32"/>
                  <a:gd name="T7" fmla="*/ 4 h 24"/>
                  <a:gd name="T8" fmla="*/ 28 w 32"/>
                  <a:gd name="T9" fmla="*/ 0 h 24"/>
                  <a:gd name="T10" fmla="*/ 4 w 32"/>
                  <a:gd name="T11" fmla="*/ 0 h 24"/>
                  <a:gd name="T12" fmla="*/ 0 w 32"/>
                  <a:gd name="T13" fmla="*/ 4 h 24"/>
                  <a:gd name="T14" fmla="*/ 0 w 32"/>
                  <a:gd name="T15" fmla="*/ 20 h 24"/>
                  <a:gd name="T16" fmla="*/ 4 w 3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24">
                    <a:moveTo>
                      <a:pt x="4" y="24"/>
                    </a:moveTo>
                    <a:cubicBezTo>
                      <a:pt x="28" y="24"/>
                      <a:pt x="28" y="24"/>
                      <a:pt x="28" y="24"/>
                    </a:cubicBezTo>
                    <a:cubicBezTo>
                      <a:pt x="30" y="24"/>
                      <a:pt x="32" y="23"/>
                      <a:pt x="32" y="20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2"/>
                      <a:pt x="30" y="0"/>
                      <a:pt x="28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3"/>
                      <a:pt x="1" y="24"/>
                      <a:pt x="4" y="24"/>
                    </a:cubicBezTo>
                    <a:close/>
                  </a:path>
                </a:pathLst>
              </a:custGeom>
              <a:solidFill>
                <a:srgbClr val="B32D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Freeform 21"/>
              <p:cNvSpPr>
                <a:spLocks/>
              </p:cNvSpPr>
              <p:nvPr/>
            </p:nvSpPr>
            <p:spPr bwMode="auto">
              <a:xfrm>
                <a:off x="2279650" y="6127517"/>
                <a:ext cx="74612" cy="38100"/>
              </a:xfrm>
              <a:custGeom>
                <a:avLst/>
                <a:gdLst>
                  <a:gd name="T0" fmla="*/ 29 w 33"/>
                  <a:gd name="T1" fmla="*/ 17 h 17"/>
                  <a:gd name="T2" fmla="*/ 4 w 33"/>
                  <a:gd name="T3" fmla="*/ 17 h 17"/>
                  <a:gd name="T4" fmla="*/ 0 w 33"/>
                  <a:gd name="T5" fmla="*/ 13 h 17"/>
                  <a:gd name="T6" fmla="*/ 0 w 33"/>
                  <a:gd name="T7" fmla="*/ 3 h 17"/>
                  <a:gd name="T8" fmla="*/ 4 w 33"/>
                  <a:gd name="T9" fmla="*/ 0 h 17"/>
                  <a:gd name="T10" fmla="*/ 29 w 33"/>
                  <a:gd name="T11" fmla="*/ 0 h 17"/>
                  <a:gd name="T12" fmla="*/ 33 w 33"/>
                  <a:gd name="T13" fmla="*/ 3 h 17"/>
                  <a:gd name="T14" fmla="*/ 33 w 33"/>
                  <a:gd name="T15" fmla="*/ 13 h 17"/>
                  <a:gd name="T16" fmla="*/ 29 w 33"/>
                  <a:gd name="T1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17">
                    <a:moveTo>
                      <a:pt x="29" y="17"/>
                    </a:moveTo>
                    <a:cubicBezTo>
                      <a:pt x="4" y="17"/>
                      <a:pt x="4" y="17"/>
                      <a:pt x="4" y="17"/>
                    </a:cubicBezTo>
                    <a:cubicBezTo>
                      <a:pt x="2" y="17"/>
                      <a:pt x="0" y="15"/>
                      <a:pt x="0" y="1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2" y="0"/>
                      <a:pt x="33" y="1"/>
                      <a:pt x="33" y="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3" y="15"/>
                      <a:pt x="32" y="17"/>
                      <a:pt x="29" y="17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Oval 22"/>
              <p:cNvSpPr>
                <a:spLocks noChangeArrowheads="1"/>
              </p:cNvSpPr>
              <p:nvPr/>
            </p:nvSpPr>
            <p:spPr bwMode="auto">
              <a:xfrm>
                <a:off x="2757488" y="6224354"/>
                <a:ext cx="46037" cy="4762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Oval 23"/>
              <p:cNvSpPr>
                <a:spLocks noChangeArrowheads="1"/>
              </p:cNvSpPr>
              <p:nvPr/>
            </p:nvSpPr>
            <p:spPr bwMode="auto">
              <a:xfrm>
                <a:off x="1374775" y="6218004"/>
                <a:ext cx="400050" cy="40005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Oval 24"/>
              <p:cNvSpPr>
                <a:spLocks noChangeArrowheads="1"/>
              </p:cNvSpPr>
              <p:nvPr/>
            </p:nvSpPr>
            <p:spPr bwMode="auto">
              <a:xfrm>
                <a:off x="1452563" y="6294204"/>
                <a:ext cx="246062" cy="246063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Oval 25"/>
              <p:cNvSpPr>
                <a:spLocks noChangeArrowheads="1"/>
              </p:cNvSpPr>
              <p:nvPr/>
            </p:nvSpPr>
            <p:spPr bwMode="auto">
              <a:xfrm>
                <a:off x="2322513" y="6218004"/>
                <a:ext cx="400050" cy="40005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Oval 26"/>
              <p:cNvSpPr>
                <a:spLocks noChangeArrowheads="1"/>
              </p:cNvSpPr>
              <p:nvPr/>
            </p:nvSpPr>
            <p:spPr bwMode="auto">
              <a:xfrm>
                <a:off x="2397125" y="6294204"/>
                <a:ext cx="249237" cy="246063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Oval 27"/>
              <p:cNvSpPr>
                <a:spLocks noChangeArrowheads="1"/>
              </p:cNvSpPr>
              <p:nvPr/>
            </p:nvSpPr>
            <p:spPr bwMode="auto">
              <a:xfrm>
                <a:off x="936625" y="6218004"/>
                <a:ext cx="400050" cy="40005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Oval 28"/>
              <p:cNvSpPr>
                <a:spLocks noChangeArrowheads="1"/>
              </p:cNvSpPr>
              <p:nvPr/>
            </p:nvSpPr>
            <p:spPr bwMode="auto">
              <a:xfrm>
                <a:off x="1014413" y="6294204"/>
                <a:ext cx="247650" cy="246063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31"/>
              <p:cNvSpPr>
                <a:spLocks/>
              </p:cNvSpPr>
              <p:nvPr/>
            </p:nvSpPr>
            <p:spPr bwMode="auto">
              <a:xfrm>
                <a:off x="2293938" y="6191017"/>
                <a:ext cx="455612" cy="203200"/>
              </a:xfrm>
              <a:custGeom>
                <a:avLst/>
                <a:gdLst>
                  <a:gd name="T0" fmla="*/ 202 w 202"/>
                  <a:gd name="T1" fmla="*/ 90 h 90"/>
                  <a:gd name="T2" fmla="*/ 101 w 202"/>
                  <a:gd name="T3" fmla="*/ 0 h 90"/>
                  <a:gd name="T4" fmla="*/ 0 w 202"/>
                  <a:gd name="T5" fmla="*/ 90 h 90"/>
                  <a:gd name="T6" fmla="*/ 202 w 202"/>
                  <a:gd name="T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2" h="90">
                    <a:moveTo>
                      <a:pt x="202" y="90"/>
                    </a:moveTo>
                    <a:cubicBezTo>
                      <a:pt x="196" y="40"/>
                      <a:pt x="153" y="0"/>
                      <a:pt x="101" y="0"/>
                    </a:cubicBezTo>
                    <a:cubicBezTo>
                      <a:pt x="49" y="0"/>
                      <a:pt x="6" y="40"/>
                      <a:pt x="0" y="90"/>
                    </a:cubicBezTo>
                    <a:lnTo>
                      <a:pt x="202" y="90"/>
                    </a:ln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795EAE4D-DB13-4387-BB46-54E5756DCFF1}"/>
              </a:ext>
            </a:extLst>
          </p:cNvPr>
          <p:cNvGrpSpPr/>
          <p:nvPr/>
        </p:nvGrpSpPr>
        <p:grpSpPr>
          <a:xfrm>
            <a:off x="3555333" y="5279385"/>
            <a:ext cx="2157412" cy="1338669"/>
            <a:chOff x="3555333" y="5279385"/>
            <a:chExt cx="2157412" cy="1338669"/>
          </a:xfrm>
        </p:grpSpPr>
        <p:grpSp>
          <p:nvGrpSpPr>
            <p:cNvPr id="35" name="Group 34"/>
            <p:cNvGrpSpPr/>
            <p:nvPr/>
          </p:nvGrpSpPr>
          <p:grpSpPr>
            <a:xfrm>
              <a:off x="3724403" y="5279385"/>
              <a:ext cx="969068" cy="323481"/>
              <a:chOff x="3656933" y="5190891"/>
              <a:chExt cx="1122362" cy="374651"/>
            </a:xfrm>
          </p:grpSpPr>
          <p:sp>
            <p:nvSpPr>
              <p:cNvPr id="55" name="Freeform 54"/>
              <p:cNvSpPr>
                <a:spLocks/>
              </p:cNvSpPr>
              <p:nvPr/>
            </p:nvSpPr>
            <p:spPr bwMode="auto">
              <a:xfrm>
                <a:off x="3825208" y="5190891"/>
                <a:ext cx="671512" cy="374650"/>
              </a:xfrm>
              <a:custGeom>
                <a:avLst/>
                <a:gdLst>
                  <a:gd name="T0" fmla="*/ 0 w 298"/>
                  <a:gd name="T1" fmla="*/ 166 h 166"/>
                  <a:gd name="T2" fmla="*/ 7 w 298"/>
                  <a:gd name="T3" fmla="*/ 144 h 166"/>
                  <a:gd name="T4" fmla="*/ 291 w 298"/>
                  <a:gd name="T5" fmla="*/ 143 h 166"/>
                  <a:gd name="T6" fmla="*/ 298 w 298"/>
                  <a:gd name="T7" fmla="*/ 166 h 166"/>
                  <a:gd name="T8" fmla="*/ 0 w 298"/>
                  <a:gd name="T9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" h="166">
                    <a:moveTo>
                      <a:pt x="0" y="166"/>
                    </a:moveTo>
                    <a:cubicBezTo>
                      <a:pt x="7" y="144"/>
                      <a:pt x="7" y="144"/>
                      <a:pt x="7" y="144"/>
                    </a:cubicBezTo>
                    <a:cubicBezTo>
                      <a:pt x="48" y="0"/>
                      <a:pt x="250" y="0"/>
                      <a:pt x="291" y="143"/>
                    </a:cubicBezTo>
                    <a:cubicBezTo>
                      <a:pt x="298" y="166"/>
                      <a:pt x="298" y="166"/>
                      <a:pt x="298" y="166"/>
                    </a:cubicBez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603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78"/>
              <p:cNvSpPr>
                <a:spLocks/>
              </p:cNvSpPr>
              <p:nvPr/>
            </p:nvSpPr>
            <p:spPr bwMode="auto">
              <a:xfrm>
                <a:off x="3958558" y="5255979"/>
                <a:ext cx="820737" cy="309563"/>
              </a:xfrm>
              <a:custGeom>
                <a:avLst/>
                <a:gdLst>
                  <a:gd name="T0" fmla="*/ 364 w 364"/>
                  <a:gd name="T1" fmla="*/ 137 h 137"/>
                  <a:gd name="T2" fmla="*/ 364 w 364"/>
                  <a:gd name="T3" fmla="*/ 137 h 137"/>
                  <a:gd name="T4" fmla="*/ 0 w 364"/>
                  <a:gd name="T5" fmla="*/ 137 h 137"/>
                  <a:gd name="T6" fmla="*/ 0 w 364"/>
                  <a:gd name="T7" fmla="*/ 137 h 137"/>
                  <a:gd name="T8" fmla="*/ 364 w 364"/>
                  <a:gd name="T9" fmla="*/ 137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4" h="137">
                    <a:moveTo>
                      <a:pt x="364" y="137"/>
                    </a:moveTo>
                    <a:cubicBezTo>
                      <a:pt x="364" y="137"/>
                      <a:pt x="364" y="137"/>
                      <a:pt x="364" y="137"/>
                    </a:cubicBezTo>
                    <a:cubicBezTo>
                      <a:pt x="281" y="0"/>
                      <a:pt x="82" y="0"/>
                      <a:pt x="0" y="137"/>
                    </a:cubicBezTo>
                    <a:cubicBezTo>
                      <a:pt x="0" y="137"/>
                      <a:pt x="0" y="137"/>
                      <a:pt x="0" y="137"/>
                    </a:cubicBezTo>
                    <a:lnTo>
                      <a:pt x="364" y="137"/>
                    </a:ln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79"/>
              <p:cNvSpPr>
                <a:spLocks/>
              </p:cNvSpPr>
              <p:nvPr/>
            </p:nvSpPr>
            <p:spPr bwMode="auto">
              <a:xfrm>
                <a:off x="3656933" y="5373454"/>
                <a:ext cx="655637" cy="192088"/>
              </a:xfrm>
              <a:custGeom>
                <a:avLst/>
                <a:gdLst>
                  <a:gd name="T0" fmla="*/ 290 w 290"/>
                  <a:gd name="T1" fmla="*/ 85 h 85"/>
                  <a:gd name="T2" fmla="*/ 290 w 290"/>
                  <a:gd name="T3" fmla="*/ 85 h 85"/>
                  <a:gd name="T4" fmla="*/ 0 w 290"/>
                  <a:gd name="T5" fmla="*/ 85 h 85"/>
                  <a:gd name="T6" fmla="*/ 0 w 290"/>
                  <a:gd name="T7" fmla="*/ 85 h 85"/>
                  <a:gd name="T8" fmla="*/ 290 w 290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85">
                    <a:moveTo>
                      <a:pt x="290" y="85"/>
                    </a:moveTo>
                    <a:cubicBezTo>
                      <a:pt x="290" y="85"/>
                      <a:pt x="290" y="85"/>
                      <a:pt x="290" y="85"/>
                    </a:cubicBezTo>
                    <a:cubicBezTo>
                      <a:pt x="212" y="0"/>
                      <a:pt x="77" y="0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lnTo>
                      <a:pt x="290" y="85"/>
                    </a:lnTo>
                    <a:close/>
                  </a:path>
                </a:pathLst>
              </a:custGeom>
              <a:solidFill>
                <a:srgbClr val="A67C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3555333" y="5427429"/>
              <a:ext cx="2157412" cy="1190625"/>
              <a:chOff x="3555333" y="5427429"/>
              <a:chExt cx="2157412" cy="1190625"/>
            </a:xfrm>
          </p:grpSpPr>
          <p:sp>
            <p:nvSpPr>
              <p:cNvPr id="56" name="Freeform 55"/>
              <p:cNvSpPr>
                <a:spLocks/>
              </p:cNvSpPr>
              <p:nvPr/>
            </p:nvSpPr>
            <p:spPr bwMode="auto">
              <a:xfrm>
                <a:off x="3672808" y="6394217"/>
                <a:ext cx="1149350" cy="74613"/>
              </a:xfrm>
              <a:custGeom>
                <a:avLst/>
                <a:gdLst>
                  <a:gd name="T0" fmla="*/ 8 w 509"/>
                  <a:gd name="T1" fmla="*/ 33 h 33"/>
                  <a:gd name="T2" fmla="*/ 501 w 509"/>
                  <a:gd name="T3" fmla="*/ 33 h 33"/>
                  <a:gd name="T4" fmla="*/ 509 w 509"/>
                  <a:gd name="T5" fmla="*/ 25 h 33"/>
                  <a:gd name="T6" fmla="*/ 509 w 509"/>
                  <a:gd name="T7" fmla="*/ 0 h 33"/>
                  <a:gd name="T8" fmla="*/ 0 w 509"/>
                  <a:gd name="T9" fmla="*/ 0 h 33"/>
                  <a:gd name="T10" fmla="*/ 0 w 509"/>
                  <a:gd name="T11" fmla="*/ 25 h 33"/>
                  <a:gd name="T12" fmla="*/ 8 w 509"/>
                  <a:gd name="T13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9" h="33">
                    <a:moveTo>
                      <a:pt x="8" y="33"/>
                    </a:moveTo>
                    <a:cubicBezTo>
                      <a:pt x="501" y="33"/>
                      <a:pt x="501" y="33"/>
                      <a:pt x="501" y="33"/>
                    </a:cubicBezTo>
                    <a:cubicBezTo>
                      <a:pt x="505" y="33"/>
                      <a:pt x="509" y="29"/>
                      <a:pt x="509" y="25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9"/>
                      <a:pt x="4" y="33"/>
                      <a:pt x="8" y="33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56"/>
              <p:cNvSpPr>
                <a:spLocks/>
              </p:cNvSpPr>
              <p:nvPr/>
            </p:nvSpPr>
            <p:spPr bwMode="auto">
              <a:xfrm>
                <a:off x="4974558" y="5613167"/>
                <a:ext cx="681037" cy="703263"/>
              </a:xfrm>
              <a:custGeom>
                <a:avLst/>
                <a:gdLst>
                  <a:gd name="T0" fmla="*/ 0 w 302"/>
                  <a:gd name="T1" fmla="*/ 312 h 312"/>
                  <a:gd name="T2" fmla="*/ 302 w 302"/>
                  <a:gd name="T3" fmla="*/ 312 h 312"/>
                  <a:gd name="T4" fmla="*/ 302 w 302"/>
                  <a:gd name="T5" fmla="*/ 288 h 312"/>
                  <a:gd name="T6" fmla="*/ 232 w 302"/>
                  <a:gd name="T7" fmla="*/ 61 h 312"/>
                  <a:gd name="T8" fmla="*/ 232 w 302"/>
                  <a:gd name="T9" fmla="*/ 61 h 312"/>
                  <a:gd name="T10" fmla="*/ 118 w 302"/>
                  <a:gd name="T11" fmla="*/ 0 h 312"/>
                  <a:gd name="T12" fmla="*/ 28 w 302"/>
                  <a:gd name="T13" fmla="*/ 0 h 312"/>
                  <a:gd name="T14" fmla="*/ 0 w 302"/>
                  <a:gd name="T15" fmla="*/ 27 h 312"/>
                  <a:gd name="T16" fmla="*/ 0 w 302"/>
                  <a:gd name="T17" fmla="*/ 312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312">
                    <a:moveTo>
                      <a:pt x="0" y="312"/>
                    </a:moveTo>
                    <a:cubicBezTo>
                      <a:pt x="302" y="312"/>
                      <a:pt x="302" y="312"/>
                      <a:pt x="302" y="312"/>
                    </a:cubicBezTo>
                    <a:cubicBezTo>
                      <a:pt x="302" y="288"/>
                      <a:pt x="302" y="288"/>
                      <a:pt x="302" y="288"/>
                    </a:cubicBezTo>
                    <a:cubicBezTo>
                      <a:pt x="302" y="207"/>
                      <a:pt x="278" y="128"/>
                      <a:pt x="232" y="61"/>
                    </a:cubicBezTo>
                    <a:cubicBezTo>
                      <a:pt x="232" y="61"/>
                      <a:pt x="232" y="61"/>
                      <a:pt x="232" y="61"/>
                    </a:cubicBezTo>
                    <a:cubicBezTo>
                      <a:pt x="207" y="23"/>
                      <a:pt x="164" y="0"/>
                      <a:pt x="11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13" y="0"/>
                      <a:pt x="0" y="12"/>
                      <a:pt x="0" y="27"/>
                    </a:cubicBez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57"/>
              <p:cNvSpPr>
                <a:spLocks/>
              </p:cNvSpPr>
              <p:nvPr/>
            </p:nvSpPr>
            <p:spPr bwMode="auto">
              <a:xfrm>
                <a:off x="3607721" y="6191017"/>
                <a:ext cx="1366837" cy="125413"/>
              </a:xfrm>
              <a:custGeom>
                <a:avLst/>
                <a:gdLst>
                  <a:gd name="T0" fmla="*/ 0 w 605"/>
                  <a:gd name="T1" fmla="*/ 56 h 56"/>
                  <a:gd name="T2" fmla="*/ 605 w 605"/>
                  <a:gd name="T3" fmla="*/ 56 h 56"/>
                  <a:gd name="T4" fmla="*/ 605 w 605"/>
                  <a:gd name="T5" fmla="*/ 0 h 56"/>
                  <a:gd name="T6" fmla="*/ 4 w 605"/>
                  <a:gd name="T7" fmla="*/ 0 h 56"/>
                  <a:gd name="T8" fmla="*/ 0 w 605"/>
                  <a:gd name="T9" fmla="*/ 4 h 56"/>
                  <a:gd name="T10" fmla="*/ 0 w 605"/>
                  <a:gd name="T1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5" h="56">
                    <a:moveTo>
                      <a:pt x="0" y="56"/>
                    </a:moveTo>
                    <a:cubicBezTo>
                      <a:pt x="605" y="56"/>
                      <a:pt x="605" y="56"/>
                      <a:pt x="605" y="56"/>
                    </a:cubicBezTo>
                    <a:cubicBezTo>
                      <a:pt x="605" y="0"/>
                      <a:pt x="605" y="0"/>
                      <a:pt x="60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58"/>
              <p:cNvSpPr>
                <a:spLocks/>
              </p:cNvSpPr>
              <p:nvPr/>
            </p:nvSpPr>
            <p:spPr bwMode="auto">
              <a:xfrm>
                <a:off x="3610896" y="5427429"/>
                <a:ext cx="1546225" cy="673100"/>
              </a:xfrm>
              <a:custGeom>
                <a:avLst/>
                <a:gdLst>
                  <a:gd name="T0" fmla="*/ 540 w 685"/>
                  <a:gd name="T1" fmla="*/ 46 h 298"/>
                  <a:gd name="T2" fmla="*/ 550 w 685"/>
                  <a:gd name="T3" fmla="*/ 26 h 298"/>
                  <a:gd name="T4" fmla="*/ 591 w 685"/>
                  <a:gd name="T5" fmla="*/ 0 h 298"/>
                  <a:gd name="T6" fmla="*/ 666 w 685"/>
                  <a:gd name="T7" fmla="*/ 0 h 298"/>
                  <a:gd name="T8" fmla="*/ 685 w 685"/>
                  <a:gd name="T9" fmla="*/ 19 h 298"/>
                  <a:gd name="T10" fmla="*/ 685 w 685"/>
                  <a:gd name="T11" fmla="*/ 43 h 298"/>
                  <a:gd name="T12" fmla="*/ 666 w 685"/>
                  <a:gd name="T13" fmla="*/ 61 h 298"/>
                  <a:gd name="T14" fmla="*/ 629 w 685"/>
                  <a:gd name="T15" fmla="*/ 61 h 298"/>
                  <a:gd name="T16" fmla="*/ 588 w 685"/>
                  <a:gd name="T17" fmla="*/ 87 h 298"/>
                  <a:gd name="T18" fmla="*/ 492 w 685"/>
                  <a:gd name="T19" fmla="*/ 283 h 298"/>
                  <a:gd name="T20" fmla="*/ 467 w 685"/>
                  <a:gd name="T21" fmla="*/ 298 h 298"/>
                  <a:gd name="T22" fmla="*/ 35 w 685"/>
                  <a:gd name="T23" fmla="*/ 298 h 298"/>
                  <a:gd name="T24" fmla="*/ 26 w 685"/>
                  <a:gd name="T25" fmla="*/ 290 h 298"/>
                  <a:gd name="T26" fmla="*/ 0 w 685"/>
                  <a:gd name="T27" fmla="*/ 71 h 298"/>
                  <a:gd name="T28" fmla="*/ 9 w 685"/>
                  <a:gd name="T29" fmla="*/ 61 h 298"/>
                  <a:gd name="T30" fmla="*/ 515 w 685"/>
                  <a:gd name="T31" fmla="*/ 61 h 298"/>
                  <a:gd name="T32" fmla="*/ 540 w 685"/>
                  <a:gd name="T33" fmla="*/ 46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5" h="298">
                    <a:moveTo>
                      <a:pt x="540" y="46"/>
                    </a:moveTo>
                    <a:cubicBezTo>
                      <a:pt x="550" y="26"/>
                      <a:pt x="550" y="26"/>
                      <a:pt x="550" y="26"/>
                    </a:cubicBezTo>
                    <a:cubicBezTo>
                      <a:pt x="557" y="10"/>
                      <a:pt x="573" y="0"/>
                      <a:pt x="591" y="0"/>
                    </a:cubicBezTo>
                    <a:cubicBezTo>
                      <a:pt x="666" y="0"/>
                      <a:pt x="666" y="0"/>
                      <a:pt x="666" y="0"/>
                    </a:cubicBezTo>
                    <a:cubicBezTo>
                      <a:pt x="677" y="0"/>
                      <a:pt x="685" y="8"/>
                      <a:pt x="685" y="19"/>
                    </a:cubicBezTo>
                    <a:cubicBezTo>
                      <a:pt x="685" y="43"/>
                      <a:pt x="685" y="43"/>
                      <a:pt x="685" y="43"/>
                    </a:cubicBezTo>
                    <a:cubicBezTo>
                      <a:pt x="685" y="53"/>
                      <a:pt x="677" y="61"/>
                      <a:pt x="666" y="61"/>
                    </a:cubicBezTo>
                    <a:cubicBezTo>
                      <a:pt x="629" y="61"/>
                      <a:pt x="629" y="61"/>
                      <a:pt x="629" y="61"/>
                    </a:cubicBezTo>
                    <a:cubicBezTo>
                      <a:pt x="611" y="61"/>
                      <a:pt x="595" y="71"/>
                      <a:pt x="588" y="87"/>
                    </a:cubicBezTo>
                    <a:cubicBezTo>
                      <a:pt x="492" y="283"/>
                      <a:pt x="492" y="283"/>
                      <a:pt x="492" y="283"/>
                    </a:cubicBezTo>
                    <a:cubicBezTo>
                      <a:pt x="488" y="292"/>
                      <a:pt x="478" y="298"/>
                      <a:pt x="467" y="298"/>
                    </a:cubicBezTo>
                    <a:cubicBezTo>
                      <a:pt x="35" y="298"/>
                      <a:pt x="35" y="298"/>
                      <a:pt x="35" y="298"/>
                    </a:cubicBezTo>
                    <a:cubicBezTo>
                      <a:pt x="30" y="298"/>
                      <a:pt x="26" y="295"/>
                      <a:pt x="26" y="290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6"/>
                      <a:pt x="4" y="61"/>
                      <a:pt x="9" y="61"/>
                    </a:cubicBezTo>
                    <a:cubicBezTo>
                      <a:pt x="515" y="61"/>
                      <a:pt x="515" y="61"/>
                      <a:pt x="515" y="61"/>
                    </a:cubicBezTo>
                    <a:cubicBezTo>
                      <a:pt x="526" y="61"/>
                      <a:pt x="535" y="55"/>
                      <a:pt x="540" y="4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Rectangle 59"/>
              <p:cNvSpPr>
                <a:spLocks noChangeArrowheads="1"/>
              </p:cNvSpPr>
              <p:nvPr/>
            </p:nvSpPr>
            <p:spPr bwMode="auto">
              <a:xfrm>
                <a:off x="3761708" y="6100529"/>
                <a:ext cx="836612" cy="90488"/>
              </a:xfrm>
              <a:prstGeom prst="rect">
                <a:avLst/>
              </a:pr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Freeform 60"/>
              <p:cNvSpPr>
                <a:spLocks/>
              </p:cNvSpPr>
              <p:nvPr/>
            </p:nvSpPr>
            <p:spPr bwMode="auto">
              <a:xfrm>
                <a:off x="3555333" y="6316429"/>
                <a:ext cx="2157412" cy="77788"/>
              </a:xfrm>
              <a:custGeom>
                <a:avLst/>
                <a:gdLst>
                  <a:gd name="T0" fmla="*/ 8 w 955"/>
                  <a:gd name="T1" fmla="*/ 34 h 34"/>
                  <a:gd name="T2" fmla="*/ 948 w 955"/>
                  <a:gd name="T3" fmla="*/ 34 h 34"/>
                  <a:gd name="T4" fmla="*/ 955 w 955"/>
                  <a:gd name="T5" fmla="*/ 27 h 34"/>
                  <a:gd name="T6" fmla="*/ 955 w 955"/>
                  <a:gd name="T7" fmla="*/ 7 h 34"/>
                  <a:gd name="T8" fmla="*/ 948 w 955"/>
                  <a:gd name="T9" fmla="*/ 0 h 34"/>
                  <a:gd name="T10" fmla="*/ 8 w 955"/>
                  <a:gd name="T11" fmla="*/ 0 h 34"/>
                  <a:gd name="T12" fmla="*/ 0 w 955"/>
                  <a:gd name="T13" fmla="*/ 7 h 34"/>
                  <a:gd name="T14" fmla="*/ 0 w 955"/>
                  <a:gd name="T15" fmla="*/ 27 h 34"/>
                  <a:gd name="T16" fmla="*/ 8 w 955"/>
                  <a:gd name="T1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55" h="34">
                    <a:moveTo>
                      <a:pt x="8" y="34"/>
                    </a:moveTo>
                    <a:cubicBezTo>
                      <a:pt x="948" y="34"/>
                      <a:pt x="948" y="34"/>
                      <a:pt x="948" y="34"/>
                    </a:cubicBezTo>
                    <a:cubicBezTo>
                      <a:pt x="952" y="34"/>
                      <a:pt x="955" y="31"/>
                      <a:pt x="955" y="27"/>
                    </a:cubicBezTo>
                    <a:cubicBezTo>
                      <a:pt x="955" y="7"/>
                      <a:pt x="955" y="7"/>
                      <a:pt x="955" y="7"/>
                    </a:cubicBezTo>
                    <a:cubicBezTo>
                      <a:pt x="955" y="3"/>
                      <a:pt x="952" y="0"/>
                      <a:pt x="94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31"/>
                      <a:pt x="3" y="34"/>
                      <a:pt x="8" y="34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Freeform 61"/>
              <p:cNvSpPr>
                <a:spLocks/>
              </p:cNvSpPr>
              <p:nvPr/>
            </p:nvSpPr>
            <p:spPr bwMode="auto">
              <a:xfrm>
                <a:off x="5266658" y="5706829"/>
                <a:ext cx="368300" cy="363538"/>
              </a:xfrm>
              <a:custGeom>
                <a:avLst/>
                <a:gdLst>
                  <a:gd name="T0" fmla="*/ 10 w 163"/>
                  <a:gd name="T1" fmla="*/ 0 h 161"/>
                  <a:gd name="T2" fmla="*/ 87 w 163"/>
                  <a:gd name="T3" fmla="*/ 0 h 161"/>
                  <a:gd name="T4" fmla="*/ 102 w 163"/>
                  <a:gd name="T5" fmla="*/ 19 h 161"/>
                  <a:gd name="T6" fmla="*/ 102 w 163"/>
                  <a:gd name="T7" fmla="*/ 19 h 161"/>
                  <a:gd name="T8" fmla="*/ 163 w 163"/>
                  <a:gd name="T9" fmla="*/ 161 h 161"/>
                  <a:gd name="T10" fmla="*/ 10 w 163"/>
                  <a:gd name="T11" fmla="*/ 161 h 161"/>
                  <a:gd name="T12" fmla="*/ 0 w 163"/>
                  <a:gd name="T13" fmla="*/ 152 h 161"/>
                  <a:gd name="T14" fmla="*/ 0 w 163"/>
                  <a:gd name="T15" fmla="*/ 10 h 161"/>
                  <a:gd name="T16" fmla="*/ 10 w 163"/>
                  <a:gd name="T17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3" h="161">
                    <a:moveTo>
                      <a:pt x="10" y="0"/>
                    </a:moveTo>
                    <a:cubicBezTo>
                      <a:pt x="87" y="0"/>
                      <a:pt x="87" y="0"/>
                      <a:pt x="87" y="0"/>
                    </a:cubicBezTo>
                    <a:cubicBezTo>
                      <a:pt x="93" y="6"/>
                      <a:pt x="98" y="12"/>
                      <a:pt x="102" y="19"/>
                    </a:cubicBezTo>
                    <a:cubicBezTo>
                      <a:pt x="102" y="19"/>
                      <a:pt x="102" y="19"/>
                      <a:pt x="102" y="19"/>
                    </a:cubicBezTo>
                    <a:cubicBezTo>
                      <a:pt x="132" y="62"/>
                      <a:pt x="152" y="111"/>
                      <a:pt x="163" y="161"/>
                    </a:cubicBezTo>
                    <a:cubicBezTo>
                      <a:pt x="10" y="161"/>
                      <a:pt x="10" y="161"/>
                      <a:pt x="10" y="161"/>
                    </a:cubicBezTo>
                    <a:cubicBezTo>
                      <a:pt x="4" y="161"/>
                      <a:pt x="0" y="157"/>
                      <a:pt x="0" y="15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lose/>
                  </a:path>
                </a:pathLst>
              </a:custGeom>
              <a:solidFill>
                <a:srgbClr val="4F7F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62"/>
              <p:cNvSpPr>
                <a:spLocks/>
              </p:cNvSpPr>
              <p:nvPr/>
            </p:nvSpPr>
            <p:spPr bwMode="auto">
              <a:xfrm>
                <a:off x="5047583" y="5706829"/>
                <a:ext cx="149225" cy="363538"/>
              </a:xfrm>
              <a:custGeom>
                <a:avLst/>
                <a:gdLst>
                  <a:gd name="T0" fmla="*/ 4 w 66"/>
                  <a:gd name="T1" fmla="*/ 161 h 161"/>
                  <a:gd name="T2" fmla="*/ 62 w 66"/>
                  <a:gd name="T3" fmla="*/ 161 h 161"/>
                  <a:gd name="T4" fmla="*/ 66 w 66"/>
                  <a:gd name="T5" fmla="*/ 157 h 161"/>
                  <a:gd name="T6" fmla="*/ 66 w 66"/>
                  <a:gd name="T7" fmla="*/ 4 h 161"/>
                  <a:gd name="T8" fmla="*/ 62 w 66"/>
                  <a:gd name="T9" fmla="*/ 0 h 161"/>
                  <a:gd name="T10" fmla="*/ 4 w 66"/>
                  <a:gd name="T11" fmla="*/ 0 h 161"/>
                  <a:gd name="T12" fmla="*/ 0 w 66"/>
                  <a:gd name="T13" fmla="*/ 4 h 161"/>
                  <a:gd name="T14" fmla="*/ 0 w 66"/>
                  <a:gd name="T15" fmla="*/ 157 h 161"/>
                  <a:gd name="T16" fmla="*/ 4 w 66"/>
                  <a:gd name="T17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161">
                    <a:moveTo>
                      <a:pt x="4" y="161"/>
                    </a:moveTo>
                    <a:cubicBezTo>
                      <a:pt x="62" y="161"/>
                      <a:pt x="62" y="161"/>
                      <a:pt x="62" y="161"/>
                    </a:cubicBezTo>
                    <a:cubicBezTo>
                      <a:pt x="64" y="161"/>
                      <a:pt x="66" y="160"/>
                      <a:pt x="66" y="157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2"/>
                      <a:pt x="64" y="0"/>
                      <a:pt x="6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0" y="160"/>
                      <a:pt x="2" y="161"/>
                      <a:pt x="4" y="161"/>
                    </a:cubicBezTo>
                    <a:close/>
                  </a:path>
                </a:pathLst>
              </a:custGeom>
              <a:solidFill>
                <a:srgbClr val="4F7F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4" name="Freeform 63"/>
              <p:cNvSpPr>
                <a:spLocks/>
              </p:cNvSpPr>
              <p:nvPr/>
            </p:nvSpPr>
            <p:spPr bwMode="auto">
              <a:xfrm>
                <a:off x="4484021" y="5641742"/>
                <a:ext cx="284162" cy="390525"/>
              </a:xfrm>
              <a:custGeom>
                <a:avLst/>
                <a:gdLst>
                  <a:gd name="T0" fmla="*/ 0 w 179"/>
                  <a:gd name="T1" fmla="*/ 246 h 246"/>
                  <a:gd name="T2" fmla="*/ 62 w 179"/>
                  <a:gd name="T3" fmla="*/ 246 h 246"/>
                  <a:gd name="T4" fmla="*/ 179 w 179"/>
                  <a:gd name="T5" fmla="*/ 0 h 246"/>
                  <a:gd name="T6" fmla="*/ 118 w 179"/>
                  <a:gd name="T7" fmla="*/ 0 h 246"/>
                  <a:gd name="T8" fmla="*/ 0 w 179"/>
                  <a:gd name="T9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9" h="246">
                    <a:moveTo>
                      <a:pt x="0" y="246"/>
                    </a:moveTo>
                    <a:lnTo>
                      <a:pt x="62" y="246"/>
                    </a:lnTo>
                    <a:lnTo>
                      <a:pt x="179" y="0"/>
                    </a:lnTo>
                    <a:lnTo>
                      <a:pt x="118" y="0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5" name="Freeform 64"/>
              <p:cNvSpPr>
                <a:spLocks/>
              </p:cNvSpPr>
              <p:nvPr/>
            </p:nvSpPr>
            <p:spPr bwMode="auto">
              <a:xfrm>
                <a:off x="4247483" y="5641742"/>
                <a:ext cx="285750" cy="390525"/>
              </a:xfrm>
              <a:custGeom>
                <a:avLst/>
                <a:gdLst>
                  <a:gd name="T0" fmla="*/ 0 w 180"/>
                  <a:gd name="T1" fmla="*/ 246 h 246"/>
                  <a:gd name="T2" fmla="*/ 62 w 180"/>
                  <a:gd name="T3" fmla="*/ 246 h 246"/>
                  <a:gd name="T4" fmla="*/ 180 w 180"/>
                  <a:gd name="T5" fmla="*/ 0 h 246"/>
                  <a:gd name="T6" fmla="*/ 118 w 180"/>
                  <a:gd name="T7" fmla="*/ 0 h 246"/>
                  <a:gd name="T8" fmla="*/ 0 w 180"/>
                  <a:gd name="T9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246">
                    <a:moveTo>
                      <a:pt x="0" y="246"/>
                    </a:moveTo>
                    <a:lnTo>
                      <a:pt x="62" y="246"/>
                    </a:lnTo>
                    <a:lnTo>
                      <a:pt x="180" y="0"/>
                    </a:lnTo>
                    <a:lnTo>
                      <a:pt x="118" y="0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65"/>
              <p:cNvSpPr>
                <a:spLocks/>
              </p:cNvSpPr>
              <p:nvPr/>
            </p:nvSpPr>
            <p:spPr bwMode="auto">
              <a:xfrm>
                <a:off x="4012533" y="5641742"/>
                <a:ext cx="285750" cy="390525"/>
              </a:xfrm>
              <a:custGeom>
                <a:avLst/>
                <a:gdLst>
                  <a:gd name="T0" fmla="*/ 0 w 180"/>
                  <a:gd name="T1" fmla="*/ 246 h 246"/>
                  <a:gd name="T2" fmla="*/ 62 w 180"/>
                  <a:gd name="T3" fmla="*/ 246 h 246"/>
                  <a:gd name="T4" fmla="*/ 180 w 180"/>
                  <a:gd name="T5" fmla="*/ 0 h 246"/>
                  <a:gd name="T6" fmla="*/ 118 w 180"/>
                  <a:gd name="T7" fmla="*/ 0 h 246"/>
                  <a:gd name="T8" fmla="*/ 0 w 180"/>
                  <a:gd name="T9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246">
                    <a:moveTo>
                      <a:pt x="0" y="246"/>
                    </a:moveTo>
                    <a:lnTo>
                      <a:pt x="62" y="246"/>
                    </a:lnTo>
                    <a:lnTo>
                      <a:pt x="180" y="0"/>
                    </a:lnTo>
                    <a:lnTo>
                      <a:pt x="118" y="0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66"/>
              <p:cNvSpPr>
                <a:spLocks/>
              </p:cNvSpPr>
              <p:nvPr/>
            </p:nvSpPr>
            <p:spPr bwMode="auto">
              <a:xfrm>
                <a:off x="3777583" y="5641742"/>
                <a:ext cx="284162" cy="390525"/>
              </a:xfrm>
              <a:custGeom>
                <a:avLst/>
                <a:gdLst>
                  <a:gd name="T0" fmla="*/ 0 w 179"/>
                  <a:gd name="T1" fmla="*/ 246 h 246"/>
                  <a:gd name="T2" fmla="*/ 61 w 179"/>
                  <a:gd name="T3" fmla="*/ 246 h 246"/>
                  <a:gd name="T4" fmla="*/ 179 w 179"/>
                  <a:gd name="T5" fmla="*/ 0 h 246"/>
                  <a:gd name="T6" fmla="*/ 118 w 179"/>
                  <a:gd name="T7" fmla="*/ 0 h 246"/>
                  <a:gd name="T8" fmla="*/ 0 w 179"/>
                  <a:gd name="T9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9" h="246">
                    <a:moveTo>
                      <a:pt x="0" y="246"/>
                    </a:moveTo>
                    <a:lnTo>
                      <a:pt x="61" y="246"/>
                    </a:lnTo>
                    <a:lnTo>
                      <a:pt x="179" y="0"/>
                    </a:lnTo>
                    <a:lnTo>
                      <a:pt x="118" y="0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67"/>
              <p:cNvSpPr>
                <a:spLocks/>
              </p:cNvSpPr>
              <p:nvPr/>
            </p:nvSpPr>
            <p:spPr bwMode="auto">
              <a:xfrm>
                <a:off x="3698208" y="5641742"/>
                <a:ext cx="128587" cy="222250"/>
              </a:xfrm>
              <a:custGeom>
                <a:avLst/>
                <a:gdLst>
                  <a:gd name="T0" fmla="*/ 14 w 81"/>
                  <a:gd name="T1" fmla="*/ 140 h 140"/>
                  <a:gd name="T2" fmla="*/ 81 w 81"/>
                  <a:gd name="T3" fmla="*/ 0 h 140"/>
                  <a:gd name="T4" fmla="*/ 18 w 81"/>
                  <a:gd name="T5" fmla="*/ 0 h 140"/>
                  <a:gd name="T6" fmla="*/ 0 w 81"/>
                  <a:gd name="T7" fmla="*/ 40 h 140"/>
                  <a:gd name="T8" fmla="*/ 14 w 81"/>
                  <a:gd name="T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40">
                    <a:moveTo>
                      <a:pt x="14" y="140"/>
                    </a:moveTo>
                    <a:lnTo>
                      <a:pt x="81" y="0"/>
                    </a:lnTo>
                    <a:lnTo>
                      <a:pt x="18" y="0"/>
                    </a:lnTo>
                    <a:lnTo>
                      <a:pt x="0" y="40"/>
                    </a:lnTo>
                    <a:lnTo>
                      <a:pt x="14" y="14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68"/>
              <p:cNvSpPr>
                <a:spLocks/>
              </p:cNvSpPr>
              <p:nvPr/>
            </p:nvSpPr>
            <p:spPr bwMode="auto">
              <a:xfrm>
                <a:off x="5603208" y="6219592"/>
                <a:ext cx="73025" cy="57150"/>
              </a:xfrm>
              <a:custGeom>
                <a:avLst/>
                <a:gdLst>
                  <a:gd name="T0" fmla="*/ 4 w 32"/>
                  <a:gd name="T1" fmla="*/ 25 h 25"/>
                  <a:gd name="T2" fmla="*/ 28 w 32"/>
                  <a:gd name="T3" fmla="*/ 25 h 25"/>
                  <a:gd name="T4" fmla="*/ 32 w 32"/>
                  <a:gd name="T5" fmla="*/ 21 h 25"/>
                  <a:gd name="T6" fmla="*/ 32 w 32"/>
                  <a:gd name="T7" fmla="*/ 4 h 25"/>
                  <a:gd name="T8" fmla="*/ 28 w 32"/>
                  <a:gd name="T9" fmla="*/ 0 h 25"/>
                  <a:gd name="T10" fmla="*/ 4 w 32"/>
                  <a:gd name="T11" fmla="*/ 0 h 25"/>
                  <a:gd name="T12" fmla="*/ 0 w 32"/>
                  <a:gd name="T13" fmla="*/ 4 h 25"/>
                  <a:gd name="T14" fmla="*/ 0 w 32"/>
                  <a:gd name="T15" fmla="*/ 21 h 25"/>
                  <a:gd name="T16" fmla="*/ 4 w 32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25">
                    <a:moveTo>
                      <a:pt x="4" y="25"/>
                    </a:moveTo>
                    <a:cubicBezTo>
                      <a:pt x="28" y="25"/>
                      <a:pt x="28" y="25"/>
                      <a:pt x="28" y="25"/>
                    </a:cubicBezTo>
                    <a:cubicBezTo>
                      <a:pt x="31" y="25"/>
                      <a:pt x="32" y="23"/>
                      <a:pt x="32" y="21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2"/>
                      <a:pt x="31" y="0"/>
                      <a:pt x="28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3"/>
                      <a:pt x="2" y="25"/>
                      <a:pt x="4" y="25"/>
                    </a:cubicBezTo>
                    <a:close/>
                  </a:path>
                </a:pathLst>
              </a:custGeom>
              <a:solidFill>
                <a:srgbClr val="F15A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69"/>
              <p:cNvSpPr>
                <a:spLocks/>
              </p:cNvSpPr>
              <p:nvPr/>
            </p:nvSpPr>
            <p:spPr bwMode="auto">
              <a:xfrm>
                <a:off x="3591846" y="6227529"/>
                <a:ext cx="73025" cy="53975"/>
              </a:xfrm>
              <a:custGeom>
                <a:avLst/>
                <a:gdLst>
                  <a:gd name="T0" fmla="*/ 4 w 32"/>
                  <a:gd name="T1" fmla="*/ 24 h 24"/>
                  <a:gd name="T2" fmla="*/ 28 w 32"/>
                  <a:gd name="T3" fmla="*/ 24 h 24"/>
                  <a:gd name="T4" fmla="*/ 32 w 32"/>
                  <a:gd name="T5" fmla="*/ 20 h 24"/>
                  <a:gd name="T6" fmla="*/ 32 w 32"/>
                  <a:gd name="T7" fmla="*/ 4 h 24"/>
                  <a:gd name="T8" fmla="*/ 28 w 32"/>
                  <a:gd name="T9" fmla="*/ 0 h 24"/>
                  <a:gd name="T10" fmla="*/ 4 w 32"/>
                  <a:gd name="T11" fmla="*/ 0 h 24"/>
                  <a:gd name="T12" fmla="*/ 0 w 32"/>
                  <a:gd name="T13" fmla="*/ 4 h 24"/>
                  <a:gd name="T14" fmla="*/ 0 w 32"/>
                  <a:gd name="T15" fmla="*/ 20 h 24"/>
                  <a:gd name="T16" fmla="*/ 4 w 3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24">
                    <a:moveTo>
                      <a:pt x="4" y="24"/>
                    </a:moveTo>
                    <a:cubicBezTo>
                      <a:pt x="28" y="24"/>
                      <a:pt x="28" y="24"/>
                      <a:pt x="28" y="24"/>
                    </a:cubicBezTo>
                    <a:cubicBezTo>
                      <a:pt x="30" y="24"/>
                      <a:pt x="32" y="23"/>
                      <a:pt x="32" y="20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2"/>
                      <a:pt x="30" y="0"/>
                      <a:pt x="28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3"/>
                      <a:pt x="1" y="24"/>
                      <a:pt x="4" y="24"/>
                    </a:cubicBezTo>
                    <a:close/>
                  </a:path>
                </a:pathLst>
              </a:custGeom>
              <a:solidFill>
                <a:srgbClr val="B32D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70"/>
              <p:cNvSpPr>
                <a:spLocks/>
              </p:cNvSpPr>
              <p:nvPr/>
            </p:nvSpPr>
            <p:spPr bwMode="auto">
              <a:xfrm>
                <a:off x="5047583" y="6127517"/>
                <a:ext cx="74612" cy="38100"/>
              </a:xfrm>
              <a:custGeom>
                <a:avLst/>
                <a:gdLst>
                  <a:gd name="T0" fmla="*/ 29 w 33"/>
                  <a:gd name="T1" fmla="*/ 17 h 17"/>
                  <a:gd name="T2" fmla="*/ 4 w 33"/>
                  <a:gd name="T3" fmla="*/ 17 h 17"/>
                  <a:gd name="T4" fmla="*/ 0 w 33"/>
                  <a:gd name="T5" fmla="*/ 13 h 17"/>
                  <a:gd name="T6" fmla="*/ 0 w 33"/>
                  <a:gd name="T7" fmla="*/ 3 h 17"/>
                  <a:gd name="T8" fmla="*/ 4 w 33"/>
                  <a:gd name="T9" fmla="*/ 0 h 17"/>
                  <a:gd name="T10" fmla="*/ 29 w 33"/>
                  <a:gd name="T11" fmla="*/ 0 h 17"/>
                  <a:gd name="T12" fmla="*/ 33 w 33"/>
                  <a:gd name="T13" fmla="*/ 3 h 17"/>
                  <a:gd name="T14" fmla="*/ 33 w 33"/>
                  <a:gd name="T15" fmla="*/ 13 h 17"/>
                  <a:gd name="T16" fmla="*/ 29 w 33"/>
                  <a:gd name="T1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17">
                    <a:moveTo>
                      <a:pt x="29" y="17"/>
                    </a:moveTo>
                    <a:cubicBezTo>
                      <a:pt x="4" y="17"/>
                      <a:pt x="4" y="17"/>
                      <a:pt x="4" y="17"/>
                    </a:cubicBezTo>
                    <a:cubicBezTo>
                      <a:pt x="2" y="17"/>
                      <a:pt x="0" y="15"/>
                      <a:pt x="0" y="1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2" y="0"/>
                      <a:pt x="33" y="1"/>
                      <a:pt x="33" y="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3" y="15"/>
                      <a:pt x="32" y="17"/>
                      <a:pt x="29" y="17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Oval 71"/>
              <p:cNvSpPr>
                <a:spLocks noChangeArrowheads="1"/>
              </p:cNvSpPr>
              <p:nvPr/>
            </p:nvSpPr>
            <p:spPr bwMode="auto">
              <a:xfrm>
                <a:off x="5525421" y="6224354"/>
                <a:ext cx="46037" cy="4762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Oval 72"/>
              <p:cNvSpPr>
                <a:spLocks noChangeArrowheads="1"/>
              </p:cNvSpPr>
              <p:nvPr/>
            </p:nvSpPr>
            <p:spPr bwMode="auto">
              <a:xfrm>
                <a:off x="4142708" y="6218004"/>
                <a:ext cx="400050" cy="40005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Oval 73"/>
              <p:cNvSpPr>
                <a:spLocks noChangeArrowheads="1"/>
              </p:cNvSpPr>
              <p:nvPr/>
            </p:nvSpPr>
            <p:spPr bwMode="auto">
              <a:xfrm>
                <a:off x="4220496" y="6294204"/>
                <a:ext cx="246062" cy="246063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Oval 74"/>
              <p:cNvSpPr>
                <a:spLocks noChangeArrowheads="1"/>
              </p:cNvSpPr>
              <p:nvPr/>
            </p:nvSpPr>
            <p:spPr bwMode="auto">
              <a:xfrm>
                <a:off x="5090446" y="6218004"/>
                <a:ext cx="400050" cy="40005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Oval 75"/>
              <p:cNvSpPr>
                <a:spLocks noChangeArrowheads="1"/>
              </p:cNvSpPr>
              <p:nvPr/>
            </p:nvSpPr>
            <p:spPr bwMode="auto">
              <a:xfrm>
                <a:off x="5165058" y="6294204"/>
                <a:ext cx="249237" cy="246063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Oval 76"/>
              <p:cNvSpPr>
                <a:spLocks noChangeArrowheads="1"/>
              </p:cNvSpPr>
              <p:nvPr/>
            </p:nvSpPr>
            <p:spPr bwMode="auto">
              <a:xfrm>
                <a:off x="3704558" y="6218004"/>
                <a:ext cx="400050" cy="40005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Oval 77"/>
              <p:cNvSpPr>
                <a:spLocks noChangeArrowheads="1"/>
              </p:cNvSpPr>
              <p:nvPr/>
            </p:nvSpPr>
            <p:spPr bwMode="auto">
              <a:xfrm>
                <a:off x="3782346" y="6294204"/>
                <a:ext cx="247650" cy="246063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80"/>
              <p:cNvSpPr>
                <a:spLocks/>
              </p:cNvSpPr>
              <p:nvPr/>
            </p:nvSpPr>
            <p:spPr bwMode="auto">
              <a:xfrm>
                <a:off x="5061871" y="6191017"/>
                <a:ext cx="455612" cy="203200"/>
              </a:xfrm>
              <a:custGeom>
                <a:avLst/>
                <a:gdLst>
                  <a:gd name="T0" fmla="*/ 202 w 202"/>
                  <a:gd name="T1" fmla="*/ 90 h 90"/>
                  <a:gd name="T2" fmla="*/ 101 w 202"/>
                  <a:gd name="T3" fmla="*/ 0 h 90"/>
                  <a:gd name="T4" fmla="*/ 0 w 202"/>
                  <a:gd name="T5" fmla="*/ 90 h 90"/>
                  <a:gd name="T6" fmla="*/ 202 w 202"/>
                  <a:gd name="T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2" h="90">
                    <a:moveTo>
                      <a:pt x="202" y="90"/>
                    </a:moveTo>
                    <a:cubicBezTo>
                      <a:pt x="196" y="40"/>
                      <a:pt x="153" y="0"/>
                      <a:pt x="101" y="0"/>
                    </a:cubicBezTo>
                    <a:cubicBezTo>
                      <a:pt x="49" y="0"/>
                      <a:pt x="6" y="40"/>
                      <a:pt x="0" y="90"/>
                    </a:cubicBezTo>
                    <a:lnTo>
                      <a:pt x="202" y="90"/>
                    </a:ln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60656156-F3B2-4CB3-B393-21167AC45936}"/>
              </a:ext>
            </a:extLst>
          </p:cNvPr>
          <p:cNvGrpSpPr/>
          <p:nvPr/>
        </p:nvGrpSpPr>
        <p:grpSpPr>
          <a:xfrm>
            <a:off x="6364430" y="5174241"/>
            <a:ext cx="2157412" cy="1443813"/>
            <a:chOff x="6364430" y="5174241"/>
            <a:chExt cx="2157412" cy="1443813"/>
          </a:xfrm>
        </p:grpSpPr>
        <p:grpSp>
          <p:nvGrpSpPr>
            <p:cNvPr id="36" name="Group 35"/>
            <p:cNvGrpSpPr/>
            <p:nvPr/>
          </p:nvGrpSpPr>
          <p:grpSpPr>
            <a:xfrm>
              <a:off x="6466030" y="5174241"/>
              <a:ext cx="1219322" cy="428626"/>
              <a:chOff x="6466030" y="5136917"/>
              <a:chExt cx="1219322" cy="428626"/>
            </a:xfrm>
          </p:grpSpPr>
          <p:sp>
            <p:nvSpPr>
              <p:cNvPr id="83" name="Freeform 82"/>
              <p:cNvSpPr>
                <a:spLocks/>
              </p:cNvSpPr>
              <p:nvPr/>
            </p:nvSpPr>
            <p:spPr bwMode="auto">
              <a:xfrm>
                <a:off x="6537564" y="5136917"/>
                <a:ext cx="768253" cy="428624"/>
              </a:xfrm>
              <a:custGeom>
                <a:avLst/>
                <a:gdLst>
                  <a:gd name="T0" fmla="*/ 0 w 298"/>
                  <a:gd name="T1" fmla="*/ 166 h 166"/>
                  <a:gd name="T2" fmla="*/ 7 w 298"/>
                  <a:gd name="T3" fmla="*/ 144 h 166"/>
                  <a:gd name="T4" fmla="*/ 291 w 298"/>
                  <a:gd name="T5" fmla="*/ 143 h 166"/>
                  <a:gd name="T6" fmla="*/ 298 w 298"/>
                  <a:gd name="T7" fmla="*/ 166 h 166"/>
                  <a:gd name="T8" fmla="*/ 0 w 298"/>
                  <a:gd name="T9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" h="166">
                    <a:moveTo>
                      <a:pt x="0" y="166"/>
                    </a:moveTo>
                    <a:cubicBezTo>
                      <a:pt x="7" y="144"/>
                      <a:pt x="7" y="144"/>
                      <a:pt x="7" y="144"/>
                    </a:cubicBezTo>
                    <a:cubicBezTo>
                      <a:pt x="48" y="0"/>
                      <a:pt x="250" y="0"/>
                      <a:pt x="291" y="143"/>
                    </a:cubicBezTo>
                    <a:cubicBezTo>
                      <a:pt x="298" y="166"/>
                      <a:pt x="298" y="166"/>
                      <a:pt x="298" y="166"/>
                    </a:cubicBez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6038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106"/>
              <p:cNvSpPr>
                <a:spLocks/>
              </p:cNvSpPr>
              <p:nvPr/>
            </p:nvSpPr>
            <p:spPr bwMode="auto">
              <a:xfrm>
                <a:off x="6767655" y="5219409"/>
                <a:ext cx="917697" cy="346134"/>
              </a:xfrm>
              <a:custGeom>
                <a:avLst/>
                <a:gdLst>
                  <a:gd name="T0" fmla="*/ 364 w 364"/>
                  <a:gd name="T1" fmla="*/ 137 h 137"/>
                  <a:gd name="T2" fmla="*/ 364 w 364"/>
                  <a:gd name="T3" fmla="*/ 137 h 137"/>
                  <a:gd name="T4" fmla="*/ 0 w 364"/>
                  <a:gd name="T5" fmla="*/ 137 h 137"/>
                  <a:gd name="T6" fmla="*/ 0 w 364"/>
                  <a:gd name="T7" fmla="*/ 137 h 137"/>
                  <a:gd name="T8" fmla="*/ 364 w 364"/>
                  <a:gd name="T9" fmla="*/ 137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4" h="137">
                    <a:moveTo>
                      <a:pt x="364" y="137"/>
                    </a:moveTo>
                    <a:cubicBezTo>
                      <a:pt x="364" y="137"/>
                      <a:pt x="364" y="137"/>
                      <a:pt x="364" y="137"/>
                    </a:cubicBezTo>
                    <a:cubicBezTo>
                      <a:pt x="281" y="0"/>
                      <a:pt x="82" y="0"/>
                      <a:pt x="0" y="137"/>
                    </a:cubicBezTo>
                    <a:cubicBezTo>
                      <a:pt x="0" y="137"/>
                      <a:pt x="0" y="137"/>
                      <a:pt x="0" y="137"/>
                    </a:cubicBezTo>
                    <a:lnTo>
                      <a:pt x="364" y="137"/>
                    </a:lnTo>
                    <a:close/>
                  </a:path>
                </a:pathLst>
              </a:custGeom>
              <a:solidFill>
                <a:srgbClr val="754C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107"/>
              <p:cNvSpPr>
                <a:spLocks/>
              </p:cNvSpPr>
              <p:nvPr/>
            </p:nvSpPr>
            <p:spPr bwMode="auto">
              <a:xfrm>
                <a:off x="6466030" y="5373454"/>
                <a:ext cx="655637" cy="192088"/>
              </a:xfrm>
              <a:custGeom>
                <a:avLst/>
                <a:gdLst>
                  <a:gd name="T0" fmla="*/ 290 w 290"/>
                  <a:gd name="T1" fmla="*/ 85 h 85"/>
                  <a:gd name="T2" fmla="*/ 290 w 290"/>
                  <a:gd name="T3" fmla="*/ 85 h 85"/>
                  <a:gd name="T4" fmla="*/ 0 w 290"/>
                  <a:gd name="T5" fmla="*/ 85 h 85"/>
                  <a:gd name="T6" fmla="*/ 0 w 290"/>
                  <a:gd name="T7" fmla="*/ 85 h 85"/>
                  <a:gd name="T8" fmla="*/ 290 w 290"/>
                  <a:gd name="T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0" h="85">
                    <a:moveTo>
                      <a:pt x="290" y="85"/>
                    </a:moveTo>
                    <a:cubicBezTo>
                      <a:pt x="290" y="85"/>
                      <a:pt x="290" y="85"/>
                      <a:pt x="290" y="85"/>
                    </a:cubicBezTo>
                    <a:cubicBezTo>
                      <a:pt x="212" y="0"/>
                      <a:pt x="77" y="0"/>
                      <a:pt x="0" y="85"/>
                    </a:cubicBezTo>
                    <a:cubicBezTo>
                      <a:pt x="0" y="85"/>
                      <a:pt x="0" y="85"/>
                      <a:pt x="0" y="85"/>
                    </a:cubicBezTo>
                    <a:lnTo>
                      <a:pt x="290" y="85"/>
                    </a:lnTo>
                    <a:close/>
                  </a:path>
                </a:pathLst>
              </a:custGeom>
              <a:solidFill>
                <a:srgbClr val="A67C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6364430" y="5427429"/>
              <a:ext cx="2157412" cy="1190625"/>
              <a:chOff x="6364430" y="5427429"/>
              <a:chExt cx="2157412" cy="1190625"/>
            </a:xfrm>
          </p:grpSpPr>
          <p:sp>
            <p:nvSpPr>
              <p:cNvPr id="84" name="Freeform 83"/>
              <p:cNvSpPr>
                <a:spLocks/>
              </p:cNvSpPr>
              <p:nvPr/>
            </p:nvSpPr>
            <p:spPr bwMode="auto">
              <a:xfrm>
                <a:off x="6481905" y="6394217"/>
                <a:ext cx="1149350" cy="74613"/>
              </a:xfrm>
              <a:custGeom>
                <a:avLst/>
                <a:gdLst>
                  <a:gd name="T0" fmla="*/ 8 w 509"/>
                  <a:gd name="T1" fmla="*/ 33 h 33"/>
                  <a:gd name="T2" fmla="*/ 501 w 509"/>
                  <a:gd name="T3" fmla="*/ 33 h 33"/>
                  <a:gd name="T4" fmla="*/ 509 w 509"/>
                  <a:gd name="T5" fmla="*/ 25 h 33"/>
                  <a:gd name="T6" fmla="*/ 509 w 509"/>
                  <a:gd name="T7" fmla="*/ 0 h 33"/>
                  <a:gd name="T8" fmla="*/ 0 w 509"/>
                  <a:gd name="T9" fmla="*/ 0 h 33"/>
                  <a:gd name="T10" fmla="*/ 0 w 509"/>
                  <a:gd name="T11" fmla="*/ 25 h 33"/>
                  <a:gd name="T12" fmla="*/ 8 w 509"/>
                  <a:gd name="T13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9" h="33">
                    <a:moveTo>
                      <a:pt x="8" y="33"/>
                    </a:moveTo>
                    <a:cubicBezTo>
                      <a:pt x="501" y="33"/>
                      <a:pt x="501" y="33"/>
                      <a:pt x="501" y="33"/>
                    </a:cubicBezTo>
                    <a:cubicBezTo>
                      <a:pt x="505" y="33"/>
                      <a:pt x="509" y="29"/>
                      <a:pt x="509" y="25"/>
                    </a:cubicBezTo>
                    <a:cubicBezTo>
                      <a:pt x="509" y="0"/>
                      <a:pt x="509" y="0"/>
                      <a:pt x="509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9"/>
                      <a:pt x="4" y="33"/>
                      <a:pt x="8" y="33"/>
                    </a:cubicBez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84"/>
              <p:cNvSpPr>
                <a:spLocks/>
              </p:cNvSpPr>
              <p:nvPr/>
            </p:nvSpPr>
            <p:spPr bwMode="auto">
              <a:xfrm>
                <a:off x="7783655" y="5613167"/>
                <a:ext cx="681037" cy="703263"/>
              </a:xfrm>
              <a:custGeom>
                <a:avLst/>
                <a:gdLst>
                  <a:gd name="T0" fmla="*/ 0 w 302"/>
                  <a:gd name="T1" fmla="*/ 312 h 312"/>
                  <a:gd name="T2" fmla="*/ 302 w 302"/>
                  <a:gd name="T3" fmla="*/ 312 h 312"/>
                  <a:gd name="T4" fmla="*/ 302 w 302"/>
                  <a:gd name="T5" fmla="*/ 288 h 312"/>
                  <a:gd name="T6" fmla="*/ 232 w 302"/>
                  <a:gd name="T7" fmla="*/ 61 h 312"/>
                  <a:gd name="T8" fmla="*/ 232 w 302"/>
                  <a:gd name="T9" fmla="*/ 61 h 312"/>
                  <a:gd name="T10" fmla="*/ 118 w 302"/>
                  <a:gd name="T11" fmla="*/ 0 h 312"/>
                  <a:gd name="T12" fmla="*/ 28 w 302"/>
                  <a:gd name="T13" fmla="*/ 0 h 312"/>
                  <a:gd name="T14" fmla="*/ 0 w 302"/>
                  <a:gd name="T15" fmla="*/ 27 h 312"/>
                  <a:gd name="T16" fmla="*/ 0 w 302"/>
                  <a:gd name="T17" fmla="*/ 312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2" h="312">
                    <a:moveTo>
                      <a:pt x="0" y="312"/>
                    </a:moveTo>
                    <a:cubicBezTo>
                      <a:pt x="302" y="312"/>
                      <a:pt x="302" y="312"/>
                      <a:pt x="302" y="312"/>
                    </a:cubicBezTo>
                    <a:cubicBezTo>
                      <a:pt x="302" y="288"/>
                      <a:pt x="302" y="288"/>
                      <a:pt x="302" y="288"/>
                    </a:cubicBezTo>
                    <a:cubicBezTo>
                      <a:pt x="302" y="207"/>
                      <a:pt x="278" y="128"/>
                      <a:pt x="232" y="61"/>
                    </a:cubicBezTo>
                    <a:cubicBezTo>
                      <a:pt x="232" y="61"/>
                      <a:pt x="232" y="61"/>
                      <a:pt x="232" y="61"/>
                    </a:cubicBezTo>
                    <a:cubicBezTo>
                      <a:pt x="207" y="23"/>
                      <a:pt x="164" y="0"/>
                      <a:pt x="11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13" y="0"/>
                      <a:pt x="0" y="12"/>
                      <a:pt x="0" y="27"/>
                    </a:cubicBez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85"/>
              <p:cNvSpPr>
                <a:spLocks/>
              </p:cNvSpPr>
              <p:nvPr/>
            </p:nvSpPr>
            <p:spPr bwMode="auto">
              <a:xfrm>
                <a:off x="6416818" y="6191017"/>
                <a:ext cx="1366837" cy="125413"/>
              </a:xfrm>
              <a:custGeom>
                <a:avLst/>
                <a:gdLst>
                  <a:gd name="T0" fmla="*/ 0 w 605"/>
                  <a:gd name="T1" fmla="*/ 56 h 56"/>
                  <a:gd name="T2" fmla="*/ 605 w 605"/>
                  <a:gd name="T3" fmla="*/ 56 h 56"/>
                  <a:gd name="T4" fmla="*/ 605 w 605"/>
                  <a:gd name="T5" fmla="*/ 0 h 56"/>
                  <a:gd name="T6" fmla="*/ 4 w 605"/>
                  <a:gd name="T7" fmla="*/ 0 h 56"/>
                  <a:gd name="T8" fmla="*/ 0 w 605"/>
                  <a:gd name="T9" fmla="*/ 4 h 56"/>
                  <a:gd name="T10" fmla="*/ 0 w 605"/>
                  <a:gd name="T1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5" h="56">
                    <a:moveTo>
                      <a:pt x="0" y="56"/>
                    </a:moveTo>
                    <a:cubicBezTo>
                      <a:pt x="605" y="56"/>
                      <a:pt x="605" y="56"/>
                      <a:pt x="605" y="56"/>
                    </a:cubicBezTo>
                    <a:cubicBezTo>
                      <a:pt x="605" y="0"/>
                      <a:pt x="605" y="0"/>
                      <a:pt x="605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86"/>
              <p:cNvSpPr>
                <a:spLocks/>
              </p:cNvSpPr>
              <p:nvPr/>
            </p:nvSpPr>
            <p:spPr bwMode="auto">
              <a:xfrm>
                <a:off x="6419993" y="5427429"/>
                <a:ext cx="1546225" cy="673100"/>
              </a:xfrm>
              <a:custGeom>
                <a:avLst/>
                <a:gdLst>
                  <a:gd name="T0" fmla="*/ 540 w 685"/>
                  <a:gd name="T1" fmla="*/ 46 h 298"/>
                  <a:gd name="T2" fmla="*/ 550 w 685"/>
                  <a:gd name="T3" fmla="*/ 26 h 298"/>
                  <a:gd name="T4" fmla="*/ 591 w 685"/>
                  <a:gd name="T5" fmla="*/ 0 h 298"/>
                  <a:gd name="T6" fmla="*/ 666 w 685"/>
                  <a:gd name="T7" fmla="*/ 0 h 298"/>
                  <a:gd name="T8" fmla="*/ 685 w 685"/>
                  <a:gd name="T9" fmla="*/ 19 h 298"/>
                  <a:gd name="T10" fmla="*/ 685 w 685"/>
                  <a:gd name="T11" fmla="*/ 43 h 298"/>
                  <a:gd name="T12" fmla="*/ 666 w 685"/>
                  <a:gd name="T13" fmla="*/ 61 h 298"/>
                  <a:gd name="T14" fmla="*/ 629 w 685"/>
                  <a:gd name="T15" fmla="*/ 61 h 298"/>
                  <a:gd name="T16" fmla="*/ 588 w 685"/>
                  <a:gd name="T17" fmla="*/ 87 h 298"/>
                  <a:gd name="T18" fmla="*/ 492 w 685"/>
                  <a:gd name="T19" fmla="*/ 283 h 298"/>
                  <a:gd name="T20" fmla="*/ 467 w 685"/>
                  <a:gd name="T21" fmla="*/ 298 h 298"/>
                  <a:gd name="T22" fmla="*/ 35 w 685"/>
                  <a:gd name="T23" fmla="*/ 298 h 298"/>
                  <a:gd name="T24" fmla="*/ 26 w 685"/>
                  <a:gd name="T25" fmla="*/ 290 h 298"/>
                  <a:gd name="T26" fmla="*/ 0 w 685"/>
                  <a:gd name="T27" fmla="*/ 71 h 298"/>
                  <a:gd name="T28" fmla="*/ 9 w 685"/>
                  <a:gd name="T29" fmla="*/ 61 h 298"/>
                  <a:gd name="T30" fmla="*/ 515 w 685"/>
                  <a:gd name="T31" fmla="*/ 61 h 298"/>
                  <a:gd name="T32" fmla="*/ 540 w 685"/>
                  <a:gd name="T33" fmla="*/ 46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85" h="298">
                    <a:moveTo>
                      <a:pt x="540" y="46"/>
                    </a:moveTo>
                    <a:cubicBezTo>
                      <a:pt x="550" y="26"/>
                      <a:pt x="550" y="26"/>
                      <a:pt x="550" y="26"/>
                    </a:cubicBezTo>
                    <a:cubicBezTo>
                      <a:pt x="557" y="10"/>
                      <a:pt x="573" y="0"/>
                      <a:pt x="591" y="0"/>
                    </a:cubicBezTo>
                    <a:cubicBezTo>
                      <a:pt x="666" y="0"/>
                      <a:pt x="666" y="0"/>
                      <a:pt x="666" y="0"/>
                    </a:cubicBezTo>
                    <a:cubicBezTo>
                      <a:pt x="677" y="0"/>
                      <a:pt x="685" y="8"/>
                      <a:pt x="685" y="19"/>
                    </a:cubicBezTo>
                    <a:cubicBezTo>
                      <a:pt x="685" y="43"/>
                      <a:pt x="685" y="43"/>
                      <a:pt x="685" y="43"/>
                    </a:cubicBezTo>
                    <a:cubicBezTo>
                      <a:pt x="685" y="53"/>
                      <a:pt x="677" y="61"/>
                      <a:pt x="666" y="61"/>
                    </a:cubicBezTo>
                    <a:cubicBezTo>
                      <a:pt x="629" y="61"/>
                      <a:pt x="629" y="61"/>
                      <a:pt x="629" y="61"/>
                    </a:cubicBezTo>
                    <a:cubicBezTo>
                      <a:pt x="611" y="61"/>
                      <a:pt x="595" y="71"/>
                      <a:pt x="588" y="87"/>
                    </a:cubicBezTo>
                    <a:cubicBezTo>
                      <a:pt x="492" y="283"/>
                      <a:pt x="492" y="283"/>
                      <a:pt x="492" y="283"/>
                    </a:cubicBezTo>
                    <a:cubicBezTo>
                      <a:pt x="488" y="292"/>
                      <a:pt x="478" y="298"/>
                      <a:pt x="467" y="298"/>
                    </a:cubicBezTo>
                    <a:cubicBezTo>
                      <a:pt x="35" y="298"/>
                      <a:pt x="35" y="298"/>
                      <a:pt x="35" y="298"/>
                    </a:cubicBezTo>
                    <a:cubicBezTo>
                      <a:pt x="30" y="298"/>
                      <a:pt x="26" y="295"/>
                      <a:pt x="26" y="290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66"/>
                      <a:pt x="4" y="61"/>
                      <a:pt x="9" y="61"/>
                    </a:cubicBezTo>
                    <a:cubicBezTo>
                      <a:pt x="515" y="61"/>
                      <a:pt x="515" y="61"/>
                      <a:pt x="515" y="61"/>
                    </a:cubicBezTo>
                    <a:cubicBezTo>
                      <a:pt x="526" y="61"/>
                      <a:pt x="535" y="55"/>
                      <a:pt x="540" y="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Rectangle 87"/>
              <p:cNvSpPr>
                <a:spLocks noChangeArrowheads="1"/>
              </p:cNvSpPr>
              <p:nvPr/>
            </p:nvSpPr>
            <p:spPr bwMode="auto">
              <a:xfrm>
                <a:off x="6570805" y="6100529"/>
                <a:ext cx="836612" cy="90488"/>
              </a:xfrm>
              <a:prstGeom prst="rect">
                <a:avLst/>
              </a:pr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88"/>
              <p:cNvSpPr>
                <a:spLocks/>
              </p:cNvSpPr>
              <p:nvPr/>
            </p:nvSpPr>
            <p:spPr bwMode="auto">
              <a:xfrm>
                <a:off x="6364430" y="6316429"/>
                <a:ext cx="2157412" cy="77788"/>
              </a:xfrm>
              <a:custGeom>
                <a:avLst/>
                <a:gdLst>
                  <a:gd name="T0" fmla="*/ 8 w 955"/>
                  <a:gd name="T1" fmla="*/ 34 h 34"/>
                  <a:gd name="T2" fmla="*/ 948 w 955"/>
                  <a:gd name="T3" fmla="*/ 34 h 34"/>
                  <a:gd name="T4" fmla="*/ 955 w 955"/>
                  <a:gd name="T5" fmla="*/ 27 h 34"/>
                  <a:gd name="T6" fmla="*/ 955 w 955"/>
                  <a:gd name="T7" fmla="*/ 7 h 34"/>
                  <a:gd name="T8" fmla="*/ 948 w 955"/>
                  <a:gd name="T9" fmla="*/ 0 h 34"/>
                  <a:gd name="T10" fmla="*/ 8 w 955"/>
                  <a:gd name="T11" fmla="*/ 0 h 34"/>
                  <a:gd name="T12" fmla="*/ 0 w 955"/>
                  <a:gd name="T13" fmla="*/ 7 h 34"/>
                  <a:gd name="T14" fmla="*/ 0 w 955"/>
                  <a:gd name="T15" fmla="*/ 27 h 34"/>
                  <a:gd name="T16" fmla="*/ 8 w 955"/>
                  <a:gd name="T1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55" h="34">
                    <a:moveTo>
                      <a:pt x="8" y="34"/>
                    </a:moveTo>
                    <a:cubicBezTo>
                      <a:pt x="948" y="34"/>
                      <a:pt x="948" y="34"/>
                      <a:pt x="948" y="34"/>
                    </a:cubicBezTo>
                    <a:cubicBezTo>
                      <a:pt x="952" y="34"/>
                      <a:pt x="955" y="31"/>
                      <a:pt x="955" y="27"/>
                    </a:cubicBezTo>
                    <a:cubicBezTo>
                      <a:pt x="955" y="7"/>
                      <a:pt x="955" y="7"/>
                      <a:pt x="955" y="7"/>
                    </a:cubicBezTo>
                    <a:cubicBezTo>
                      <a:pt x="955" y="3"/>
                      <a:pt x="952" y="0"/>
                      <a:pt x="94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31"/>
                      <a:pt x="3" y="34"/>
                      <a:pt x="8" y="34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89"/>
              <p:cNvSpPr>
                <a:spLocks/>
              </p:cNvSpPr>
              <p:nvPr/>
            </p:nvSpPr>
            <p:spPr bwMode="auto">
              <a:xfrm>
                <a:off x="8075755" y="5706829"/>
                <a:ext cx="368300" cy="363538"/>
              </a:xfrm>
              <a:custGeom>
                <a:avLst/>
                <a:gdLst>
                  <a:gd name="T0" fmla="*/ 10 w 163"/>
                  <a:gd name="T1" fmla="*/ 0 h 161"/>
                  <a:gd name="T2" fmla="*/ 87 w 163"/>
                  <a:gd name="T3" fmla="*/ 0 h 161"/>
                  <a:gd name="T4" fmla="*/ 102 w 163"/>
                  <a:gd name="T5" fmla="*/ 19 h 161"/>
                  <a:gd name="T6" fmla="*/ 102 w 163"/>
                  <a:gd name="T7" fmla="*/ 19 h 161"/>
                  <a:gd name="T8" fmla="*/ 163 w 163"/>
                  <a:gd name="T9" fmla="*/ 161 h 161"/>
                  <a:gd name="T10" fmla="*/ 10 w 163"/>
                  <a:gd name="T11" fmla="*/ 161 h 161"/>
                  <a:gd name="T12" fmla="*/ 0 w 163"/>
                  <a:gd name="T13" fmla="*/ 152 h 161"/>
                  <a:gd name="T14" fmla="*/ 0 w 163"/>
                  <a:gd name="T15" fmla="*/ 10 h 161"/>
                  <a:gd name="T16" fmla="*/ 10 w 163"/>
                  <a:gd name="T17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3" h="161">
                    <a:moveTo>
                      <a:pt x="10" y="0"/>
                    </a:moveTo>
                    <a:cubicBezTo>
                      <a:pt x="87" y="0"/>
                      <a:pt x="87" y="0"/>
                      <a:pt x="87" y="0"/>
                    </a:cubicBezTo>
                    <a:cubicBezTo>
                      <a:pt x="93" y="6"/>
                      <a:pt x="98" y="12"/>
                      <a:pt x="102" y="19"/>
                    </a:cubicBezTo>
                    <a:cubicBezTo>
                      <a:pt x="102" y="19"/>
                      <a:pt x="102" y="19"/>
                      <a:pt x="102" y="19"/>
                    </a:cubicBezTo>
                    <a:cubicBezTo>
                      <a:pt x="132" y="62"/>
                      <a:pt x="152" y="111"/>
                      <a:pt x="163" y="161"/>
                    </a:cubicBezTo>
                    <a:cubicBezTo>
                      <a:pt x="10" y="161"/>
                      <a:pt x="10" y="161"/>
                      <a:pt x="10" y="161"/>
                    </a:cubicBezTo>
                    <a:cubicBezTo>
                      <a:pt x="4" y="161"/>
                      <a:pt x="0" y="157"/>
                      <a:pt x="0" y="152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lose/>
                  </a:path>
                </a:pathLst>
              </a:custGeom>
              <a:solidFill>
                <a:srgbClr val="4F7F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90"/>
              <p:cNvSpPr>
                <a:spLocks/>
              </p:cNvSpPr>
              <p:nvPr/>
            </p:nvSpPr>
            <p:spPr bwMode="auto">
              <a:xfrm>
                <a:off x="7856680" y="5706829"/>
                <a:ext cx="149225" cy="363538"/>
              </a:xfrm>
              <a:custGeom>
                <a:avLst/>
                <a:gdLst>
                  <a:gd name="T0" fmla="*/ 4 w 66"/>
                  <a:gd name="T1" fmla="*/ 161 h 161"/>
                  <a:gd name="T2" fmla="*/ 62 w 66"/>
                  <a:gd name="T3" fmla="*/ 161 h 161"/>
                  <a:gd name="T4" fmla="*/ 66 w 66"/>
                  <a:gd name="T5" fmla="*/ 157 h 161"/>
                  <a:gd name="T6" fmla="*/ 66 w 66"/>
                  <a:gd name="T7" fmla="*/ 4 h 161"/>
                  <a:gd name="T8" fmla="*/ 62 w 66"/>
                  <a:gd name="T9" fmla="*/ 0 h 161"/>
                  <a:gd name="T10" fmla="*/ 4 w 66"/>
                  <a:gd name="T11" fmla="*/ 0 h 161"/>
                  <a:gd name="T12" fmla="*/ 0 w 66"/>
                  <a:gd name="T13" fmla="*/ 4 h 161"/>
                  <a:gd name="T14" fmla="*/ 0 w 66"/>
                  <a:gd name="T15" fmla="*/ 157 h 161"/>
                  <a:gd name="T16" fmla="*/ 4 w 66"/>
                  <a:gd name="T17" fmla="*/ 161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161">
                    <a:moveTo>
                      <a:pt x="4" y="161"/>
                    </a:moveTo>
                    <a:cubicBezTo>
                      <a:pt x="62" y="161"/>
                      <a:pt x="62" y="161"/>
                      <a:pt x="62" y="161"/>
                    </a:cubicBezTo>
                    <a:cubicBezTo>
                      <a:pt x="64" y="161"/>
                      <a:pt x="66" y="160"/>
                      <a:pt x="66" y="157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2"/>
                      <a:pt x="64" y="0"/>
                      <a:pt x="62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0" y="160"/>
                      <a:pt x="2" y="161"/>
                      <a:pt x="4" y="161"/>
                    </a:cubicBezTo>
                    <a:close/>
                  </a:path>
                </a:pathLst>
              </a:custGeom>
              <a:solidFill>
                <a:srgbClr val="4F7F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91"/>
              <p:cNvSpPr>
                <a:spLocks/>
              </p:cNvSpPr>
              <p:nvPr/>
            </p:nvSpPr>
            <p:spPr bwMode="auto">
              <a:xfrm>
                <a:off x="7293118" y="5641742"/>
                <a:ext cx="284162" cy="390525"/>
              </a:xfrm>
              <a:custGeom>
                <a:avLst/>
                <a:gdLst>
                  <a:gd name="T0" fmla="*/ 0 w 179"/>
                  <a:gd name="T1" fmla="*/ 246 h 246"/>
                  <a:gd name="T2" fmla="*/ 62 w 179"/>
                  <a:gd name="T3" fmla="*/ 246 h 246"/>
                  <a:gd name="T4" fmla="*/ 179 w 179"/>
                  <a:gd name="T5" fmla="*/ 0 h 246"/>
                  <a:gd name="T6" fmla="*/ 118 w 179"/>
                  <a:gd name="T7" fmla="*/ 0 h 246"/>
                  <a:gd name="T8" fmla="*/ 0 w 179"/>
                  <a:gd name="T9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9" h="246">
                    <a:moveTo>
                      <a:pt x="0" y="246"/>
                    </a:moveTo>
                    <a:lnTo>
                      <a:pt x="62" y="246"/>
                    </a:lnTo>
                    <a:lnTo>
                      <a:pt x="179" y="0"/>
                    </a:lnTo>
                    <a:lnTo>
                      <a:pt x="118" y="0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92"/>
              <p:cNvSpPr>
                <a:spLocks/>
              </p:cNvSpPr>
              <p:nvPr/>
            </p:nvSpPr>
            <p:spPr bwMode="auto">
              <a:xfrm>
                <a:off x="7056580" y="5641742"/>
                <a:ext cx="285750" cy="390525"/>
              </a:xfrm>
              <a:custGeom>
                <a:avLst/>
                <a:gdLst>
                  <a:gd name="T0" fmla="*/ 0 w 180"/>
                  <a:gd name="T1" fmla="*/ 246 h 246"/>
                  <a:gd name="T2" fmla="*/ 62 w 180"/>
                  <a:gd name="T3" fmla="*/ 246 h 246"/>
                  <a:gd name="T4" fmla="*/ 180 w 180"/>
                  <a:gd name="T5" fmla="*/ 0 h 246"/>
                  <a:gd name="T6" fmla="*/ 118 w 180"/>
                  <a:gd name="T7" fmla="*/ 0 h 246"/>
                  <a:gd name="T8" fmla="*/ 0 w 180"/>
                  <a:gd name="T9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246">
                    <a:moveTo>
                      <a:pt x="0" y="246"/>
                    </a:moveTo>
                    <a:lnTo>
                      <a:pt x="62" y="246"/>
                    </a:lnTo>
                    <a:lnTo>
                      <a:pt x="180" y="0"/>
                    </a:lnTo>
                    <a:lnTo>
                      <a:pt x="118" y="0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93"/>
              <p:cNvSpPr>
                <a:spLocks/>
              </p:cNvSpPr>
              <p:nvPr/>
            </p:nvSpPr>
            <p:spPr bwMode="auto">
              <a:xfrm>
                <a:off x="6821630" y="5641742"/>
                <a:ext cx="285750" cy="390525"/>
              </a:xfrm>
              <a:custGeom>
                <a:avLst/>
                <a:gdLst>
                  <a:gd name="T0" fmla="*/ 0 w 180"/>
                  <a:gd name="T1" fmla="*/ 246 h 246"/>
                  <a:gd name="T2" fmla="*/ 62 w 180"/>
                  <a:gd name="T3" fmla="*/ 246 h 246"/>
                  <a:gd name="T4" fmla="*/ 180 w 180"/>
                  <a:gd name="T5" fmla="*/ 0 h 246"/>
                  <a:gd name="T6" fmla="*/ 118 w 180"/>
                  <a:gd name="T7" fmla="*/ 0 h 246"/>
                  <a:gd name="T8" fmla="*/ 0 w 180"/>
                  <a:gd name="T9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246">
                    <a:moveTo>
                      <a:pt x="0" y="246"/>
                    </a:moveTo>
                    <a:lnTo>
                      <a:pt x="62" y="246"/>
                    </a:lnTo>
                    <a:lnTo>
                      <a:pt x="180" y="0"/>
                    </a:lnTo>
                    <a:lnTo>
                      <a:pt x="118" y="0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94"/>
              <p:cNvSpPr>
                <a:spLocks/>
              </p:cNvSpPr>
              <p:nvPr/>
            </p:nvSpPr>
            <p:spPr bwMode="auto">
              <a:xfrm>
                <a:off x="6586680" y="5641742"/>
                <a:ext cx="284162" cy="390525"/>
              </a:xfrm>
              <a:custGeom>
                <a:avLst/>
                <a:gdLst>
                  <a:gd name="T0" fmla="*/ 0 w 179"/>
                  <a:gd name="T1" fmla="*/ 246 h 246"/>
                  <a:gd name="T2" fmla="*/ 61 w 179"/>
                  <a:gd name="T3" fmla="*/ 246 h 246"/>
                  <a:gd name="T4" fmla="*/ 179 w 179"/>
                  <a:gd name="T5" fmla="*/ 0 h 246"/>
                  <a:gd name="T6" fmla="*/ 118 w 179"/>
                  <a:gd name="T7" fmla="*/ 0 h 246"/>
                  <a:gd name="T8" fmla="*/ 0 w 179"/>
                  <a:gd name="T9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9" h="246">
                    <a:moveTo>
                      <a:pt x="0" y="246"/>
                    </a:moveTo>
                    <a:lnTo>
                      <a:pt x="61" y="246"/>
                    </a:lnTo>
                    <a:lnTo>
                      <a:pt x="179" y="0"/>
                    </a:lnTo>
                    <a:lnTo>
                      <a:pt x="118" y="0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95"/>
              <p:cNvSpPr>
                <a:spLocks/>
              </p:cNvSpPr>
              <p:nvPr/>
            </p:nvSpPr>
            <p:spPr bwMode="auto">
              <a:xfrm>
                <a:off x="6507305" y="5641742"/>
                <a:ext cx="128587" cy="222250"/>
              </a:xfrm>
              <a:custGeom>
                <a:avLst/>
                <a:gdLst>
                  <a:gd name="T0" fmla="*/ 14 w 81"/>
                  <a:gd name="T1" fmla="*/ 140 h 140"/>
                  <a:gd name="T2" fmla="*/ 81 w 81"/>
                  <a:gd name="T3" fmla="*/ 0 h 140"/>
                  <a:gd name="T4" fmla="*/ 18 w 81"/>
                  <a:gd name="T5" fmla="*/ 0 h 140"/>
                  <a:gd name="T6" fmla="*/ 0 w 81"/>
                  <a:gd name="T7" fmla="*/ 40 h 140"/>
                  <a:gd name="T8" fmla="*/ 14 w 81"/>
                  <a:gd name="T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1" h="140">
                    <a:moveTo>
                      <a:pt x="14" y="140"/>
                    </a:moveTo>
                    <a:lnTo>
                      <a:pt x="81" y="0"/>
                    </a:lnTo>
                    <a:lnTo>
                      <a:pt x="18" y="0"/>
                    </a:lnTo>
                    <a:lnTo>
                      <a:pt x="0" y="40"/>
                    </a:lnTo>
                    <a:lnTo>
                      <a:pt x="14" y="140"/>
                    </a:ln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96"/>
              <p:cNvSpPr>
                <a:spLocks/>
              </p:cNvSpPr>
              <p:nvPr/>
            </p:nvSpPr>
            <p:spPr bwMode="auto">
              <a:xfrm>
                <a:off x="8412305" y="6219592"/>
                <a:ext cx="73025" cy="57150"/>
              </a:xfrm>
              <a:custGeom>
                <a:avLst/>
                <a:gdLst>
                  <a:gd name="T0" fmla="*/ 4 w 32"/>
                  <a:gd name="T1" fmla="*/ 25 h 25"/>
                  <a:gd name="T2" fmla="*/ 28 w 32"/>
                  <a:gd name="T3" fmla="*/ 25 h 25"/>
                  <a:gd name="T4" fmla="*/ 32 w 32"/>
                  <a:gd name="T5" fmla="*/ 21 h 25"/>
                  <a:gd name="T6" fmla="*/ 32 w 32"/>
                  <a:gd name="T7" fmla="*/ 4 h 25"/>
                  <a:gd name="T8" fmla="*/ 28 w 32"/>
                  <a:gd name="T9" fmla="*/ 0 h 25"/>
                  <a:gd name="T10" fmla="*/ 4 w 32"/>
                  <a:gd name="T11" fmla="*/ 0 h 25"/>
                  <a:gd name="T12" fmla="*/ 0 w 32"/>
                  <a:gd name="T13" fmla="*/ 4 h 25"/>
                  <a:gd name="T14" fmla="*/ 0 w 32"/>
                  <a:gd name="T15" fmla="*/ 21 h 25"/>
                  <a:gd name="T16" fmla="*/ 4 w 32"/>
                  <a:gd name="T17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25">
                    <a:moveTo>
                      <a:pt x="4" y="25"/>
                    </a:moveTo>
                    <a:cubicBezTo>
                      <a:pt x="28" y="25"/>
                      <a:pt x="28" y="25"/>
                      <a:pt x="28" y="25"/>
                    </a:cubicBezTo>
                    <a:cubicBezTo>
                      <a:pt x="31" y="25"/>
                      <a:pt x="32" y="23"/>
                      <a:pt x="32" y="21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2"/>
                      <a:pt x="31" y="0"/>
                      <a:pt x="28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3"/>
                      <a:pt x="2" y="25"/>
                      <a:pt x="4" y="25"/>
                    </a:cubicBezTo>
                    <a:close/>
                  </a:path>
                </a:pathLst>
              </a:custGeom>
              <a:solidFill>
                <a:srgbClr val="F15A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97"/>
              <p:cNvSpPr>
                <a:spLocks/>
              </p:cNvSpPr>
              <p:nvPr/>
            </p:nvSpPr>
            <p:spPr bwMode="auto">
              <a:xfrm>
                <a:off x="6400943" y="6227529"/>
                <a:ext cx="73025" cy="53975"/>
              </a:xfrm>
              <a:custGeom>
                <a:avLst/>
                <a:gdLst>
                  <a:gd name="T0" fmla="*/ 4 w 32"/>
                  <a:gd name="T1" fmla="*/ 24 h 24"/>
                  <a:gd name="T2" fmla="*/ 28 w 32"/>
                  <a:gd name="T3" fmla="*/ 24 h 24"/>
                  <a:gd name="T4" fmla="*/ 32 w 32"/>
                  <a:gd name="T5" fmla="*/ 20 h 24"/>
                  <a:gd name="T6" fmla="*/ 32 w 32"/>
                  <a:gd name="T7" fmla="*/ 4 h 24"/>
                  <a:gd name="T8" fmla="*/ 28 w 32"/>
                  <a:gd name="T9" fmla="*/ 0 h 24"/>
                  <a:gd name="T10" fmla="*/ 4 w 32"/>
                  <a:gd name="T11" fmla="*/ 0 h 24"/>
                  <a:gd name="T12" fmla="*/ 0 w 32"/>
                  <a:gd name="T13" fmla="*/ 4 h 24"/>
                  <a:gd name="T14" fmla="*/ 0 w 32"/>
                  <a:gd name="T15" fmla="*/ 20 h 24"/>
                  <a:gd name="T16" fmla="*/ 4 w 3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24">
                    <a:moveTo>
                      <a:pt x="4" y="24"/>
                    </a:moveTo>
                    <a:cubicBezTo>
                      <a:pt x="28" y="24"/>
                      <a:pt x="28" y="24"/>
                      <a:pt x="28" y="24"/>
                    </a:cubicBezTo>
                    <a:cubicBezTo>
                      <a:pt x="30" y="24"/>
                      <a:pt x="32" y="23"/>
                      <a:pt x="32" y="20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2"/>
                      <a:pt x="30" y="0"/>
                      <a:pt x="28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3"/>
                      <a:pt x="1" y="24"/>
                      <a:pt x="4" y="24"/>
                    </a:cubicBezTo>
                    <a:close/>
                  </a:path>
                </a:pathLst>
              </a:custGeom>
              <a:solidFill>
                <a:srgbClr val="B32D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98"/>
              <p:cNvSpPr>
                <a:spLocks/>
              </p:cNvSpPr>
              <p:nvPr/>
            </p:nvSpPr>
            <p:spPr bwMode="auto">
              <a:xfrm>
                <a:off x="7856680" y="6127517"/>
                <a:ext cx="74612" cy="38100"/>
              </a:xfrm>
              <a:custGeom>
                <a:avLst/>
                <a:gdLst>
                  <a:gd name="T0" fmla="*/ 29 w 33"/>
                  <a:gd name="T1" fmla="*/ 17 h 17"/>
                  <a:gd name="T2" fmla="*/ 4 w 33"/>
                  <a:gd name="T3" fmla="*/ 17 h 17"/>
                  <a:gd name="T4" fmla="*/ 0 w 33"/>
                  <a:gd name="T5" fmla="*/ 13 h 17"/>
                  <a:gd name="T6" fmla="*/ 0 w 33"/>
                  <a:gd name="T7" fmla="*/ 3 h 17"/>
                  <a:gd name="T8" fmla="*/ 4 w 33"/>
                  <a:gd name="T9" fmla="*/ 0 h 17"/>
                  <a:gd name="T10" fmla="*/ 29 w 33"/>
                  <a:gd name="T11" fmla="*/ 0 h 17"/>
                  <a:gd name="T12" fmla="*/ 33 w 33"/>
                  <a:gd name="T13" fmla="*/ 3 h 17"/>
                  <a:gd name="T14" fmla="*/ 33 w 33"/>
                  <a:gd name="T15" fmla="*/ 13 h 17"/>
                  <a:gd name="T16" fmla="*/ 29 w 33"/>
                  <a:gd name="T1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17">
                    <a:moveTo>
                      <a:pt x="29" y="17"/>
                    </a:moveTo>
                    <a:cubicBezTo>
                      <a:pt x="4" y="17"/>
                      <a:pt x="4" y="17"/>
                      <a:pt x="4" y="17"/>
                    </a:cubicBezTo>
                    <a:cubicBezTo>
                      <a:pt x="2" y="17"/>
                      <a:pt x="0" y="15"/>
                      <a:pt x="0" y="1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2" y="0"/>
                      <a:pt x="33" y="1"/>
                      <a:pt x="33" y="3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3" y="15"/>
                      <a:pt x="32" y="17"/>
                      <a:pt x="29" y="17"/>
                    </a:cubicBezTo>
                    <a:close/>
                  </a:path>
                </a:pathLst>
              </a:custGeom>
              <a:solidFill>
                <a:srgbClr val="666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Oval 99"/>
              <p:cNvSpPr>
                <a:spLocks noChangeArrowheads="1"/>
              </p:cNvSpPr>
              <p:nvPr/>
            </p:nvSpPr>
            <p:spPr bwMode="auto">
              <a:xfrm>
                <a:off x="8334518" y="6224354"/>
                <a:ext cx="46037" cy="47625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Oval 100"/>
              <p:cNvSpPr>
                <a:spLocks noChangeArrowheads="1"/>
              </p:cNvSpPr>
              <p:nvPr/>
            </p:nvSpPr>
            <p:spPr bwMode="auto">
              <a:xfrm>
                <a:off x="6951805" y="6218004"/>
                <a:ext cx="400050" cy="40005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Oval 101"/>
              <p:cNvSpPr>
                <a:spLocks noChangeArrowheads="1"/>
              </p:cNvSpPr>
              <p:nvPr/>
            </p:nvSpPr>
            <p:spPr bwMode="auto">
              <a:xfrm>
                <a:off x="7029593" y="6294204"/>
                <a:ext cx="246062" cy="246063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Oval 102"/>
              <p:cNvSpPr>
                <a:spLocks noChangeArrowheads="1"/>
              </p:cNvSpPr>
              <p:nvPr/>
            </p:nvSpPr>
            <p:spPr bwMode="auto">
              <a:xfrm>
                <a:off x="7899543" y="6218004"/>
                <a:ext cx="400050" cy="40005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Oval 103"/>
              <p:cNvSpPr>
                <a:spLocks noChangeArrowheads="1"/>
              </p:cNvSpPr>
              <p:nvPr/>
            </p:nvSpPr>
            <p:spPr bwMode="auto">
              <a:xfrm>
                <a:off x="7974155" y="6294204"/>
                <a:ext cx="249237" cy="246063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Oval 104"/>
              <p:cNvSpPr>
                <a:spLocks noChangeArrowheads="1"/>
              </p:cNvSpPr>
              <p:nvPr/>
            </p:nvSpPr>
            <p:spPr bwMode="auto">
              <a:xfrm>
                <a:off x="6513655" y="6218004"/>
                <a:ext cx="400050" cy="40005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Oval 105"/>
              <p:cNvSpPr>
                <a:spLocks noChangeArrowheads="1"/>
              </p:cNvSpPr>
              <p:nvPr/>
            </p:nvSpPr>
            <p:spPr bwMode="auto">
              <a:xfrm>
                <a:off x="6591443" y="6294204"/>
                <a:ext cx="247650" cy="246063"/>
              </a:xfrm>
              <a:prstGeom prst="ellipse">
                <a:avLst/>
              </a:prstGeom>
              <a:solidFill>
                <a:srgbClr val="4D4D4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108"/>
              <p:cNvSpPr>
                <a:spLocks/>
              </p:cNvSpPr>
              <p:nvPr/>
            </p:nvSpPr>
            <p:spPr bwMode="auto">
              <a:xfrm>
                <a:off x="7870968" y="6191017"/>
                <a:ext cx="455612" cy="203200"/>
              </a:xfrm>
              <a:custGeom>
                <a:avLst/>
                <a:gdLst>
                  <a:gd name="T0" fmla="*/ 202 w 202"/>
                  <a:gd name="T1" fmla="*/ 90 h 90"/>
                  <a:gd name="T2" fmla="*/ 101 w 202"/>
                  <a:gd name="T3" fmla="*/ 0 h 90"/>
                  <a:gd name="T4" fmla="*/ 0 w 202"/>
                  <a:gd name="T5" fmla="*/ 90 h 90"/>
                  <a:gd name="T6" fmla="*/ 202 w 202"/>
                  <a:gd name="T7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2" h="90">
                    <a:moveTo>
                      <a:pt x="202" y="90"/>
                    </a:moveTo>
                    <a:cubicBezTo>
                      <a:pt x="196" y="40"/>
                      <a:pt x="153" y="0"/>
                      <a:pt x="101" y="0"/>
                    </a:cubicBezTo>
                    <a:cubicBezTo>
                      <a:pt x="49" y="0"/>
                      <a:pt x="6" y="40"/>
                      <a:pt x="0" y="90"/>
                    </a:cubicBezTo>
                    <a:lnTo>
                      <a:pt x="202" y="90"/>
                    </a:lnTo>
                    <a:close/>
                  </a:path>
                </a:pathLst>
              </a:custGeom>
              <a:solidFill>
                <a:srgbClr val="404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00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5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</a:t>
            </a:r>
            <a:r>
              <a:rPr lang="id-ID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Infographic</a:t>
            </a:r>
            <a:endParaRPr lang="en-US" sz="36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05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05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66763" y="1490663"/>
            <a:ext cx="10596562" cy="2927350"/>
            <a:chOff x="766763" y="1490663"/>
            <a:chExt cx="10596562" cy="2927350"/>
          </a:xfrm>
        </p:grpSpPr>
        <p:sp>
          <p:nvSpPr>
            <p:cNvPr id="67" name="Freeform 5"/>
            <p:cNvSpPr>
              <a:spLocks/>
            </p:cNvSpPr>
            <p:nvPr/>
          </p:nvSpPr>
          <p:spPr bwMode="auto">
            <a:xfrm>
              <a:off x="4949825" y="1806575"/>
              <a:ext cx="150813" cy="223838"/>
            </a:xfrm>
            <a:custGeom>
              <a:avLst/>
              <a:gdLst>
                <a:gd name="T0" fmla="*/ 0 w 85"/>
                <a:gd name="T1" fmla="*/ 126 h 126"/>
                <a:gd name="T2" fmla="*/ 67 w 85"/>
                <a:gd name="T3" fmla="*/ 38 h 126"/>
                <a:gd name="T4" fmla="*/ 36 w 85"/>
                <a:gd name="T5" fmla="*/ 0 h 126"/>
                <a:gd name="T6" fmla="*/ 0 w 85"/>
                <a:gd name="T7" fmla="*/ 0 h 126"/>
                <a:gd name="T8" fmla="*/ 0 w 85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26">
                  <a:moveTo>
                    <a:pt x="0" y="126"/>
                  </a:moveTo>
                  <a:cubicBezTo>
                    <a:pt x="32" y="87"/>
                    <a:pt x="60" y="51"/>
                    <a:pt x="67" y="38"/>
                  </a:cubicBezTo>
                  <a:cubicBezTo>
                    <a:pt x="85" y="6"/>
                    <a:pt x="36" y="0"/>
                    <a:pt x="36" y="0"/>
                  </a:cubicBezTo>
                  <a:cubicBezTo>
                    <a:pt x="36" y="0"/>
                    <a:pt x="22" y="0"/>
                    <a:pt x="0" y="0"/>
                  </a:cubicBezTo>
                  <a:lnTo>
                    <a:pt x="0" y="1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6"/>
            <p:cNvSpPr>
              <a:spLocks/>
            </p:cNvSpPr>
            <p:nvPr/>
          </p:nvSpPr>
          <p:spPr bwMode="auto">
            <a:xfrm>
              <a:off x="4192588" y="1806575"/>
              <a:ext cx="752475" cy="2265363"/>
            </a:xfrm>
            <a:custGeom>
              <a:avLst/>
              <a:gdLst>
                <a:gd name="T0" fmla="*/ 0 w 423"/>
                <a:gd name="T1" fmla="*/ 1057 h 1270"/>
                <a:gd name="T2" fmla="*/ 423 w 423"/>
                <a:gd name="T3" fmla="*/ 1270 h 1270"/>
                <a:gd name="T4" fmla="*/ 423 w 423"/>
                <a:gd name="T5" fmla="*/ 262 h 1270"/>
                <a:gd name="T6" fmla="*/ 312 w 423"/>
                <a:gd name="T7" fmla="*/ 262 h 1270"/>
                <a:gd name="T8" fmla="*/ 423 w 423"/>
                <a:gd name="T9" fmla="*/ 129 h 1270"/>
                <a:gd name="T10" fmla="*/ 423 w 423"/>
                <a:gd name="T11" fmla="*/ 0 h 1270"/>
                <a:gd name="T12" fmla="*/ 213 w 423"/>
                <a:gd name="T13" fmla="*/ 0 h 1270"/>
                <a:gd name="T14" fmla="*/ 112 w 423"/>
                <a:gd name="T15" fmla="*/ 27 h 1270"/>
                <a:gd name="T16" fmla="*/ 0 w 423"/>
                <a:gd name="T17" fmla="*/ 91 h 1270"/>
                <a:gd name="T18" fmla="*/ 0 w 423"/>
                <a:gd name="T19" fmla="*/ 1057 h 1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3" h="1270">
                  <a:moveTo>
                    <a:pt x="0" y="1057"/>
                  </a:moveTo>
                  <a:cubicBezTo>
                    <a:pt x="143" y="1129"/>
                    <a:pt x="296" y="1206"/>
                    <a:pt x="423" y="1270"/>
                  </a:cubicBezTo>
                  <a:cubicBezTo>
                    <a:pt x="423" y="262"/>
                    <a:pt x="423" y="262"/>
                    <a:pt x="423" y="262"/>
                  </a:cubicBezTo>
                  <a:cubicBezTo>
                    <a:pt x="312" y="262"/>
                    <a:pt x="312" y="262"/>
                    <a:pt x="312" y="262"/>
                  </a:cubicBezTo>
                  <a:cubicBezTo>
                    <a:pt x="312" y="262"/>
                    <a:pt x="372" y="191"/>
                    <a:pt x="423" y="129"/>
                  </a:cubicBezTo>
                  <a:cubicBezTo>
                    <a:pt x="423" y="0"/>
                    <a:pt x="423" y="0"/>
                    <a:pt x="423" y="0"/>
                  </a:cubicBezTo>
                  <a:cubicBezTo>
                    <a:pt x="369" y="0"/>
                    <a:pt x="271" y="0"/>
                    <a:pt x="213" y="0"/>
                  </a:cubicBezTo>
                  <a:cubicBezTo>
                    <a:pt x="129" y="0"/>
                    <a:pt x="112" y="27"/>
                    <a:pt x="112" y="27"/>
                  </a:cubicBezTo>
                  <a:cubicBezTo>
                    <a:pt x="0" y="91"/>
                    <a:pt x="0" y="91"/>
                    <a:pt x="0" y="91"/>
                  </a:cubicBezTo>
                  <a:lnTo>
                    <a:pt x="0" y="105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7"/>
            <p:cNvSpPr>
              <a:spLocks noChangeArrowheads="1"/>
            </p:cNvSpPr>
            <p:nvPr/>
          </p:nvSpPr>
          <p:spPr bwMode="auto">
            <a:xfrm>
              <a:off x="7221538" y="2273300"/>
              <a:ext cx="752475" cy="11842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Freeform 8"/>
            <p:cNvSpPr>
              <a:spLocks/>
            </p:cNvSpPr>
            <p:nvPr/>
          </p:nvSpPr>
          <p:spPr bwMode="auto">
            <a:xfrm>
              <a:off x="2676525" y="2273300"/>
              <a:ext cx="754063" cy="1209675"/>
            </a:xfrm>
            <a:custGeom>
              <a:avLst/>
              <a:gdLst>
                <a:gd name="T0" fmla="*/ 0 w 423"/>
                <a:gd name="T1" fmla="*/ 678 h 678"/>
                <a:gd name="T2" fmla="*/ 423 w 423"/>
                <a:gd name="T3" fmla="*/ 668 h 678"/>
                <a:gd name="T4" fmla="*/ 423 w 423"/>
                <a:gd name="T5" fmla="*/ 0 h 678"/>
                <a:gd name="T6" fmla="*/ 259 w 423"/>
                <a:gd name="T7" fmla="*/ 0 h 678"/>
                <a:gd name="T8" fmla="*/ 0 w 423"/>
                <a:gd name="T9" fmla="*/ 0 h 678"/>
                <a:gd name="T10" fmla="*/ 0 w 423"/>
                <a:gd name="T11" fmla="*/ 678 h 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3" h="678">
                  <a:moveTo>
                    <a:pt x="0" y="678"/>
                  </a:moveTo>
                  <a:cubicBezTo>
                    <a:pt x="160" y="675"/>
                    <a:pt x="314" y="671"/>
                    <a:pt x="423" y="668"/>
                  </a:cubicBezTo>
                  <a:cubicBezTo>
                    <a:pt x="423" y="0"/>
                    <a:pt x="423" y="0"/>
                    <a:pt x="423" y="0"/>
                  </a:cubicBezTo>
                  <a:cubicBezTo>
                    <a:pt x="378" y="0"/>
                    <a:pt x="322" y="0"/>
                    <a:pt x="259" y="0"/>
                  </a:cubicBezTo>
                  <a:cubicBezTo>
                    <a:pt x="182" y="0"/>
                    <a:pt x="95" y="0"/>
                    <a:pt x="0" y="0"/>
                  </a:cubicBezTo>
                  <a:lnTo>
                    <a:pt x="0" y="6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9"/>
            <p:cNvSpPr>
              <a:spLocks noChangeArrowheads="1"/>
            </p:cNvSpPr>
            <p:nvPr/>
          </p:nvSpPr>
          <p:spPr bwMode="auto">
            <a:xfrm>
              <a:off x="5707063" y="2273300"/>
              <a:ext cx="754063" cy="11842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Freeform 10"/>
            <p:cNvSpPr>
              <a:spLocks/>
            </p:cNvSpPr>
            <p:nvPr/>
          </p:nvSpPr>
          <p:spPr bwMode="auto">
            <a:xfrm>
              <a:off x="9491663" y="1993900"/>
              <a:ext cx="754063" cy="1414463"/>
            </a:xfrm>
            <a:custGeom>
              <a:avLst/>
              <a:gdLst>
                <a:gd name="T0" fmla="*/ 0 w 423"/>
                <a:gd name="T1" fmla="*/ 793 h 793"/>
                <a:gd name="T2" fmla="*/ 423 w 423"/>
                <a:gd name="T3" fmla="*/ 559 h 793"/>
                <a:gd name="T4" fmla="*/ 423 w 423"/>
                <a:gd name="T5" fmla="*/ 0 h 793"/>
                <a:gd name="T6" fmla="*/ 259 w 423"/>
                <a:gd name="T7" fmla="*/ 157 h 793"/>
                <a:gd name="T8" fmla="*/ 259 w 423"/>
                <a:gd name="T9" fmla="*/ 157 h 793"/>
                <a:gd name="T10" fmla="*/ 0 w 423"/>
                <a:gd name="T11" fmla="*/ 157 h 793"/>
                <a:gd name="T12" fmla="*/ 0 w 423"/>
                <a:gd name="T13" fmla="*/ 793 h 7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3" h="793">
                  <a:moveTo>
                    <a:pt x="0" y="793"/>
                  </a:moveTo>
                  <a:cubicBezTo>
                    <a:pt x="139" y="750"/>
                    <a:pt x="288" y="659"/>
                    <a:pt x="423" y="559"/>
                  </a:cubicBezTo>
                  <a:cubicBezTo>
                    <a:pt x="423" y="0"/>
                    <a:pt x="423" y="0"/>
                    <a:pt x="423" y="0"/>
                  </a:cubicBezTo>
                  <a:cubicBezTo>
                    <a:pt x="259" y="157"/>
                    <a:pt x="259" y="157"/>
                    <a:pt x="259" y="157"/>
                  </a:cubicBezTo>
                  <a:cubicBezTo>
                    <a:pt x="259" y="157"/>
                    <a:pt x="259" y="157"/>
                    <a:pt x="259" y="157"/>
                  </a:cubicBezTo>
                  <a:cubicBezTo>
                    <a:pt x="0" y="157"/>
                    <a:pt x="0" y="157"/>
                    <a:pt x="0" y="157"/>
                  </a:cubicBezTo>
                  <a:lnTo>
                    <a:pt x="0" y="7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11"/>
            <p:cNvSpPr>
              <a:spLocks noChangeArrowheads="1"/>
            </p:cNvSpPr>
            <p:nvPr/>
          </p:nvSpPr>
          <p:spPr bwMode="auto">
            <a:xfrm>
              <a:off x="6464300" y="2273300"/>
              <a:ext cx="754063" cy="118427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Freeform 12"/>
            <p:cNvSpPr>
              <a:spLocks/>
            </p:cNvSpPr>
            <p:nvPr/>
          </p:nvSpPr>
          <p:spPr bwMode="auto">
            <a:xfrm>
              <a:off x="766763" y="2314575"/>
              <a:ext cx="1149350" cy="1179513"/>
            </a:xfrm>
            <a:custGeom>
              <a:avLst/>
              <a:gdLst>
                <a:gd name="T0" fmla="*/ 645 w 645"/>
                <a:gd name="T1" fmla="*/ 0 h 661"/>
                <a:gd name="T2" fmla="*/ 378 w 645"/>
                <a:gd name="T3" fmla="*/ 103 h 661"/>
                <a:gd name="T4" fmla="*/ 108 w 645"/>
                <a:gd name="T5" fmla="*/ 258 h 661"/>
                <a:gd name="T6" fmla="*/ 62 w 645"/>
                <a:gd name="T7" fmla="*/ 311 h 661"/>
                <a:gd name="T8" fmla="*/ 61 w 645"/>
                <a:gd name="T9" fmla="*/ 311 h 661"/>
                <a:gd name="T10" fmla="*/ 495 w 645"/>
                <a:gd name="T11" fmla="*/ 660 h 661"/>
                <a:gd name="T12" fmla="*/ 645 w 645"/>
                <a:gd name="T13" fmla="*/ 660 h 661"/>
                <a:gd name="T14" fmla="*/ 645 w 645"/>
                <a:gd name="T15" fmla="*/ 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45" h="661">
                  <a:moveTo>
                    <a:pt x="645" y="0"/>
                  </a:moveTo>
                  <a:cubicBezTo>
                    <a:pt x="554" y="14"/>
                    <a:pt x="489" y="31"/>
                    <a:pt x="378" y="103"/>
                  </a:cubicBezTo>
                  <a:cubicBezTo>
                    <a:pt x="378" y="103"/>
                    <a:pt x="203" y="217"/>
                    <a:pt x="108" y="258"/>
                  </a:cubicBezTo>
                  <a:cubicBezTo>
                    <a:pt x="88" y="270"/>
                    <a:pt x="72" y="289"/>
                    <a:pt x="62" y="311"/>
                  </a:cubicBezTo>
                  <a:cubicBezTo>
                    <a:pt x="61" y="311"/>
                    <a:pt x="61" y="311"/>
                    <a:pt x="61" y="311"/>
                  </a:cubicBezTo>
                  <a:cubicBezTo>
                    <a:pt x="0" y="428"/>
                    <a:pt x="61" y="660"/>
                    <a:pt x="495" y="660"/>
                  </a:cubicBezTo>
                  <a:cubicBezTo>
                    <a:pt x="538" y="661"/>
                    <a:pt x="589" y="661"/>
                    <a:pt x="645" y="660"/>
                  </a:cubicBezTo>
                  <a:lnTo>
                    <a:pt x="6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Freeform 13"/>
            <p:cNvSpPr>
              <a:spLocks/>
            </p:cNvSpPr>
            <p:nvPr/>
          </p:nvSpPr>
          <p:spPr bwMode="auto">
            <a:xfrm>
              <a:off x="7977188" y="2273300"/>
              <a:ext cx="754063" cy="1184275"/>
            </a:xfrm>
            <a:custGeom>
              <a:avLst/>
              <a:gdLst>
                <a:gd name="T0" fmla="*/ 475 w 475"/>
                <a:gd name="T1" fmla="*/ 0 h 746"/>
                <a:gd name="T2" fmla="*/ 367 w 475"/>
                <a:gd name="T3" fmla="*/ 0 h 746"/>
                <a:gd name="T4" fmla="*/ 0 w 475"/>
                <a:gd name="T5" fmla="*/ 0 h 746"/>
                <a:gd name="T6" fmla="*/ 0 w 475"/>
                <a:gd name="T7" fmla="*/ 746 h 746"/>
                <a:gd name="T8" fmla="*/ 367 w 475"/>
                <a:gd name="T9" fmla="*/ 746 h 746"/>
                <a:gd name="T10" fmla="*/ 475 w 475"/>
                <a:gd name="T11" fmla="*/ 746 h 746"/>
                <a:gd name="T12" fmla="*/ 475 w 475"/>
                <a:gd name="T13" fmla="*/ 0 h 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5" h="746">
                  <a:moveTo>
                    <a:pt x="475" y="0"/>
                  </a:moveTo>
                  <a:lnTo>
                    <a:pt x="367" y="0"/>
                  </a:lnTo>
                  <a:lnTo>
                    <a:pt x="0" y="0"/>
                  </a:lnTo>
                  <a:lnTo>
                    <a:pt x="0" y="746"/>
                  </a:lnTo>
                  <a:lnTo>
                    <a:pt x="367" y="746"/>
                  </a:lnTo>
                  <a:lnTo>
                    <a:pt x="475" y="746"/>
                  </a:lnTo>
                  <a:lnTo>
                    <a:pt x="47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Freeform 14"/>
            <p:cNvSpPr>
              <a:spLocks/>
            </p:cNvSpPr>
            <p:nvPr/>
          </p:nvSpPr>
          <p:spPr bwMode="auto">
            <a:xfrm>
              <a:off x="8734425" y="2273300"/>
              <a:ext cx="754063" cy="1184275"/>
            </a:xfrm>
            <a:custGeom>
              <a:avLst/>
              <a:gdLst>
                <a:gd name="T0" fmla="*/ 423 w 423"/>
                <a:gd name="T1" fmla="*/ 0 h 664"/>
                <a:gd name="T2" fmla="*/ 18 w 423"/>
                <a:gd name="T3" fmla="*/ 0 h 664"/>
                <a:gd name="T4" fmla="*/ 0 w 423"/>
                <a:gd name="T5" fmla="*/ 0 h 664"/>
                <a:gd name="T6" fmla="*/ 0 w 423"/>
                <a:gd name="T7" fmla="*/ 664 h 664"/>
                <a:gd name="T8" fmla="*/ 98 w 423"/>
                <a:gd name="T9" fmla="*/ 664 h 664"/>
                <a:gd name="T10" fmla="*/ 266 w 423"/>
                <a:gd name="T11" fmla="*/ 664 h 664"/>
                <a:gd name="T12" fmla="*/ 423 w 423"/>
                <a:gd name="T13" fmla="*/ 637 h 664"/>
                <a:gd name="T14" fmla="*/ 423 w 423"/>
                <a:gd name="T15" fmla="*/ 0 h 6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3" h="664">
                  <a:moveTo>
                    <a:pt x="423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64"/>
                    <a:pt x="0" y="664"/>
                    <a:pt x="0" y="664"/>
                  </a:cubicBezTo>
                  <a:cubicBezTo>
                    <a:pt x="98" y="664"/>
                    <a:pt x="98" y="664"/>
                    <a:pt x="98" y="664"/>
                  </a:cubicBezTo>
                  <a:cubicBezTo>
                    <a:pt x="266" y="664"/>
                    <a:pt x="266" y="664"/>
                    <a:pt x="266" y="664"/>
                  </a:cubicBezTo>
                  <a:cubicBezTo>
                    <a:pt x="316" y="664"/>
                    <a:pt x="369" y="654"/>
                    <a:pt x="423" y="637"/>
                  </a:cubicBezTo>
                  <a:lnTo>
                    <a:pt x="4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Freeform 15"/>
            <p:cNvSpPr>
              <a:spLocks/>
            </p:cNvSpPr>
            <p:nvPr/>
          </p:nvSpPr>
          <p:spPr bwMode="auto">
            <a:xfrm>
              <a:off x="10248900" y="1490663"/>
              <a:ext cx="1114425" cy="1497013"/>
            </a:xfrm>
            <a:custGeom>
              <a:avLst/>
              <a:gdLst>
                <a:gd name="T0" fmla="*/ 583 w 625"/>
                <a:gd name="T1" fmla="*/ 0 h 839"/>
                <a:gd name="T2" fmla="*/ 350 w 625"/>
                <a:gd name="T3" fmla="*/ 0 h 839"/>
                <a:gd name="T4" fmla="*/ 258 w 625"/>
                <a:gd name="T5" fmla="*/ 32 h 839"/>
                <a:gd name="T6" fmla="*/ 0 w 625"/>
                <a:gd name="T7" fmla="*/ 280 h 839"/>
                <a:gd name="T8" fmla="*/ 0 w 625"/>
                <a:gd name="T9" fmla="*/ 839 h 839"/>
                <a:gd name="T10" fmla="*/ 455 w 625"/>
                <a:gd name="T11" fmla="*/ 439 h 839"/>
                <a:gd name="T12" fmla="*/ 613 w 625"/>
                <a:gd name="T13" fmla="*/ 46 h 839"/>
                <a:gd name="T14" fmla="*/ 583 w 625"/>
                <a:gd name="T15" fmla="*/ 0 h 8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5" h="839">
                  <a:moveTo>
                    <a:pt x="583" y="0"/>
                  </a:moveTo>
                  <a:cubicBezTo>
                    <a:pt x="540" y="0"/>
                    <a:pt x="419" y="0"/>
                    <a:pt x="350" y="0"/>
                  </a:cubicBezTo>
                  <a:cubicBezTo>
                    <a:pt x="281" y="0"/>
                    <a:pt x="258" y="32"/>
                    <a:pt x="258" y="32"/>
                  </a:cubicBezTo>
                  <a:cubicBezTo>
                    <a:pt x="0" y="280"/>
                    <a:pt x="0" y="280"/>
                    <a:pt x="0" y="280"/>
                  </a:cubicBezTo>
                  <a:cubicBezTo>
                    <a:pt x="0" y="839"/>
                    <a:pt x="0" y="839"/>
                    <a:pt x="0" y="839"/>
                  </a:cubicBezTo>
                  <a:cubicBezTo>
                    <a:pt x="251" y="654"/>
                    <a:pt x="455" y="439"/>
                    <a:pt x="455" y="439"/>
                  </a:cubicBezTo>
                  <a:cubicBezTo>
                    <a:pt x="455" y="439"/>
                    <a:pt x="601" y="70"/>
                    <a:pt x="613" y="46"/>
                  </a:cubicBezTo>
                  <a:cubicBezTo>
                    <a:pt x="625" y="23"/>
                    <a:pt x="625" y="0"/>
                    <a:pt x="58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Freeform 16"/>
            <p:cNvSpPr>
              <a:spLocks/>
            </p:cNvSpPr>
            <p:nvPr/>
          </p:nvSpPr>
          <p:spPr bwMode="auto">
            <a:xfrm>
              <a:off x="3433763" y="1970088"/>
              <a:ext cx="754063" cy="1719263"/>
            </a:xfrm>
            <a:custGeom>
              <a:avLst/>
              <a:gdLst>
                <a:gd name="T0" fmla="*/ 423 w 423"/>
                <a:gd name="T1" fmla="*/ 0 h 964"/>
                <a:gd name="T2" fmla="*/ 127 w 423"/>
                <a:gd name="T3" fmla="*/ 170 h 964"/>
                <a:gd name="T4" fmla="*/ 0 w 423"/>
                <a:gd name="T5" fmla="*/ 170 h 964"/>
                <a:gd name="T6" fmla="*/ 0 w 423"/>
                <a:gd name="T7" fmla="*/ 838 h 964"/>
                <a:gd name="T8" fmla="*/ 154 w 423"/>
                <a:gd name="T9" fmla="*/ 834 h 964"/>
                <a:gd name="T10" fmla="*/ 162 w 423"/>
                <a:gd name="T11" fmla="*/ 834 h 964"/>
                <a:gd name="T12" fmla="*/ 423 w 423"/>
                <a:gd name="T13" fmla="*/ 964 h 964"/>
                <a:gd name="T14" fmla="*/ 423 w 423"/>
                <a:gd name="T15" fmla="*/ 0 h 9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3" h="964">
                  <a:moveTo>
                    <a:pt x="423" y="0"/>
                  </a:moveTo>
                  <a:cubicBezTo>
                    <a:pt x="127" y="170"/>
                    <a:pt x="127" y="170"/>
                    <a:pt x="127" y="170"/>
                  </a:cubicBezTo>
                  <a:cubicBezTo>
                    <a:pt x="117" y="170"/>
                    <a:pt x="71" y="170"/>
                    <a:pt x="0" y="170"/>
                  </a:cubicBezTo>
                  <a:cubicBezTo>
                    <a:pt x="0" y="838"/>
                    <a:pt x="0" y="838"/>
                    <a:pt x="0" y="838"/>
                  </a:cubicBezTo>
                  <a:cubicBezTo>
                    <a:pt x="94" y="836"/>
                    <a:pt x="154" y="834"/>
                    <a:pt x="154" y="834"/>
                  </a:cubicBezTo>
                  <a:cubicBezTo>
                    <a:pt x="162" y="834"/>
                    <a:pt x="162" y="834"/>
                    <a:pt x="162" y="834"/>
                  </a:cubicBezTo>
                  <a:cubicBezTo>
                    <a:pt x="238" y="872"/>
                    <a:pt x="329" y="917"/>
                    <a:pt x="423" y="964"/>
                  </a:cubicBezTo>
                  <a:lnTo>
                    <a:pt x="42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Freeform 17"/>
            <p:cNvSpPr>
              <a:spLocks/>
            </p:cNvSpPr>
            <p:nvPr/>
          </p:nvSpPr>
          <p:spPr bwMode="auto">
            <a:xfrm>
              <a:off x="1919288" y="2273300"/>
              <a:ext cx="754063" cy="1219200"/>
            </a:xfrm>
            <a:custGeom>
              <a:avLst/>
              <a:gdLst>
                <a:gd name="T0" fmla="*/ 0 w 423"/>
                <a:gd name="T1" fmla="*/ 683 h 683"/>
                <a:gd name="T2" fmla="*/ 423 w 423"/>
                <a:gd name="T3" fmla="*/ 678 h 683"/>
                <a:gd name="T4" fmla="*/ 423 w 423"/>
                <a:gd name="T5" fmla="*/ 0 h 683"/>
                <a:gd name="T6" fmla="*/ 253 w 423"/>
                <a:gd name="T7" fmla="*/ 0 h 683"/>
                <a:gd name="T8" fmla="*/ 232 w 423"/>
                <a:gd name="T9" fmla="*/ 0 h 683"/>
                <a:gd name="T10" fmla="*/ 227 w 423"/>
                <a:gd name="T11" fmla="*/ 0 h 683"/>
                <a:gd name="T12" fmla="*/ 212 w 423"/>
                <a:gd name="T13" fmla="*/ 1 h 683"/>
                <a:gd name="T14" fmla="*/ 207 w 423"/>
                <a:gd name="T15" fmla="*/ 1 h 683"/>
                <a:gd name="T16" fmla="*/ 191 w 423"/>
                <a:gd name="T17" fmla="*/ 2 h 683"/>
                <a:gd name="T18" fmla="*/ 187 w 423"/>
                <a:gd name="T19" fmla="*/ 2 h 683"/>
                <a:gd name="T20" fmla="*/ 171 w 423"/>
                <a:gd name="T21" fmla="*/ 3 h 683"/>
                <a:gd name="T22" fmla="*/ 168 w 423"/>
                <a:gd name="T23" fmla="*/ 3 h 683"/>
                <a:gd name="T24" fmla="*/ 152 w 423"/>
                <a:gd name="T25" fmla="*/ 4 h 683"/>
                <a:gd name="T26" fmla="*/ 148 w 423"/>
                <a:gd name="T27" fmla="*/ 4 h 683"/>
                <a:gd name="T28" fmla="*/ 133 w 423"/>
                <a:gd name="T29" fmla="*/ 6 h 683"/>
                <a:gd name="T30" fmla="*/ 129 w 423"/>
                <a:gd name="T31" fmla="*/ 6 h 683"/>
                <a:gd name="T32" fmla="*/ 115 w 423"/>
                <a:gd name="T33" fmla="*/ 7 h 683"/>
                <a:gd name="T34" fmla="*/ 110 w 423"/>
                <a:gd name="T35" fmla="*/ 8 h 683"/>
                <a:gd name="T36" fmla="*/ 99 w 423"/>
                <a:gd name="T37" fmla="*/ 9 h 683"/>
                <a:gd name="T38" fmla="*/ 91 w 423"/>
                <a:gd name="T39" fmla="*/ 10 h 683"/>
                <a:gd name="T40" fmla="*/ 86 w 423"/>
                <a:gd name="T41" fmla="*/ 11 h 683"/>
                <a:gd name="T42" fmla="*/ 0 w 423"/>
                <a:gd name="T43" fmla="*/ 23 h 683"/>
                <a:gd name="T44" fmla="*/ 0 w 423"/>
                <a:gd name="T45" fmla="*/ 683 h 6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23" h="683">
                  <a:moveTo>
                    <a:pt x="0" y="683"/>
                  </a:moveTo>
                  <a:cubicBezTo>
                    <a:pt x="126" y="683"/>
                    <a:pt x="277" y="680"/>
                    <a:pt x="423" y="678"/>
                  </a:cubicBezTo>
                  <a:cubicBezTo>
                    <a:pt x="423" y="0"/>
                    <a:pt x="423" y="0"/>
                    <a:pt x="423" y="0"/>
                  </a:cubicBezTo>
                  <a:cubicBezTo>
                    <a:pt x="368" y="0"/>
                    <a:pt x="311" y="0"/>
                    <a:pt x="253" y="0"/>
                  </a:cubicBezTo>
                  <a:cubicBezTo>
                    <a:pt x="246" y="0"/>
                    <a:pt x="239" y="0"/>
                    <a:pt x="232" y="0"/>
                  </a:cubicBezTo>
                  <a:cubicBezTo>
                    <a:pt x="231" y="0"/>
                    <a:pt x="229" y="0"/>
                    <a:pt x="227" y="0"/>
                  </a:cubicBezTo>
                  <a:cubicBezTo>
                    <a:pt x="222" y="0"/>
                    <a:pt x="217" y="1"/>
                    <a:pt x="212" y="1"/>
                  </a:cubicBezTo>
                  <a:cubicBezTo>
                    <a:pt x="210" y="1"/>
                    <a:pt x="208" y="1"/>
                    <a:pt x="207" y="1"/>
                  </a:cubicBezTo>
                  <a:cubicBezTo>
                    <a:pt x="202" y="1"/>
                    <a:pt x="197" y="1"/>
                    <a:pt x="191" y="2"/>
                  </a:cubicBezTo>
                  <a:cubicBezTo>
                    <a:pt x="190" y="2"/>
                    <a:pt x="189" y="2"/>
                    <a:pt x="187" y="2"/>
                  </a:cubicBezTo>
                  <a:cubicBezTo>
                    <a:pt x="182" y="2"/>
                    <a:pt x="177" y="2"/>
                    <a:pt x="171" y="3"/>
                  </a:cubicBezTo>
                  <a:cubicBezTo>
                    <a:pt x="170" y="3"/>
                    <a:pt x="169" y="3"/>
                    <a:pt x="168" y="3"/>
                  </a:cubicBezTo>
                  <a:cubicBezTo>
                    <a:pt x="162" y="3"/>
                    <a:pt x="157" y="4"/>
                    <a:pt x="152" y="4"/>
                  </a:cubicBezTo>
                  <a:cubicBezTo>
                    <a:pt x="151" y="4"/>
                    <a:pt x="150" y="4"/>
                    <a:pt x="148" y="4"/>
                  </a:cubicBezTo>
                  <a:cubicBezTo>
                    <a:pt x="143" y="5"/>
                    <a:pt x="138" y="5"/>
                    <a:pt x="133" y="6"/>
                  </a:cubicBezTo>
                  <a:cubicBezTo>
                    <a:pt x="132" y="6"/>
                    <a:pt x="130" y="6"/>
                    <a:pt x="129" y="6"/>
                  </a:cubicBezTo>
                  <a:cubicBezTo>
                    <a:pt x="124" y="6"/>
                    <a:pt x="120" y="7"/>
                    <a:pt x="115" y="7"/>
                  </a:cubicBezTo>
                  <a:cubicBezTo>
                    <a:pt x="113" y="8"/>
                    <a:pt x="112" y="8"/>
                    <a:pt x="110" y="8"/>
                  </a:cubicBezTo>
                  <a:cubicBezTo>
                    <a:pt x="106" y="8"/>
                    <a:pt x="102" y="9"/>
                    <a:pt x="99" y="9"/>
                  </a:cubicBezTo>
                  <a:cubicBezTo>
                    <a:pt x="96" y="10"/>
                    <a:pt x="93" y="10"/>
                    <a:pt x="91" y="10"/>
                  </a:cubicBezTo>
                  <a:cubicBezTo>
                    <a:pt x="89" y="11"/>
                    <a:pt x="87" y="11"/>
                    <a:pt x="86" y="11"/>
                  </a:cubicBezTo>
                  <a:cubicBezTo>
                    <a:pt x="54" y="15"/>
                    <a:pt x="26" y="19"/>
                    <a:pt x="0" y="23"/>
                  </a:cubicBezTo>
                  <a:lnTo>
                    <a:pt x="0" y="68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Freeform 18"/>
            <p:cNvSpPr>
              <a:spLocks/>
            </p:cNvSpPr>
            <p:nvPr/>
          </p:nvSpPr>
          <p:spPr bwMode="auto">
            <a:xfrm>
              <a:off x="5707063" y="3765550"/>
              <a:ext cx="812800" cy="652463"/>
            </a:xfrm>
            <a:custGeom>
              <a:avLst/>
              <a:gdLst>
                <a:gd name="T0" fmla="*/ 353 w 456"/>
                <a:gd name="T1" fmla="*/ 283 h 366"/>
                <a:gd name="T2" fmla="*/ 0 w 456"/>
                <a:gd name="T3" fmla="*/ 0 h 366"/>
                <a:gd name="T4" fmla="*/ 0 w 456"/>
                <a:gd name="T5" fmla="*/ 362 h 366"/>
                <a:gd name="T6" fmla="*/ 61 w 456"/>
                <a:gd name="T7" fmla="*/ 366 h 366"/>
                <a:gd name="T8" fmla="*/ 375 w 456"/>
                <a:gd name="T9" fmla="*/ 366 h 366"/>
                <a:gd name="T10" fmla="*/ 353 w 456"/>
                <a:gd name="T11" fmla="*/ 283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56" h="366">
                  <a:moveTo>
                    <a:pt x="353" y="28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62"/>
                    <a:pt x="0" y="362"/>
                    <a:pt x="0" y="362"/>
                  </a:cubicBezTo>
                  <a:cubicBezTo>
                    <a:pt x="18" y="365"/>
                    <a:pt x="39" y="366"/>
                    <a:pt x="61" y="366"/>
                  </a:cubicBezTo>
                  <a:cubicBezTo>
                    <a:pt x="181" y="366"/>
                    <a:pt x="294" y="366"/>
                    <a:pt x="375" y="366"/>
                  </a:cubicBezTo>
                  <a:cubicBezTo>
                    <a:pt x="456" y="366"/>
                    <a:pt x="353" y="283"/>
                    <a:pt x="353" y="2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Freeform 19"/>
            <p:cNvSpPr>
              <a:spLocks/>
            </p:cNvSpPr>
            <p:nvPr/>
          </p:nvSpPr>
          <p:spPr bwMode="auto">
            <a:xfrm>
              <a:off x="4949825" y="2273300"/>
              <a:ext cx="752475" cy="2136775"/>
            </a:xfrm>
            <a:custGeom>
              <a:avLst/>
              <a:gdLst>
                <a:gd name="T0" fmla="*/ 423 w 423"/>
                <a:gd name="T1" fmla="*/ 834 h 1198"/>
                <a:gd name="T2" fmla="*/ 210 w 423"/>
                <a:gd name="T3" fmla="*/ 664 h 1198"/>
                <a:gd name="T4" fmla="*/ 223 w 423"/>
                <a:gd name="T5" fmla="*/ 664 h 1198"/>
                <a:gd name="T6" fmla="*/ 423 w 423"/>
                <a:gd name="T7" fmla="*/ 664 h 1198"/>
                <a:gd name="T8" fmla="*/ 423 w 423"/>
                <a:gd name="T9" fmla="*/ 0 h 1198"/>
                <a:gd name="T10" fmla="*/ 0 w 423"/>
                <a:gd name="T11" fmla="*/ 0 h 1198"/>
                <a:gd name="T12" fmla="*/ 0 w 423"/>
                <a:gd name="T13" fmla="*/ 1009 h 1198"/>
                <a:gd name="T14" fmla="*/ 290 w 423"/>
                <a:gd name="T15" fmla="*/ 1155 h 1198"/>
                <a:gd name="T16" fmla="*/ 423 w 423"/>
                <a:gd name="T17" fmla="*/ 1198 h 1198"/>
                <a:gd name="T18" fmla="*/ 423 w 423"/>
                <a:gd name="T19" fmla="*/ 834 h 1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3" h="1198">
                  <a:moveTo>
                    <a:pt x="423" y="834"/>
                  </a:moveTo>
                  <a:cubicBezTo>
                    <a:pt x="210" y="664"/>
                    <a:pt x="210" y="664"/>
                    <a:pt x="210" y="664"/>
                  </a:cubicBezTo>
                  <a:cubicBezTo>
                    <a:pt x="223" y="664"/>
                    <a:pt x="223" y="664"/>
                    <a:pt x="223" y="664"/>
                  </a:cubicBezTo>
                  <a:cubicBezTo>
                    <a:pt x="423" y="664"/>
                    <a:pt x="423" y="664"/>
                    <a:pt x="423" y="664"/>
                  </a:cubicBezTo>
                  <a:cubicBezTo>
                    <a:pt x="423" y="0"/>
                    <a:pt x="423" y="0"/>
                    <a:pt x="42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09"/>
                    <a:pt x="0" y="1009"/>
                    <a:pt x="0" y="1009"/>
                  </a:cubicBezTo>
                  <a:cubicBezTo>
                    <a:pt x="167" y="1093"/>
                    <a:pt x="290" y="1155"/>
                    <a:pt x="290" y="1155"/>
                  </a:cubicBezTo>
                  <a:cubicBezTo>
                    <a:pt x="290" y="1155"/>
                    <a:pt x="340" y="1186"/>
                    <a:pt x="423" y="1198"/>
                  </a:cubicBezTo>
                  <a:lnTo>
                    <a:pt x="423" y="83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1138238" y="2433638"/>
              <a:ext cx="8104188" cy="338138"/>
              <a:chOff x="1138238" y="2433638"/>
              <a:chExt cx="8104188" cy="338138"/>
            </a:xfrm>
            <a:solidFill>
              <a:schemeClr val="bg2"/>
            </a:solidFill>
          </p:grpSpPr>
          <p:sp>
            <p:nvSpPr>
              <p:cNvPr id="82" name="Oval 20"/>
              <p:cNvSpPr>
                <a:spLocks noChangeArrowheads="1"/>
              </p:cNvSpPr>
              <p:nvPr/>
            </p:nvSpPr>
            <p:spPr bwMode="auto">
              <a:xfrm>
                <a:off x="2655888" y="2486025"/>
                <a:ext cx="234950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Oval 21"/>
              <p:cNvSpPr>
                <a:spLocks noChangeArrowheads="1"/>
              </p:cNvSpPr>
              <p:nvPr/>
            </p:nvSpPr>
            <p:spPr bwMode="auto">
              <a:xfrm>
                <a:off x="3138488" y="2486025"/>
                <a:ext cx="233363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Oval 22"/>
              <p:cNvSpPr>
                <a:spLocks noChangeArrowheads="1"/>
              </p:cNvSpPr>
              <p:nvPr/>
            </p:nvSpPr>
            <p:spPr bwMode="auto">
              <a:xfrm>
                <a:off x="3619500" y="2486025"/>
                <a:ext cx="234950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Oval 23"/>
              <p:cNvSpPr>
                <a:spLocks noChangeArrowheads="1"/>
              </p:cNvSpPr>
              <p:nvPr/>
            </p:nvSpPr>
            <p:spPr bwMode="auto">
              <a:xfrm>
                <a:off x="4102100" y="2486025"/>
                <a:ext cx="236538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Oval 24"/>
              <p:cNvSpPr>
                <a:spLocks noChangeArrowheads="1"/>
              </p:cNvSpPr>
              <p:nvPr/>
            </p:nvSpPr>
            <p:spPr bwMode="auto">
              <a:xfrm>
                <a:off x="4586288" y="2486025"/>
                <a:ext cx="233363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Oval 25"/>
              <p:cNvSpPr>
                <a:spLocks noChangeArrowheads="1"/>
              </p:cNvSpPr>
              <p:nvPr/>
            </p:nvSpPr>
            <p:spPr bwMode="auto">
              <a:xfrm>
                <a:off x="5057775" y="2486025"/>
                <a:ext cx="234950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Oval 26"/>
              <p:cNvSpPr>
                <a:spLocks noChangeArrowheads="1"/>
              </p:cNvSpPr>
              <p:nvPr/>
            </p:nvSpPr>
            <p:spPr bwMode="auto">
              <a:xfrm>
                <a:off x="5535613" y="2486025"/>
                <a:ext cx="234950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Oval 27"/>
              <p:cNvSpPr>
                <a:spLocks noChangeArrowheads="1"/>
              </p:cNvSpPr>
              <p:nvPr/>
            </p:nvSpPr>
            <p:spPr bwMode="auto">
              <a:xfrm>
                <a:off x="6018213" y="2486025"/>
                <a:ext cx="234950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Oval 28"/>
              <p:cNvSpPr>
                <a:spLocks noChangeArrowheads="1"/>
              </p:cNvSpPr>
              <p:nvPr/>
            </p:nvSpPr>
            <p:spPr bwMode="auto">
              <a:xfrm>
                <a:off x="6500813" y="2486025"/>
                <a:ext cx="233363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Oval 29"/>
              <p:cNvSpPr>
                <a:spLocks noChangeArrowheads="1"/>
              </p:cNvSpPr>
              <p:nvPr/>
            </p:nvSpPr>
            <p:spPr bwMode="auto">
              <a:xfrm>
                <a:off x="6985000" y="2486025"/>
                <a:ext cx="233363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Oval 30"/>
              <p:cNvSpPr>
                <a:spLocks noChangeArrowheads="1"/>
              </p:cNvSpPr>
              <p:nvPr/>
            </p:nvSpPr>
            <p:spPr bwMode="auto">
              <a:xfrm>
                <a:off x="7559675" y="2486025"/>
                <a:ext cx="234950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Oval 31"/>
              <p:cNvSpPr>
                <a:spLocks noChangeArrowheads="1"/>
              </p:cNvSpPr>
              <p:nvPr/>
            </p:nvSpPr>
            <p:spPr bwMode="auto">
              <a:xfrm>
                <a:off x="8042275" y="2486025"/>
                <a:ext cx="236538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Oval 32"/>
              <p:cNvSpPr>
                <a:spLocks noChangeArrowheads="1"/>
              </p:cNvSpPr>
              <p:nvPr/>
            </p:nvSpPr>
            <p:spPr bwMode="auto">
              <a:xfrm>
                <a:off x="8526463" y="2486025"/>
                <a:ext cx="233363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Oval 33"/>
              <p:cNvSpPr>
                <a:spLocks noChangeArrowheads="1"/>
              </p:cNvSpPr>
              <p:nvPr/>
            </p:nvSpPr>
            <p:spPr bwMode="auto">
              <a:xfrm>
                <a:off x="9009063" y="2486025"/>
                <a:ext cx="233363" cy="2333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34"/>
              <p:cNvSpPr>
                <a:spLocks/>
              </p:cNvSpPr>
              <p:nvPr/>
            </p:nvSpPr>
            <p:spPr bwMode="auto">
              <a:xfrm>
                <a:off x="1138238" y="2433638"/>
                <a:ext cx="1068388" cy="338138"/>
              </a:xfrm>
              <a:custGeom>
                <a:avLst/>
                <a:gdLst>
                  <a:gd name="T0" fmla="*/ 522 w 600"/>
                  <a:gd name="T1" fmla="*/ 189 h 189"/>
                  <a:gd name="T2" fmla="*/ 600 w 600"/>
                  <a:gd name="T3" fmla="*/ 95 h 189"/>
                  <a:gd name="T4" fmla="*/ 522 w 600"/>
                  <a:gd name="T5" fmla="*/ 0 h 189"/>
                  <a:gd name="T6" fmla="*/ 289 w 600"/>
                  <a:gd name="T7" fmla="*/ 0 h 189"/>
                  <a:gd name="T8" fmla="*/ 43 w 600"/>
                  <a:gd name="T9" fmla="*/ 141 h 189"/>
                  <a:gd name="T10" fmla="*/ 0 w 600"/>
                  <a:gd name="T11" fmla="*/ 189 h 189"/>
                  <a:gd name="T12" fmla="*/ 522 w 600"/>
                  <a:gd name="T13" fmla="*/ 189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0" h="189">
                    <a:moveTo>
                      <a:pt x="522" y="189"/>
                    </a:moveTo>
                    <a:cubicBezTo>
                      <a:pt x="565" y="189"/>
                      <a:pt x="600" y="159"/>
                      <a:pt x="600" y="95"/>
                    </a:cubicBezTo>
                    <a:cubicBezTo>
                      <a:pt x="600" y="30"/>
                      <a:pt x="565" y="0"/>
                      <a:pt x="522" y="0"/>
                    </a:cubicBezTo>
                    <a:cubicBezTo>
                      <a:pt x="289" y="0"/>
                      <a:pt x="289" y="0"/>
                      <a:pt x="289" y="0"/>
                    </a:cubicBezTo>
                    <a:cubicBezTo>
                      <a:pt x="201" y="46"/>
                      <a:pt x="124" y="98"/>
                      <a:pt x="43" y="141"/>
                    </a:cubicBezTo>
                    <a:cubicBezTo>
                      <a:pt x="25" y="152"/>
                      <a:pt x="11" y="169"/>
                      <a:pt x="0" y="189"/>
                    </a:cubicBezTo>
                    <a:lnTo>
                      <a:pt x="522" y="18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4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5FC4366-5B6D-49D6-B708-E9855C9BFFBD}"/>
              </a:ext>
            </a:extLst>
          </p:cNvPr>
          <p:cNvGrpSpPr/>
          <p:nvPr/>
        </p:nvGrpSpPr>
        <p:grpSpPr>
          <a:xfrm>
            <a:off x="5176468" y="4603286"/>
            <a:ext cx="2514139" cy="1444746"/>
            <a:chOff x="5118753" y="4603286"/>
            <a:chExt cx="2514139" cy="1444746"/>
          </a:xfrm>
        </p:grpSpPr>
        <p:sp>
          <p:nvSpPr>
            <p:cNvPr id="98" name="TextBox 97"/>
            <p:cNvSpPr txBox="1"/>
            <p:nvPr/>
          </p:nvSpPr>
          <p:spPr>
            <a:xfrm>
              <a:off x="5118753" y="5470951"/>
              <a:ext cx="251413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</a:t>
              </a:r>
              <a:r>
                <a:rPr lang="id-ID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followers</a:t>
              </a:r>
              <a:r>
                <a:rPr lang="en-GB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agree that they are </a:t>
              </a:r>
              <a:r>
                <a:rPr lang="id-ID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got a good information and service from us, and refer it to their friend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’s</a:t>
              </a:r>
              <a:endParaRPr lang="en-GB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5118754" y="4603286"/>
              <a:ext cx="13147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4400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35%</a:t>
              </a: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6379706" y="5076111"/>
              <a:ext cx="9701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followers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629F06D9-72FD-4799-9779-2AAD55AE3D5B}"/>
              </a:ext>
            </a:extLst>
          </p:cNvPr>
          <p:cNvGrpSpPr/>
          <p:nvPr/>
        </p:nvGrpSpPr>
        <p:grpSpPr>
          <a:xfrm>
            <a:off x="1555265" y="3849689"/>
            <a:ext cx="2514139" cy="1444746"/>
            <a:chOff x="1497550" y="3849689"/>
            <a:chExt cx="2514139" cy="1444746"/>
          </a:xfrm>
        </p:grpSpPr>
        <p:sp>
          <p:nvSpPr>
            <p:cNvPr id="101" name="TextBox 100"/>
            <p:cNvSpPr txBox="1"/>
            <p:nvPr/>
          </p:nvSpPr>
          <p:spPr>
            <a:xfrm>
              <a:off x="1497550" y="4717354"/>
              <a:ext cx="251413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</a:t>
              </a:r>
              <a:r>
                <a:rPr lang="id-ID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followers</a:t>
              </a:r>
              <a:r>
                <a:rPr lang="en-GB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agree that they are </a:t>
              </a:r>
              <a:r>
                <a:rPr lang="id-ID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got a good information and service from us, and refer it to their friend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’s</a:t>
              </a:r>
              <a:endParaRPr lang="en-GB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497551" y="3849689"/>
              <a:ext cx="13147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4400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40%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2758503" y="4322514"/>
              <a:ext cx="9701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followers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E3E379A-42A7-47D0-B33E-9FF98C2A31D8}"/>
              </a:ext>
            </a:extLst>
          </p:cNvPr>
          <p:cNvGrpSpPr/>
          <p:nvPr/>
        </p:nvGrpSpPr>
        <p:grpSpPr>
          <a:xfrm>
            <a:off x="8437194" y="3553143"/>
            <a:ext cx="2514139" cy="1444746"/>
            <a:chOff x="8379479" y="3553143"/>
            <a:chExt cx="2514139" cy="1444746"/>
          </a:xfrm>
        </p:grpSpPr>
        <p:sp>
          <p:nvSpPr>
            <p:cNvPr id="104" name="TextBox 103"/>
            <p:cNvSpPr txBox="1"/>
            <p:nvPr/>
          </p:nvSpPr>
          <p:spPr>
            <a:xfrm>
              <a:off x="8379479" y="4420808"/>
              <a:ext cx="251413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GB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</a:t>
              </a:r>
              <a:r>
                <a:rPr lang="id-ID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followers</a:t>
              </a:r>
              <a:r>
                <a:rPr lang="en-GB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agree that they are </a:t>
              </a:r>
              <a:r>
                <a:rPr lang="id-ID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got a good information and service from us, and refer it to their friend</a:t>
              </a:r>
              <a:r>
                <a:rPr lang="en-US" sz="105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’s</a:t>
              </a:r>
              <a:endParaRPr lang="en-GB" sz="105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8379480" y="3553143"/>
              <a:ext cx="13147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44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25%</a:t>
              </a:r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9640432" y="4025968"/>
              <a:ext cx="9701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followers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155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19"/>
          <p:cNvSpPr>
            <a:spLocks/>
          </p:cNvSpPr>
          <p:nvPr/>
        </p:nvSpPr>
        <p:spPr bwMode="auto">
          <a:xfrm>
            <a:off x="670718" y="3316605"/>
            <a:ext cx="10812463" cy="3419475"/>
          </a:xfrm>
          <a:custGeom>
            <a:avLst/>
            <a:gdLst>
              <a:gd name="T0" fmla="*/ 3262 w 5833"/>
              <a:gd name="T1" fmla="*/ 1216 h 1844"/>
              <a:gd name="T2" fmla="*/ 3920 w 5833"/>
              <a:gd name="T3" fmla="*/ 1040 h 1844"/>
              <a:gd name="T4" fmla="*/ 3182 w 5833"/>
              <a:gd name="T5" fmla="*/ 926 h 1844"/>
              <a:gd name="T6" fmla="*/ 2930 w 5833"/>
              <a:gd name="T7" fmla="*/ 25 h 1844"/>
              <a:gd name="T8" fmla="*/ 2893 w 5833"/>
              <a:gd name="T9" fmla="*/ 793 h 1844"/>
              <a:gd name="T10" fmla="*/ 1912 w 5833"/>
              <a:gd name="T11" fmla="*/ 1040 h 1844"/>
              <a:gd name="T12" fmla="*/ 2570 w 5833"/>
              <a:gd name="T13" fmla="*/ 1214 h 1844"/>
              <a:gd name="T14" fmla="*/ 0 w 5833"/>
              <a:gd name="T15" fmla="*/ 1176 h 1844"/>
              <a:gd name="T16" fmla="*/ 807 w 5833"/>
              <a:gd name="T17" fmla="*/ 1444 h 1844"/>
              <a:gd name="T18" fmla="*/ 967 w 5833"/>
              <a:gd name="T19" fmla="*/ 1295 h 1844"/>
              <a:gd name="T20" fmla="*/ 1751 w 5833"/>
              <a:gd name="T21" fmla="*/ 1619 h 1844"/>
              <a:gd name="T22" fmla="*/ 1966 w 5833"/>
              <a:gd name="T23" fmla="*/ 1381 h 1844"/>
              <a:gd name="T24" fmla="*/ 2252 w 5833"/>
              <a:gd name="T25" fmla="*/ 1693 h 1844"/>
              <a:gd name="T26" fmla="*/ 2238 w 5833"/>
              <a:gd name="T27" fmla="*/ 1723 h 1844"/>
              <a:gd name="T28" fmla="*/ 2201 w 5833"/>
              <a:gd name="T29" fmla="*/ 1667 h 1844"/>
              <a:gd name="T30" fmla="*/ 2179 w 5833"/>
              <a:gd name="T31" fmla="*/ 1844 h 1844"/>
              <a:gd name="T32" fmla="*/ 2231 w 5833"/>
              <a:gd name="T33" fmla="*/ 1788 h 1844"/>
              <a:gd name="T34" fmla="*/ 2293 w 5833"/>
              <a:gd name="T35" fmla="*/ 1770 h 1844"/>
              <a:gd name="T36" fmla="*/ 2316 w 5833"/>
              <a:gd name="T37" fmla="*/ 1788 h 1844"/>
              <a:gd name="T38" fmla="*/ 2390 w 5833"/>
              <a:gd name="T39" fmla="*/ 1818 h 1844"/>
              <a:gd name="T40" fmla="*/ 2316 w 5833"/>
              <a:gd name="T41" fmla="*/ 1693 h 1844"/>
              <a:gd name="T42" fmla="*/ 2293 w 5833"/>
              <a:gd name="T43" fmla="*/ 1734 h 1844"/>
              <a:gd name="T44" fmla="*/ 2456 w 5833"/>
              <a:gd name="T45" fmla="*/ 1423 h 1844"/>
              <a:gd name="T46" fmla="*/ 2743 w 5833"/>
              <a:gd name="T47" fmla="*/ 1595 h 1844"/>
              <a:gd name="T48" fmla="*/ 2895 w 5833"/>
              <a:gd name="T49" fmla="*/ 1745 h 1844"/>
              <a:gd name="T50" fmla="*/ 2860 w 5833"/>
              <a:gd name="T51" fmla="*/ 1713 h 1844"/>
              <a:gd name="T52" fmla="*/ 2873 w 5833"/>
              <a:gd name="T53" fmla="*/ 1819 h 1844"/>
              <a:gd name="T54" fmla="*/ 2903 w 5833"/>
              <a:gd name="T55" fmla="*/ 1778 h 1844"/>
              <a:gd name="T56" fmla="*/ 2933 w 5833"/>
              <a:gd name="T57" fmla="*/ 1787 h 1844"/>
              <a:gd name="T58" fmla="*/ 2968 w 5833"/>
              <a:gd name="T59" fmla="*/ 1819 h 1844"/>
              <a:gd name="T60" fmla="*/ 2955 w 5833"/>
              <a:gd name="T61" fmla="*/ 1713 h 1844"/>
              <a:gd name="T62" fmla="*/ 2927 w 5833"/>
              <a:gd name="T63" fmla="*/ 1748 h 1844"/>
              <a:gd name="T64" fmla="*/ 3089 w 5833"/>
              <a:gd name="T65" fmla="*/ 1595 h 1844"/>
              <a:gd name="T66" fmla="*/ 3258 w 5833"/>
              <a:gd name="T67" fmla="*/ 1476 h 1844"/>
              <a:gd name="T68" fmla="*/ 3541 w 5833"/>
              <a:gd name="T69" fmla="*/ 1741 h 1844"/>
              <a:gd name="T70" fmla="*/ 3520 w 5833"/>
              <a:gd name="T71" fmla="*/ 1723 h 1844"/>
              <a:gd name="T72" fmla="*/ 3468 w 5833"/>
              <a:gd name="T73" fmla="*/ 1667 h 1844"/>
              <a:gd name="T74" fmla="*/ 3490 w 5833"/>
              <a:gd name="T75" fmla="*/ 1844 h 1844"/>
              <a:gd name="T76" fmla="*/ 3527 w 5833"/>
              <a:gd name="T77" fmla="*/ 1788 h 1844"/>
              <a:gd name="T78" fmla="*/ 3582 w 5833"/>
              <a:gd name="T79" fmla="*/ 1777 h 1844"/>
              <a:gd name="T80" fmla="*/ 3605 w 5833"/>
              <a:gd name="T81" fmla="*/ 1818 h 1844"/>
              <a:gd name="T82" fmla="*/ 3679 w 5833"/>
              <a:gd name="T83" fmla="*/ 1693 h 1844"/>
              <a:gd name="T84" fmla="*/ 3605 w 5833"/>
              <a:gd name="T85" fmla="*/ 1723 h 1844"/>
              <a:gd name="T86" fmla="*/ 3582 w 5833"/>
              <a:gd name="T87" fmla="*/ 1741 h 1844"/>
              <a:gd name="T88" fmla="*/ 3612 w 5833"/>
              <a:gd name="T89" fmla="*/ 1402 h 1844"/>
              <a:gd name="T90" fmla="*/ 3733 w 5833"/>
              <a:gd name="T91" fmla="*/ 1619 h 1844"/>
              <a:gd name="T92" fmla="*/ 3945 w 5833"/>
              <a:gd name="T93" fmla="*/ 1380 h 1844"/>
              <a:gd name="T94" fmla="*/ 4798 w 5833"/>
              <a:gd name="T95" fmla="*/ 1444 h 1844"/>
              <a:gd name="T96" fmla="*/ 4938 w 5833"/>
              <a:gd name="T97" fmla="*/ 1289 h 18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833" h="1844">
                <a:moveTo>
                  <a:pt x="5762" y="1144"/>
                </a:moveTo>
                <a:cubicBezTo>
                  <a:pt x="5757" y="1144"/>
                  <a:pt x="5752" y="1144"/>
                  <a:pt x="5746" y="1145"/>
                </a:cubicBezTo>
                <a:cubicBezTo>
                  <a:pt x="3288" y="1298"/>
                  <a:pt x="3288" y="1298"/>
                  <a:pt x="3288" y="1298"/>
                </a:cubicBezTo>
                <a:cubicBezTo>
                  <a:pt x="3275" y="1280"/>
                  <a:pt x="3261" y="1254"/>
                  <a:pt x="3262" y="1216"/>
                </a:cubicBezTo>
                <a:cubicBezTo>
                  <a:pt x="3263" y="1201"/>
                  <a:pt x="3264" y="1185"/>
                  <a:pt x="3264" y="1169"/>
                </a:cubicBezTo>
                <a:cubicBezTo>
                  <a:pt x="3264" y="1158"/>
                  <a:pt x="3264" y="1147"/>
                  <a:pt x="3263" y="1136"/>
                </a:cubicBezTo>
                <a:cubicBezTo>
                  <a:pt x="3867" y="1074"/>
                  <a:pt x="3867" y="1074"/>
                  <a:pt x="3867" y="1074"/>
                </a:cubicBezTo>
                <a:cubicBezTo>
                  <a:pt x="3903" y="1071"/>
                  <a:pt x="3921" y="1054"/>
                  <a:pt x="3920" y="1040"/>
                </a:cubicBezTo>
                <a:cubicBezTo>
                  <a:pt x="3920" y="1034"/>
                  <a:pt x="3915" y="1016"/>
                  <a:pt x="3870" y="1016"/>
                </a:cubicBezTo>
                <a:cubicBezTo>
                  <a:pt x="3865" y="1016"/>
                  <a:pt x="3860" y="1016"/>
                  <a:pt x="3854" y="1016"/>
                </a:cubicBezTo>
                <a:cubicBezTo>
                  <a:pt x="3252" y="1069"/>
                  <a:pt x="3252" y="1069"/>
                  <a:pt x="3252" y="1069"/>
                </a:cubicBezTo>
                <a:cubicBezTo>
                  <a:pt x="3239" y="1017"/>
                  <a:pt x="3215" y="968"/>
                  <a:pt x="3182" y="926"/>
                </a:cubicBezTo>
                <a:cubicBezTo>
                  <a:pt x="3160" y="898"/>
                  <a:pt x="3134" y="873"/>
                  <a:pt x="3105" y="853"/>
                </a:cubicBezTo>
                <a:cubicBezTo>
                  <a:pt x="3099" y="849"/>
                  <a:pt x="3093" y="845"/>
                  <a:pt x="3087" y="841"/>
                </a:cubicBezTo>
                <a:cubicBezTo>
                  <a:pt x="3042" y="813"/>
                  <a:pt x="2992" y="797"/>
                  <a:pt x="2939" y="793"/>
                </a:cubicBezTo>
                <a:cubicBezTo>
                  <a:pt x="2930" y="25"/>
                  <a:pt x="2930" y="25"/>
                  <a:pt x="2930" y="25"/>
                </a:cubicBezTo>
                <a:cubicBezTo>
                  <a:pt x="2930" y="7"/>
                  <a:pt x="2922" y="0"/>
                  <a:pt x="2916" y="0"/>
                </a:cubicBezTo>
                <a:cubicBezTo>
                  <a:pt x="2913" y="0"/>
                  <a:pt x="2911" y="2"/>
                  <a:pt x="2909" y="4"/>
                </a:cubicBezTo>
                <a:cubicBezTo>
                  <a:pt x="2904" y="8"/>
                  <a:pt x="2902" y="15"/>
                  <a:pt x="2902" y="25"/>
                </a:cubicBezTo>
                <a:cubicBezTo>
                  <a:pt x="2893" y="793"/>
                  <a:pt x="2893" y="793"/>
                  <a:pt x="2893" y="793"/>
                </a:cubicBezTo>
                <a:cubicBezTo>
                  <a:pt x="2745" y="804"/>
                  <a:pt x="2620" y="914"/>
                  <a:pt x="2580" y="1069"/>
                </a:cubicBezTo>
                <a:cubicBezTo>
                  <a:pt x="1978" y="1016"/>
                  <a:pt x="1978" y="1016"/>
                  <a:pt x="1978" y="1016"/>
                </a:cubicBezTo>
                <a:cubicBezTo>
                  <a:pt x="1972" y="1016"/>
                  <a:pt x="1967" y="1016"/>
                  <a:pt x="1962" y="1016"/>
                </a:cubicBezTo>
                <a:cubicBezTo>
                  <a:pt x="1917" y="1016"/>
                  <a:pt x="1912" y="1034"/>
                  <a:pt x="1912" y="1040"/>
                </a:cubicBezTo>
                <a:cubicBezTo>
                  <a:pt x="1911" y="1054"/>
                  <a:pt x="1929" y="1071"/>
                  <a:pt x="1965" y="1074"/>
                </a:cubicBezTo>
                <a:cubicBezTo>
                  <a:pt x="2569" y="1136"/>
                  <a:pt x="2569" y="1136"/>
                  <a:pt x="2569" y="1136"/>
                </a:cubicBezTo>
                <a:cubicBezTo>
                  <a:pt x="2568" y="1147"/>
                  <a:pt x="2568" y="1158"/>
                  <a:pt x="2568" y="1169"/>
                </a:cubicBezTo>
                <a:cubicBezTo>
                  <a:pt x="2568" y="1184"/>
                  <a:pt x="2569" y="1200"/>
                  <a:pt x="2570" y="1214"/>
                </a:cubicBezTo>
                <a:cubicBezTo>
                  <a:pt x="2572" y="1254"/>
                  <a:pt x="2557" y="1280"/>
                  <a:pt x="2544" y="1298"/>
                </a:cubicBezTo>
                <a:cubicBezTo>
                  <a:pt x="86" y="1145"/>
                  <a:pt x="86" y="1145"/>
                  <a:pt x="86" y="1145"/>
                </a:cubicBezTo>
                <a:cubicBezTo>
                  <a:pt x="80" y="1144"/>
                  <a:pt x="75" y="1144"/>
                  <a:pt x="70" y="1144"/>
                </a:cubicBezTo>
                <a:cubicBezTo>
                  <a:pt x="20" y="1144"/>
                  <a:pt x="1" y="1161"/>
                  <a:pt x="0" y="1176"/>
                </a:cubicBezTo>
                <a:cubicBezTo>
                  <a:pt x="0" y="1194"/>
                  <a:pt x="23" y="1215"/>
                  <a:pt x="69" y="1219"/>
                </a:cubicBezTo>
                <a:cubicBezTo>
                  <a:pt x="894" y="1289"/>
                  <a:pt x="894" y="1289"/>
                  <a:pt x="894" y="1289"/>
                </a:cubicBezTo>
                <a:cubicBezTo>
                  <a:pt x="841" y="1301"/>
                  <a:pt x="801" y="1349"/>
                  <a:pt x="801" y="1406"/>
                </a:cubicBezTo>
                <a:cubicBezTo>
                  <a:pt x="801" y="1419"/>
                  <a:pt x="803" y="1432"/>
                  <a:pt x="807" y="1444"/>
                </a:cubicBezTo>
                <a:cubicBezTo>
                  <a:pt x="812" y="1503"/>
                  <a:pt x="862" y="1548"/>
                  <a:pt x="921" y="1548"/>
                </a:cubicBezTo>
                <a:cubicBezTo>
                  <a:pt x="979" y="1548"/>
                  <a:pt x="1029" y="1503"/>
                  <a:pt x="1034" y="1444"/>
                </a:cubicBezTo>
                <a:cubicBezTo>
                  <a:pt x="1039" y="1432"/>
                  <a:pt x="1041" y="1419"/>
                  <a:pt x="1041" y="1406"/>
                </a:cubicBezTo>
                <a:cubicBezTo>
                  <a:pt x="1041" y="1356"/>
                  <a:pt x="1010" y="1314"/>
                  <a:pt x="967" y="1295"/>
                </a:cubicBezTo>
                <a:cubicBezTo>
                  <a:pt x="1899" y="1375"/>
                  <a:pt x="1899" y="1375"/>
                  <a:pt x="1899" y="1375"/>
                </a:cubicBezTo>
                <a:cubicBezTo>
                  <a:pt x="1900" y="1378"/>
                  <a:pt x="1900" y="1378"/>
                  <a:pt x="1900" y="1378"/>
                </a:cubicBezTo>
                <a:cubicBezTo>
                  <a:pt x="1809" y="1390"/>
                  <a:pt x="1741" y="1468"/>
                  <a:pt x="1741" y="1560"/>
                </a:cubicBezTo>
                <a:cubicBezTo>
                  <a:pt x="1741" y="1580"/>
                  <a:pt x="1744" y="1600"/>
                  <a:pt x="1751" y="1619"/>
                </a:cubicBezTo>
                <a:cubicBezTo>
                  <a:pt x="1758" y="1709"/>
                  <a:pt x="1835" y="1779"/>
                  <a:pt x="1925" y="1779"/>
                </a:cubicBezTo>
                <a:cubicBezTo>
                  <a:pt x="2015" y="1779"/>
                  <a:pt x="2091" y="1709"/>
                  <a:pt x="2099" y="1619"/>
                </a:cubicBezTo>
                <a:cubicBezTo>
                  <a:pt x="2106" y="1600"/>
                  <a:pt x="2109" y="1580"/>
                  <a:pt x="2109" y="1560"/>
                </a:cubicBezTo>
                <a:cubicBezTo>
                  <a:pt x="2109" y="1474"/>
                  <a:pt x="2049" y="1400"/>
                  <a:pt x="1966" y="1381"/>
                </a:cubicBezTo>
                <a:cubicBezTo>
                  <a:pt x="1966" y="1381"/>
                  <a:pt x="1966" y="1381"/>
                  <a:pt x="1966" y="1381"/>
                </a:cubicBezTo>
                <a:cubicBezTo>
                  <a:pt x="2220" y="1402"/>
                  <a:pt x="2220" y="1402"/>
                  <a:pt x="2220" y="1402"/>
                </a:cubicBezTo>
                <a:cubicBezTo>
                  <a:pt x="2220" y="1615"/>
                  <a:pt x="2220" y="1615"/>
                  <a:pt x="2220" y="1615"/>
                </a:cubicBezTo>
                <a:cubicBezTo>
                  <a:pt x="2252" y="1693"/>
                  <a:pt x="2252" y="1693"/>
                  <a:pt x="2252" y="1693"/>
                </a:cubicBezTo>
                <a:cubicBezTo>
                  <a:pt x="2252" y="1741"/>
                  <a:pt x="2252" y="1741"/>
                  <a:pt x="2252" y="1741"/>
                </a:cubicBezTo>
                <a:cubicBezTo>
                  <a:pt x="2250" y="1741"/>
                  <a:pt x="2250" y="1741"/>
                  <a:pt x="2250" y="1741"/>
                </a:cubicBezTo>
                <a:cubicBezTo>
                  <a:pt x="2250" y="1734"/>
                  <a:pt x="2250" y="1734"/>
                  <a:pt x="2250" y="1734"/>
                </a:cubicBezTo>
                <a:cubicBezTo>
                  <a:pt x="2250" y="1728"/>
                  <a:pt x="2245" y="1723"/>
                  <a:pt x="2238" y="1723"/>
                </a:cubicBezTo>
                <a:cubicBezTo>
                  <a:pt x="2231" y="1723"/>
                  <a:pt x="2231" y="1723"/>
                  <a:pt x="2231" y="1723"/>
                </a:cubicBezTo>
                <a:cubicBezTo>
                  <a:pt x="2230" y="1723"/>
                  <a:pt x="2228" y="1723"/>
                  <a:pt x="2227" y="1723"/>
                </a:cubicBezTo>
                <a:cubicBezTo>
                  <a:pt x="2227" y="1693"/>
                  <a:pt x="2227" y="1693"/>
                  <a:pt x="2227" y="1693"/>
                </a:cubicBezTo>
                <a:cubicBezTo>
                  <a:pt x="2227" y="1679"/>
                  <a:pt x="2215" y="1667"/>
                  <a:pt x="2201" y="1667"/>
                </a:cubicBezTo>
                <a:cubicBezTo>
                  <a:pt x="2179" y="1667"/>
                  <a:pt x="2179" y="1667"/>
                  <a:pt x="2179" y="1667"/>
                </a:cubicBezTo>
                <a:cubicBezTo>
                  <a:pt x="2165" y="1667"/>
                  <a:pt x="2153" y="1679"/>
                  <a:pt x="2153" y="1693"/>
                </a:cubicBezTo>
                <a:cubicBezTo>
                  <a:pt x="2153" y="1818"/>
                  <a:pt x="2153" y="1818"/>
                  <a:pt x="2153" y="1818"/>
                </a:cubicBezTo>
                <a:cubicBezTo>
                  <a:pt x="2153" y="1832"/>
                  <a:pt x="2165" y="1844"/>
                  <a:pt x="2179" y="1844"/>
                </a:cubicBezTo>
                <a:cubicBezTo>
                  <a:pt x="2201" y="1844"/>
                  <a:pt x="2201" y="1844"/>
                  <a:pt x="2201" y="1844"/>
                </a:cubicBezTo>
                <a:cubicBezTo>
                  <a:pt x="2215" y="1844"/>
                  <a:pt x="2227" y="1832"/>
                  <a:pt x="2227" y="1818"/>
                </a:cubicBezTo>
                <a:cubicBezTo>
                  <a:pt x="2227" y="1788"/>
                  <a:pt x="2227" y="1788"/>
                  <a:pt x="2227" y="1788"/>
                </a:cubicBezTo>
                <a:cubicBezTo>
                  <a:pt x="2228" y="1788"/>
                  <a:pt x="2230" y="1788"/>
                  <a:pt x="2231" y="1788"/>
                </a:cubicBezTo>
                <a:cubicBezTo>
                  <a:pt x="2238" y="1788"/>
                  <a:pt x="2238" y="1788"/>
                  <a:pt x="2238" y="1788"/>
                </a:cubicBezTo>
                <a:cubicBezTo>
                  <a:pt x="2245" y="1788"/>
                  <a:pt x="2250" y="1783"/>
                  <a:pt x="2250" y="1777"/>
                </a:cubicBezTo>
                <a:cubicBezTo>
                  <a:pt x="2250" y="1770"/>
                  <a:pt x="2250" y="1770"/>
                  <a:pt x="2250" y="1770"/>
                </a:cubicBezTo>
                <a:cubicBezTo>
                  <a:pt x="2293" y="1770"/>
                  <a:pt x="2293" y="1770"/>
                  <a:pt x="2293" y="1770"/>
                </a:cubicBezTo>
                <a:cubicBezTo>
                  <a:pt x="2293" y="1777"/>
                  <a:pt x="2293" y="1777"/>
                  <a:pt x="2293" y="1777"/>
                </a:cubicBezTo>
                <a:cubicBezTo>
                  <a:pt x="2293" y="1783"/>
                  <a:pt x="2299" y="1788"/>
                  <a:pt x="2305" y="1788"/>
                </a:cubicBezTo>
                <a:cubicBezTo>
                  <a:pt x="2312" y="1788"/>
                  <a:pt x="2312" y="1788"/>
                  <a:pt x="2312" y="1788"/>
                </a:cubicBezTo>
                <a:cubicBezTo>
                  <a:pt x="2314" y="1788"/>
                  <a:pt x="2315" y="1788"/>
                  <a:pt x="2316" y="1788"/>
                </a:cubicBezTo>
                <a:cubicBezTo>
                  <a:pt x="2316" y="1818"/>
                  <a:pt x="2316" y="1818"/>
                  <a:pt x="2316" y="1818"/>
                </a:cubicBezTo>
                <a:cubicBezTo>
                  <a:pt x="2316" y="1832"/>
                  <a:pt x="2328" y="1844"/>
                  <a:pt x="2342" y="1844"/>
                </a:cubicBezTo>
                <a:cubicBezTo>
                  <a:pt x="2364" y="1844"/>
                  <a:pt x="2364" y="1844"/>
                  <a:pt x="2364" y="1844"/>
                </a:cubicBezTo>
                <a:cubicBezTo>
                  <a:pt x="2379" y="1844"/>
                  <a:pt x="2390" y="1832"/>
                  <a:pt x="2390" y="1818"/>
                </a:cubicBezTo>
                <a:cubicBezTo>
                  <a:pt x="2390" y="1693"/>
                  <a:pt x="2390" y="1693"/>
                  <a:pt x="2390" y="1693"/>
                </a:cubicBezTo>
                <a:cubicBezTo>
                  <a:pt x="2390" y="1679"/>
                  <a:pt x="2379" y="1667"/>
                  <a:pt x="2364" y="1667"/>
                </a:cubicBezTo>
                <a:cubicBezTo>
                  <a:pt x="2342" y="1667"/>
                  <a:pt x="2342" y="1667"/>
                  <a:pt x="2342" y="1667"/>
                </a:cubicBezTo>
                <a:cubicBezTo>
                  <a:pt x="2328" y="1667"/>
                  <a:pt x="2316" y="1679"/>
                  <a:pt x="2316" y="1693"/>
                </a:cubicBezTo>
                <a:cubicBezTo>
                  <a:pt x="2316" y="1723"/>
                  <a:pt x="2316" y="1723"/>
                  <a:pt x="2316" y="1723"/>
                </a:cubicBezTo>
                <a:cubicBezTo>
                  <a:pt x="2315" y="1723"/>
                  <a:pt x="2314" y="1723"/>
                  <a:pt x="2312" y="1723"/>
                </a:cubicBezTo>
                <a:cubicBezTo>
                  <a:pt x="2305" y="1723"/>
                  <a:pt x="2305" y="1723"/>
                  <a:pt x="2305" y="1723"/>
                </a:cubicBezTo>
                <a:cubicBezTo>
                  <a:pt x="2299" y="1723"/>
                  <a:pt x="2293" y="1728"/>
                  <a:pt x="2293" y="1734"/>
                </a:cubicBezTo>
                <a:cubicBezTo>
                  <a:pt x="2293" y="1741"/>
                  <a:pt x="2293" y="1741"/>
                  <a:pt x="2293" y="1741"/>
                </a:cubicBezTo>
                <a:cubicBezTo>
                  <a:pt x="2291" y="1741"/>
                  <a:pt x="2291" y="1741"/>
                  <a:pt x="2291" y="1741"/>
                </a:cubicBezTo>
                <a:cubicBezTo>
                  <a:pt x="2291" y="1649"/>
                  <a:pt x="2291" y="1649"/>
                  <a:pt x="2291" y="1649"/>
                </a:cubicBezTo>
                <a:cubicBezTo>
                  <a:pt x="2456" y="1423"/>
                  <a:pt x="2456" y="1423"/>
                  <a:pt x="2456" y="1423"/>
                </a:cubicBezTo>
                <a:cubicBezTo>
                  <a:pt x="2564" y="1432"/>
                  <a:pt x="2564" y="1432"/>
                  <a:pt x="2564" y="1432"/>
                </a:cubicBezTo>
                <a:cubicBezTo>
                  <a:pt x="2569" y="1444"/>
                  <a:pt x="2572" y="1459"/>
                  <a:pt x="2574" y="1476"/>
                </a:cubicBezTo>
                <a:cubicBezTo>
                  <a:pt x="2581" y="1520"/>
                  <a:pt x="2589" y="1576"/>
                  <a:pt x="2668" y="1588"/>
                </a:cubicBezTo>
                <a:cubicBezTo>
                  <a:pt x="2697" y="1593"/>
                  <a:pt x="2721" y="1595"/>
                  <a:pt x="2743" y="1595"/>
                </a:cubicBezTo>
                <a:cubicBezTo>
                  <a:pt x="2767" y="1595"/>
                  <a:pt x="2786" y="1592"/>
                  <a:pt x="2807" y="1589"/>
                </a:cubicBezTo>
                <a:cubicBezTo>
                  <a:pt x="2832" y="1586"/>
                  <a:pt x="2859" y="1582"/>
                  <a:pt x="2901" y="1581"/>
                </a:cubicBezTo>
                <a:cubicBezTo>
                  <a:pt x="2901" y="1748"/>
                  <a:pt x="2901" y="1748"/>
                  <a:pt x="2901" y="1748"/>
                </a:cubicBezTo>
                <a:cubicBezTo>
                  <a:pt x="2900" y="1746"/>
                  <a:pt x="2897" y="1745"/>
                  <a:pt x="2895" y="1745"/>
                </a:cubicBezTo>
                <a:cubicBezTo>
                  <a:pt x="2895" y="1745"/>
                  <a:pt x="2890" y="1745"/>
                  <a:pt x="2890" y="1745"/>
                </a:cubicBezTo>
                <a:cubicBezTo>
                  <a:pt x="2890" y="1730"/>
                  <a:pt x="2890" y="1730"/>
                  <a:pt x="2890" y="1730"/>
                </a:cubicBezTo>
                <a:cubicBezTo>
                  <a:pt x="2890" y="1720"/>
                  <a:pt x="2882" y="1713"/>
                  <a:pt x="2873" y="1713"/>
                </a:cubicBezTo>
                <a:cubicBezTo>
                  <a:pt x="2860" y="1713"/>
                  <a:pt x="2860" y="1713"/>
                  <a:pt x="2860" y="1713"/>
                </a:cubicBezTo>
                <a:cubicBezTo>
                  <a:pt x="2851" y="1713"/>
                  <a:pt x="2843" y="1720"/>
                  <a:pt x="2843" y="1730"/>
                </a:cubicBezTo>
                <a:cubicBezTo>
                  <a:pt x="2843" y="1802"/>
                  <a:pt x="2843" y="1802"/>
                  <a:pt x="2843" y="1802"/>
                </a:cubicBezTo>
                <a:cubicBezTo>
                  <a:pt x="2843" y="1811"/>
                  <a:pt x="2851" y="1819"/>
                  <a:pt x="2860" y="1819"/>
                </a:cubicBezTo>
                <a:cubicBezTo>
                  <a:pt x="2873" y="1819"/>
                  <a:pt x="2873" y="1819"/>
                  <a:pt x="2873" y="1819"/>
                </a:cubicBezTo>
                <a:cubicBezTo>
                  <a:pt x="2882" y="1819"/>
                  <a:pt x="2890" y="1811"/>
                  <a:pt x="2890" y="1802"/>
                </a:cubicBezTo>
                <a:cubicBezTo>
                  <a:pt x="2890" y="1787"/>
                  <a:pt x="2890" y="1787"/>
                  <a:pt x="2890" y="1787"/>
                </a:cubicBezTo>
                <a:cubicBezTo>
                  <a:pt x="2890" y="1787"/>
                  <a:pt x="2895" y="1787"/>
                  <a:pt x="2895" y="1787"/>
                </a:cubicBezTo>
                <a:cubicBezTo>
                  <a:pt x="2899" y="1787"/>
                  <a:pt x="2903" y="1783"/>
                  <a:pt x="2903" y="1778"/>
                </a:cubicBezTo>
                <a:cubicBezTo>
                  <a:pt x="2903" y="1776"/>
                  <a:pt x="2903" y="1776"/>
                  <a:pt x="2903" y="1776"/>
                </a:cubicBezTo>
                <a:cubicBezTo>
                  <a:pt x="2925" y="1776"/>
                  <a:pt x="2925" y="1776"/>
                  <a:pt x="2925" y="1776"/>
                </a:cubicBezTo>
                <a:cubicBezTo>
                  <a:pt x="2925" y="1778"/>
                  <a:pt x="2925" y="1778"/>
                  <a:pt x="2925" y="1778"/>
                </a:cubicBezTo>
                <a:cubicBezTo>
                  <a:pt x="2925" y="1783"/>
                  <a:pt x="2929" y="1787"/>
                  <a:pt x="2933" y="1787"/>
                </a:cubicBezTo>
                <a:cubicBezTo>
                  <a:pt x="2933" y="1787"/>
                  <a:pt x="2938" y="1787"/>
                  <a:pt x="2938" y="1787"/>
                </a:cubicBezTo>
                <a:cubicBezTo>
                  <a:pt x="2938" y="1802"/>
                  <a:pt x="2938" y="1802"/>
                  <a:pt x="2938" y="1802"/>
                </a:cubicBezTo>
                <a:cubicBezTo>
                  <a:pt x="2938" y="1811"/>
                  <a:pt x="2946" y="1819"/>
                  <a:pt x="2955" y="1819"/>
                </a:cubicBezTo>
                <a:cubicBezTo>
                  <a:pt x="2968" y="1819"/>
                  <a:pt x="2968" y="1819"/>
                  <a:pt x="2968" y="1819"/>
                </a:cubicBezTo>
                <a:cubicBezTo>
                  <a:pt x="2977" y="1819"/>
                  <a:pt x="2985" y="1811"/>
                  <a:pt x="2985" y="1802"/>
                </a:cubicBezTo>
                <a:cubicBezTo>
                  <a:pt x="2985" y="1730"/>
                  <a:pt x="2985" y="1730"/>
                  <a:pt x="2985" y="1730"/>
                </a:cubicBezTo>
                <a:cubicBezTo>
                  <a:pt x="2985" y="1720"/>
                  <a:pt x="2977" y="1713"/>
                  <a:pt x="2968" y="1713"/>
                </a:cubicBezTo>
                <a:cubicBezTo>
                  <a:pt x="2955" y="1713"/>
                  <a:pt x="2955" y="1713"/>
                  <a:pt x="2955" y="1713"/>
                </a:cubicBezTo>
                <a:cubicBezTo>
                  <a:pt x="2946" y="1713"/>
                  <a:pt x="2938" y="1720"/>
                  <a:pt x="2938" y="1730"/>
                </a:cubicBezTo>
                <a:cubicBezTo>
                  <a:pt x="2938" y="1745"/>
                  <a:pt x="2938" y="1745"/>
                  <a:pt x="2938" y="1745"/>
                </a:cubicBezTo>
                <a:cubicBezTo>
                  <a:pt x="2938" y="1745"/>
                  <a:pt x="2933" y="1745"/>
                  <a:pt x="2933" y="1745"/>
                </a:cubicBezTo>
                <a:cubicBezTo>
                  <a:pt x="2931" y="1745"/>
                  <a:pt x="2928" y="1746"/>
                  <a:pt x="2927" y="1748"/>
                </a:cubicBezTo>
                <a:cubicBezTo>
                  <a:pt x="2927" y="1581"/>
                  <a:pt x="2927" y="1581"/>
                  <a:pt x="2927" y="1581"/>
                </a:cubicBezTo>
                <a:cubicBezTo>
                  <a:pt x="2971" y="1581"/>
                  <a:pt x="3000" y="1585"/>
                  <a:pt x="3025" y="1589"/>
                </a:cubicBezTo>
                <a:cubicBezTo>
                  <a:pt x="3045" y="1592"/>
                  <a:pt x="3063" y="1595"/>
                  <a:pt x="3085" y="1595"/>
                </a:cubicBezTo>
                <a:cubicBezTo>
                  <a:pt x="3087" y="1595"/>
                  <a:pt x="3088" y="1595"/>
                  <a:pt x="3089" y="1595"/>
                </a:cubicBezTo>
                <a:cubicBezTo>
                  <a:pt x="3094" y="1595"/>
                  <a:pt x="3099" y="1595"/>
                  <a:pt x="3103" y="1595"/>
                </a:cubicBezTo>
                <a:cubicBezTo>
                  <a:pt x="3121" y="1594"/>
                  <a:pt x="3141" y="1592"/>
                  <a:pt x="3164" y="1588"/>
                </a:cubicBezTo>
                <a:cubicBezTo>
                  <a:pt x="3169" y="1587"/>
                  <a:pt x="3175" y="1586"/>
                  <a:pt x="3180" y="1585"/>
                </a:cubicBezTo>
                <a:cubicBezTo>
                  <a:pt x="3244" y="1568"/>
                  <a:pt x="3252" y="1519"/>
                  <a:pt x="3258" y="1476"/>
                </a:cubicBezTo>
                <a:cubicBezTo>
                  <a:pt x="3260" y="1459"/>
                  <a:pt x="3263" y="1444"/>
                  <a:pt x="3268" y="1432"/>
                </a:cubicBezTo>
                <a:cubicBezTo>
                  <a:pt x="3376" y="1423"/>
                  <a:pt x="3376" y="1423"/>
                  <a:pt x="3376" y="1423"/>
                </a:cubicBezTo>
                <a:cubicBezTo>
                  <a:pt x="3541" y="1649"/>
                  <a:pt x="3541" y="1649"/>
                  <a:pt x="3541" y="1649"/>
                </a:cubicBezTo>
                <a:cubicBezTo>
                  <a:pt x="3541" y="1741"/>
                  <a:pt x="3541" y="1741"/>
                  <a:pt x="3541" y="1741"/>
                </a:cubicBezTo>
                <a:cubicBezTo>
                  <a:pt x="3539" y="1741"/>
                  <a:pt x="3539" y="1741"/>
                  <a:pt x="3539" y="1741"/>
                </a:cubicBezTo>
                <a:cubicBezTo>
                  <a:pt x="3539" y="1734"/>
                  <a:pt x="3539" y="1734"/>
                  <a:pt x="3539" y="1734"/>
                </a:cubicBezTo>
                <a:cubicBezTo>
                  <a:pt x="3539" y="1728"/>
                  <a:pt x="3534" y="1723"/>
                  <a:pt x="3527" y="1723"/>
                </a:cubicBezTo>
                <a:cubicBezTo>
                  <a:pt x="3520" y="1723"/>
                  <a:pt x="3520" y="1723"/>
                  <a:pt x="3520" y="1723"/>
                </a:cubicBezTo>
                <a:cubicBezTo>
                  <a:pt x="3519" y="1723"/>
                  <a:pt x="3517" y="1723"/>
                  <a:pt x="3516" y="1723"/>
                </a:cubicBezTo>
                <a:cubicBezTo>
                  <a:pt x="3516" y="1693"/>
                  <a:pt x="3516" y="1693"/>
                  <a:pt x="3516" y="1693"/>
                </a:cubicBezTo>
                <a:cubicBezTo>
                  <a:pt x="3516" y="1679"/>
                  <a:pt x="3504" y="1667"/>
                  <a:pt x="3490" y="1667"/>
                </a:cubicBezTo>
                <a:cubicBezTo>
                  <a:pt x="3468" y="1667"/>
                  <a:pt x="3468" y="1667"/>
                  <a:pt x="3468" y="1667"/>
                </a:cubicBezTo>
                <a:cubicBezTo>
                  <a:pt x="3454" y="1667"/>
                  <a:pt x="3442" y="1679"/>
                  <a:pt x="3442" y="1693"/>
                </a:cubicBezTo>
                <a:cubicBezTo>
                  <a:pt x="3442" y="1818"/>
                  <a:pt x="3442" y="1818"/>
                  <a:pt x="3442" y="1818"/>
                </a:cubicBezTo>
                <a:cubicBezTo>
                  <a:pt x="3442" y="1832"/>
                  <a:pt x="3454" y="1844"/>
                  <a:pt x="3468" y="1844"/>
                </a:cubicBezTo>
                <a:cubicBezTo>
                  <a:pt x="3490" y="1844"/>
                  <a:pt x="3490" y="1844"/>
                  <a:pt x="3490" y="1844"/>
                </a:cubicBezTo>
                <a:cubicBezTo>
                  <a:pt x="3504" y="1844"/>
                  <a:pt x="3516" y="1832"/>
                  <a:pt x="3516" y="1818"/>
                </a:cubicBezTo>
                <a:cubicBezTo>
                  <a:pt x="3516" y="1788"/>
                  <a:pt x="3516" y="1788"/>
                  <a:pt x="3516" y="1788"/>
                </a:cubicBezTo>
                <a:cubicBezTo>
                  <a:pt x="3517" y="1788"/>
                  <a:pt x="3519" y="1788"/>
                  <a:pt x="3520" y="1788"/>
                </a:cubicBezTo>
                <a:cubicBezTo>
                  <a:pt x="3527" y="1788"/>
                  <a:pt x="3527" y="1788"/>
                  <a:pt x="3527" y="1788"/>
                </a:cubicBezTo>
                <a:cubicBezTo>
                  <a:pt x="3534" y="1788"/>
                  <a:pt x="3539" y="1783"/>
                  <a:pt x="3539" y="1777"/>
                </a:cubicBezTo>
                <a:cubicBezTo>
                  <a:pt x="3539" y="1770"/>
                  <a:pt x="3539" y="1770"/>
                  <a:pt x="3539" y="1770"/>
                </a:cubicBezTo>
                <a:cubicBezTo>
                  <a:pt x="3582" y="1770"/>
                  <a:pt x="3582" y="1770"/>
                  <a:pt x="3582" y="1770"/>
                </a:cubicBezTo>
                <a:cubicBezTo>
                  <a:pt x="3582" y="1777"/>
                  <a:pt x="3582" y="1777"/>
                  <a:pt x="3582" y="1777"/>
                </a:cubicBezTo>
                <a:cubicBezTo>
                  <a:pt x="3582" y="1783"/>
                  <a:pt x="3588" y="1788"/>
                  <a:pt x="3594" y="1788"/>
                </a:cubicBezTo>
                <a:cubicBezTo>
                  <a:pt x="3601" y="1788"/>
                  <a:pt x="3601" y="1788"/>
                  <a:pt x="3601" y="1788"/>
                </a:cubicBezTo>
                <a:cubicBezTo>
                  <a:pt x="3603" y="1788"/>
                  <a:pt x="3604" y="1788"/>
                  <a:pt x="3605" y="1788"/>
                </a:cubicBezTo>
                <a:cubicBezTo>
                  <a:pt x="3605" y="1818"/>
                  <a:pt x="3605" y="1818"/>
                  <a:pt x="3605" y="1818"/>
                </a:cubicBezTo>
                <a:cubicBezTo>
                  <a:pt x="3605" y="1832"/>
                  <a:pt x="3617" y="1844"/>
                  <a:pt x="3631" y="1844"/>
                </a:cubicBezTo>
                <a:cubicBezTo>
                  <a:pt x="3653" y="1844"/>
                  <a:pt x="3653" y="1844"/>
                  <a:pt x="3653" y="1844"/>
                </a:cubicBezTo>
                <a:cubicBezTo>
                  <a:pt x="3668" y="1844"/>
                  <a:pt x="3679" y="1832"/>
                  <a:pt x="3679" y="1818"/>
                </a:cubicBezTo>
                <a:cubicBezTo>
                  <a:pt x="3679" y="1693"/>
                  <a:pt x="3679" y="1693"/>
                  <a:pt x="3679" y="1693"/>
                </a:cubicBezTo>
                <a:cubicBezTo>
                  <a:pt x="3679" y="1679"/>
                  <a:pt x="3668" y="1667"/>
                  <a:pt x="3653" y="1667"/>
                </a:cubicBezTo>
                <a:cubicBezTo>
                  <a:pt x="3631" y="1667"/>
                  <a:pt x="3631" y="1667"/>
                  <a:pt x="3631" y="1667"/>
                </a:cubicBezTo>
                <a:cubicBezTo>
                  <a:pt x="3617" y="1667"/>
                  <a:pt x="3605" y="1679"/>
                  <a:pt x="3605" y="1693"/>
                </a:cubicBezTo>
                <a:cubicBezTo>
                  <a:pt x="3605" y="1723"/>
                  <a:pt x="3605" y="1723"/>
                  <a:pt x="3605" y="1723"/>
                </a:cubicBezTo>
                <a:cubicBezTo>
                  <a:pt x="3604" y="1723"/>
                  <a:pt x="3603" y="1723"/>
                  <a:pt x="3601" y="1723"/>
                </a:cubicBezTo>
                <a:cubicBezTo>
                  <a:pt x="3594" y="1723"/>
                  <a:pt x="3594" y="1723"/>
                  <a:pt x="3594" y="1723"/>
                </a:cubicBezTo>
                <a:cubicBezTo>
                  <a:pt x="3588" y="1723"/>
                  <a:pt x="3582" y="1728"/>
                  <a:pt x="3582" y="1734"/>
                </a:cubicBezTo>
                <a:cubicBezTo>
                  <a:pt x="3582" y="1741"/>
                  <a:pt x="3582" y="1741"/>
                  <a:pt x="3582" y="1741"/>
                </a:cubicBezTo>
                <a:cubicBezTo>
                  <a:pt x="3580" y="1741"/>
                  <a:pt x="3580" y="1741"/>
                  <a:pt x="3580" y="1741"/>
                </a:cubicBezTo>
                <a:cubicBezTo>
                  <a:pt x="3580" y="1693"/>
                  <a:pt x="3580" y="1693"/>
                  <a:pt x="3580" y="1693"/>
                </a:cubicBezTo>
                <a:cubicBezTo>
                  <a:pt x="3612" y="1615"/>
                  <a:pt x="3612" y="1615"/>
                  <a:pt x="3612" y="1615"/>
                </a:cubicBezTo>
                <a:cubicBezTo>
                  <a:pt x="3612" y="1402"/>
                  <a:pt x="3612" y="1402"/>
                  <a:pt x="3612" y="1402"/>
                </a:cubicBezTo>
                <a:cubicBezTo>
                  <a:pt x="3867" y="1381"/>
                  <a:pt x="3867" y="1381"/>
                  <a:pt x="3867" y="1381"/>
                </a:cubicBezTo>
                <a:cubicBezTo>
                  <a:pt x="3867" y="1381"/>
                  <a:pt x="3867" y="1381"/>
                  <a:pt x="3867" y="1381"/>
                </a:cubicBezTo>
                <a:cubicBezTo>
                  <a:pt x="3783" y="1400"/>
                  <a:pt x="3723" y="1474"/>
                  <a:pt x="3723" y="1560"/>
                </a:cubicBezTo>
                <a:cubicBezTo>
                  <a:pt x="3723" y="1580"/>
                  <a:pt x="3726" y="1600"/>
                  <a:pt x="3733" y="1619"/>
                </a:cubicBezTo>
                <a:cubicBezTo>
                  <a:pt x="3741" y="1709"/>
                  <a:pt x="3817" y="1779"/>
                  <a:pt x="3907" y="1779"/>
                </a:cubicBezTo>
                <a:cubicBezTo>
                  <a:pt x="3997" y="1779"/>
                  <a:pt x="4074" y="1709"/>
                  <a:pt x="4082" y="1619"/>
                </a:cubicBezTo>
                <a:cubicBezTo>
                  <a:pt x="4088" y="1600"/>
                  <a:pt x="4091" y="1580"/>
                  <a:pt x="4091" y="1560"/>
                </a:cubicBezTo>
                <a:cubicBezTo>
                  <a:pt x="4091" y="1473"/>
                  <a:pt x="4030" y="1398"/>
                  <a:pt x="3945" y="1380"/>
                </a:cubicBezTo>
                <a:cubicBezTo>
                  <a:pt x="3947" y="1374"/>
                  <a:pt x="3947" y="1374"/>
                  <a:pt x="3947" y="1374"/>
                </a:cubicBezTo>
                <a:cubicBezTo>
                  <a:pt x="4865" y="1295"/>
                  <a:pt x="4865" y="1295"/>
                  <a:pt x="4865" y="1295"/>
                </a:cubicBezTo>
                <a:cubicBezTo>
                  <a:pt x="4821" y="1314"/>
                  <a:pt x="4791" y="1357"/>
                  <a:pt x="4791" y="1406"/>
                </a:cubicBezTo>
                <a:cubicBezTo>
                  <a:pt x="4791" y="1419"/>
                  <a:pt x="4794" y="1432"/>
                  <a:pt x="4798" y="1444"/>
                </a:cubicBezTo>
                <a:cubicBezTo>
                  <a:pt x="4803" y="1503"/>
                  <a:pt x="4853" y="1548"/>
                  <a:pt x="4911" y="1548"/>
                </a:cubicBezTo>
                <a:cubicBezTo>
                  <a:pt x="4970" y="1548"/>
                  <a:pt x="5020" y="1503"/>
                  <a:pt x="5025" y="1444"/>
                </a:cubicBezTo>
                <a:cubicBezTo>
                  <a:pt x="5029" y="1432"/>
                  <a:pt x="5031" y="1419"/>
                  <a:pt x="5031" y="1406"/>
                </a:cubicBezTo>
                <a:cubicBezTo>
                  <a:pt x="5031" y="1350"/>
                  <a:pt x="4993" y="1302"/>
                  <a:pt x="4938" y="1289"/>
                </a:cubicBezTo>
                <a:cubicBezTo>
                  <a:pt x="5763" y="1219"/>
                  <a:pt x="5763" y="1219"/>
                  <a:pt x="5763" y="1219"/>
                </a:cubicBezTo>
                <a:cubicBezTo>
                  <a:pt x="5809" y="1215"/>
                  <a:pt x="5833" y="1194"/>
                  <a:pt x="5832" y="1176"/>
                </a:cubicBezTo>
                <a:cubicBezTo>
                  <a:pt x="5831" y="1161"/>
                  <a:pt x="5813" y="1144"/>
                  <a:pt x="5762" y="1144"/>
                </a:cubicBezTo>
                <a:close/>
              </a:path>
            </a:pathLst>
          </a:custGeom>
          <a:solidFill>
            <a:schemeClr val="tx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388982" y="3368000"/>
            <a:ext cx="1578977" cy="36900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939970" y="3368000"/>
            <a:ext cx="2449012" cy="36900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967959" y="3350868"/>
            <a:ext cx="2280213" cy="36900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9202968" y="3359434"/>
            <a:ext cx="2459973" cy="36900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90958" y="3316605"/>
            <a:ext cx="2449012" cy="36900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016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Infographic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 useBgFill="1">
        <p:nvSpPr>
          <p:cNvPr id="20" name="Freeform 18"/>
          <p:cNvSpPr>
            <a:spLocks noEditPoints="1"/>
          </p:cNvSpPr>
          <p:nvPr/>
        </p:nvSpPr>
        <p:spPr bwMode="auto">
          <a:xfrm>
            <a:off x="402431" y="3022918"/>
            <a:ext cx="11387138" cy="4017962"/>
          </a:xfrm>
          <a:custGeom>
            <a:avLst/>
            <a:gdLst>
              <a:gd name="T0" fmla="*/ 6143 w 6143"/>
              <a:gd name="T1" fmla="*/ 0 h 2166"/>
              <a:gd name="T2" fmla="*/ 956 w 6143"/>
              <a:gd name="T3" fmla="*/ 1601 h 2166"/>
              <a:gd name="T4" fmla="*/ 1176 w 6143"/>
              <a:gd name="T5" fmla="*/ 1601 h 2166"/>
              <a:gd name="T6" fmla="*/ 2324 w 6143"/>
              <a:gd name="T7" fmla="*/ 1998 h 2166"/>
              <a:gd name="T8" fmla="*/ 2335 w 6143"/>
              <a:gd name="T9" fmla="*/ 1829 h 2166"/>
              <a:gd name="T10" fmla="*/ 5908 w 6143"/>
              <a:gd name="T11" fmla="*/ 1373 h 2166"/>
              <a:gd name="T12" fmla="*/ 5166 w 6143"/>
              <a:gd name="T13" fmla="*/ 1601 h 2166"/>
              <a:gd name="T14" fmla="*/ 5034 w 6143"/>
              <a:gd name="T15" fmla="*/ 1450 h 2166"/>
              <a:gd name="T16" fmla="*/ 4232 w 6143"/>
              <a:gd name="T17" fmla="*/ 1718 h 2166"/>
              <a:gd name="T18" fmla="*/ 3872 w 6143"/>
              <a:gd name="T19" fmla="*/ 1718 h 2166"/>
              <a:gd name="T20" fmla="*/ 3753 w 6143"/>
              <a:gd name="T21" fmla="*/ 1557 h 2166"/>
              <a:gd name="T22" fmla="*/ 3731 w 6143"/>
              <a:gd name="T23" fmla="*/ 1903 h 2166"/>
              <a:gd name="T24" fmla="*/ 3754 w 6143"/>
              <a:gd name="T25" fmla="*/ 1892 h 2166"/>
              <a:gd name="T26" fmla="*/ 3798 w 6143"/>
              <a:gd name="T27" fmla="*/ 1829 h 2166"/>
              <a:gd name="T28" fmla="*/ 3787 w 6143"/>
              <a:gd name="T29" fmla="*/ 1998 h 2166"/>
              <a:gd name="T30" fmla="*/ 3746 w 6143"/>
              <a:gd name="T31" fmla="*/ 1942 h 2166"/>
              <a:gd name="T32" fmla="*/ 3721 w 6143"/>
              <a:gd name="T33" fmla="*/ 1924 h 2166"/>
              <a:gd name="T34" fmla="*/ 3672 w 6143"/>
              <a:gd name="T35" fmla="*/ 1942 h 2166"/>
              <a:gd name="T36" fmla="*/ 3635 w 6143"/>
              <a:gd name="T37" fmla="*/ 1998 h 2166"/>
              <a:gd name="T38" fmla="*/ 3591 w 6143"/>
              <a:gd name="T39" fmla="*/ 1851 h 2166"/>
              <a:gd name="T40" fmla="*/ 3657 w 6143"/>
              <a:gd name="T41" fmla="*/ 1851 h 2166"/>
              <a:gd name="T42" fmla="*/ 3680 w 6143"/>
              <a:gd name="T43" fmla="*/ 1892 h 2166"/>
              <a:gd name="T44" fmla="*/ 3615 w 6143"/>
              <a:gd name="T45" fmla="*/ 1702 h 2166"/>
              <a:gd name="T46" fmla="*/ 3308 w 6143"/>
              <a:gd name="T47" fmla="*/ 1742 h 2166"/>
              <a:gd name="T48" fmla="*/ 3068 w 6143"/>
              <a:gd name="T49" fmla="*/ 1918 h 2166"/>
              <a:gd name="T50" fmla="*/ 3083 w 6143"/>
              <a:gd name="T51" fmla="*/ 1907 h 2166"/>
              <a:gd name="T52" fmla="*/ 3113 w 6143"/>
              <a:gd name="T53" fmla="*/ 1875 h 2166"/>
              <a:gd name="T54" fmla="*/ 3100 w 6143"/>
              <a:gd name="T55" fmla="*/ 1973 h 2166"/>
              <a:gd name="T56" fmla="*/ 3078 w 6143"/>
              <a:gd name="T57" fmla="*/ 1941 h 2166"/>
              <a:gd name="T58" fmla="*/ 3050 w 6143"/>
              <a:gd name="T59" fmla="*/ 1930 h 2166"/>
              <a:gd name="T60" fmla="*/ 3035 w 6143"/>
              <a:gd name="T61" fmla="*/ 1941 h 2166"/>
              <a:gd name="T62" fmla="*/ 3005 w 6143"/>
              <a:gd name="T63" fmla="*/ 1973 h 2166"/>
              <a:gd name="T64" fmla="*/ 3018 w 6143"/>
              <a:gd name="T65" fmla="*/ 1875 h 2166"/>
              <a:gd name="T66" fmla="*/ 3040 w 6143"/>
              <a:gd name="T67" fmla="*/ 1907 h 2166"/>
              <a:gd name="T68" fmla="*/ 3050 w 6143"/>
              <a:gd name="T69" fmla="*/ 1735 h 2166"/>
              <a:gd name="T70" fmla="*/ 2432 w 6143"/>
              <a:gd name="T71" fmla="*/ 1805 h 2166"/>
              <a:gd name="T72" fmla="*/ 2450 w 6143"/>
              <a:gd name="T73" fmla="*/ 1885 h 2166"/>
              <a:gd name="T74" fmla="*/ 2487 w 6143"/>
              <a:gd name="T75" fmla="*/ 1829 h 2166"/>
              <a:gd name="T76" fmla="*/ 2509 w 6143"/>
              <a:gd name="T77" fmla="*/ 1998 h 2166"/>
              <a:gd name="T78" fmla="*/ 2457 w 6143"/>
              <a:gd name="T79" fmla="*/ 1942 h 2166"/>
              <a:gd name="T80" fmla="*/ 2432 w 6143"/>
              <a:gd name="T81" fmla="*/ 1924 h 2166"/>
              <a:gd name="T82" fmla="*/ 2391 w 6143"/>
              <a:gd name="T83" fmla="*/ 1935 h 2166"/>
              <a:gd name="T84" fmla="*/ 2368 w 6143"/>
              <a:gd name="T85" fmla="*/ 1892 h 2166"/>
              <a:gd name="T86" fmla="*/ 2391 w 6143"/>
              <a:gd name="T87" fmla="*/ 1903 h 2166"/>
              <a:gd name="T88" fmla="*/ 2369 w 6143"/>
              <a:gd name="T89" fmla="*/ 1557 h 2166"/>
              <a:gd name="T90" fmla="*/ 2250 w 6143"/>
              <a:gd name="T91" fmla="*/ 1718 h 2166"/>
              <a:gd name="T92" fmla="*/ 1890 w 6143"/>
              <a:gd name="T93" fmla="*/ 1718 h 2166"/>
              <a:gd name="T94" fmla="*/ 215 w 6143"/>
              <a:gd name="T95" fmla="*/ 1373 h 2166"/>
              <a:gd name="T96" fmla="*/ 2691 w 6143"/>
              <a:gd name="T97" fmla="*/ 1460 h 2166"/>
              <a:gd name="T98" fmla="*/ 2335 w 6143"/>
              <a:gd name="T99" fmla="*/ 1251 h 2166"/>
              <a:gd name="T100" fmla="*/ 2728 w 6143"/>
              <a:gd name="T101" fmla="*/ 1231 h 2166"/>
              <a:gd name="T102" fmla="*/ 3080 w 6143"/>
              <a:gd name="T103" fmla="*/ 955 h 2166"/>
              <a:gd name="T104" fmla="*/ 3324 w 6143"/>
              <a:gd name="T105" fmla="*/ 1087 h 2166"/>
              <a:gd name="T106" fmla="*/ 4000 w 6143"/>
              <a:gd name="T107" fmla="*/ 1178 h 2166"/>
              <a:gd name="T108" fmla="*/ 3404 w 6143"/>
              <a:gd name="T109" fmla="*/ 1291 h 2166"/>
              <a:gd name="T110" fmla="*/ 3615 w 6143"/>
              <a:gd name="T111" fmla="*/ 1449 h 2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143" h="2166">
                <a:moveTo>
                  <a:pt x="0" y="0"/>
                </a:moveTo>
                <a:cubicBezTo>
                  <a:pt x="0" y="2166"/>
                  <a:pt x="0" y="2166"/>
                  <a:pt x="0" y="2166"/>
                </a:cubicBezTo>
                <a:cubicBezTo>
                  <a:pt x="6143" y="2166"/>
                  <a:pt x="6143" y="2166"/>
                  <a:pt x="6143" y="2166"/>
                </a:cubicBezTo>
                <a:cubicBezTo>
                  <a:pt x="6143" y="0"/>
                  <a:pt x="6143" y="0"/>
                  <a:pt x="6143" y="0"/>
                </a:cubicBezTo>
                <a:lnTo>
                  <a:pt x="0" y="0"/>
                </a:lnTo>
                <a:close/>
                <a:moveTo>
                  <a:pt x="1176" y="1601"/>
                </a:moveTo>
                <a:cubicBezTo>
                  <a:pt x="1171" y="1658"/>
                  <a:pt x="1123" y="1702"/>
                  <a:pt x="1066" y="1702"/>
                </a:cubicBezTo>
                <a:cubicBezTo>
                  <a:pt x="1008" y="1702"/>
                  <a:pt x="961" y="1658"/>
                  <a:pt x="956" y="1601"/>
                </a:cubicBezTo>
                <a:cubicBezTo>
                  <a:pt x="952" y="1590"/>
                  <a:pt x="950" y="1577"/>
                  <a:pt x="950" y="1564"/>
                </a:cubicBezTo>
                <a:cubicBezTo>
                  <a:pt x="950" y="1500"/>
                  <a:pt x="1002" y="1448"/>
                  <a:pt x="1066" y="1448"/>
                </a:cubicBezTo>
                <a:cubicBezTo>
                  <a:pt x="1130" y="1448"/>
                  <a:pt x="1182" y="1500"/>
                  <a:pt x="1182" y="1564"/>
                </a:cubicBezTo>
                <a:cubicBezTo>
                  <a:pt x="1182" y="1577"/>
                  <a:pt x="1180" y="1590"/>
                  <a:pt x="1176" y="1601"/>
                </a:cubicBezTo>
                <a:close/>
                <a:moveTo>
                  <a:pt x="2368" y="1976"/>
                </a:moveTo>
                <a:cubicBezTo>
                  <a:pt x="2368" y="1988"/>
                  <a:pt x="2358" y="1998"/>
                  <a:pt x="2346" y="1998"/>
                </a:cubicBezTo>
                <a:cubicBezTo>
                  <a:pt x="2335" y="1998"/>
                  <a:pt x="2335" y="1998"/>
                  <a:pt x="2335" y="1998"/>
                </a:cubicBezTo>
                <a:cubicBezTo>
                  <a:pt x="2324" y="1998"/>
                  <a:pt x="2324" y="1998"/>
                  <a:pt x="2324" y="1998"/>
                </a:cubicBezTo>
                <a:cubicBezTo>
                  <a:pt x="2312" y="1998"/>
                  <a:pt x="2302" y="1988"/>
                  <a:pt x="2302" y="1976"/>
                </a:cubicBezTo>
                <a:cubicBezTo>
                  <a:pt x="2302" y="1851"/>
                  <a:pt x="2302" y="1851"/>
                  <a:pt x="2302" y="1851"/>
                </a:cubicBezTo>
                <a:cubicBezTo>
                  <a:pt x="2302" y="1839"/>
                  <a:pt x="2312" y="1829"/>
                  <a:pt x="2324" y="1829"/>
                </a:cubicBezTo>
                <a:cubicBezTo>
                  <a:pt x="2335" y="1829"/>
                  <a:pt x="2335" y="1829"/>
                  <a:pt x="2335" y="1829"/>
                </a:cubicBezTo>
                <a:cubicBezTo>
                  <a:pt x="2346" y="1829"/>
                  <a:pt x="2346" y="1829"/>
                  <a:pt x="2346" y="1829"/>
                </a:cubicBezTo>
                <a:cubicBezTo>
                  <a:pt x="2358" y="1829"/>
                  <a:pt x="2368" y="1839"/>
                  <a:pt x="2368" y="1851"/>
                </a:cubicBezTo>
                <a:lnTo>
                  <a:pt x="2368" y="1976"/>
                </a:lnTo>
                <a:close/>
                <a:moveTo>
                  <a:pt x="5908" y="1373"/>
                </a:moveTo>
                <a:cubicBezTo>
                  <a:pt x="5079" y="1444"/>
                  <a:pt x="5079" y="1444"/>
                  <a:pt x="5079" y="1444"/>
                </a:cubicBezTo>
                <a:cubicBezTo>
                  <a:pt x="5077" y="1450"/>
                  <a:pt x="5077" y="1450"/>
                  <a:pt x="5077" y="1450"/>
                </a:cubicBezTo>
                <a:cubicBezTo>
                  <a:pt x="5131" y="1460"/>
                  <a:pt x="5172" y="1507"/>
                  <a:pt x="5172" y="1564"/>
                </a:cubicBezTo>
                <a:cubicBezTo>
                  <a:pt x="5172" y="1577"/>
                  <a:pt x="5170" y="1590"/>
                  <a:pt x="5166" y="1601"/>
                </a:cubicBezTo>
                <a:cubicBezTo>
                  <a:pt x="5161" y="1658"/>
                  <a:pt x="5114" y="1702"/>
                  <a:pt x="5056" y="1702"/>
                </a:cubicBezTo>
                <a:cubicBezTo>
                  <a:pt x="4999" y="1702"/>
                  <a:pt x="4951" y="1658"/>
                  <a:pt x="4947" y="1601"/>
                </a:cubicBezTo>
                <a:cubicBezTo>
                  <a:pt x="4943" y="1590"/>
                  <a:pt x="4940" y="1577"/>
                  <a:pt x="4940" y="1564"/>
                </a:cubicBezTo>
                <a:cubicBezTo>
                  <a:pt x="4940" y="1508"/>
                  <a:pt x="4981" y="1461"/>
                  <a:pt x="5034" y="1450"/>
                </a:cubicBezTo>
                <a:cubicBezTo>
                  <a:pt x="5033" y="1447"/>
                  <a:pt x="5033" y="1447"/>
                  <a:pt x="5033" y="1447"/>
                </a:cubicBezTo>
                <a:cubicBezTo>
                  <a:pt x="4090" y="1528"/>
                  <a:pt x="4090" y="1528"/>
                  <a:pt x="4090" y="1528"/>
                </a:cubicBezTo>
                <a:cubicBezTo>
                  <a:pt x="4084" y="1541"/>
                  <a:pt x="4084" y="1541"/>
                  <a:pt x="4084" y="1541"/>
                </a:cubicBezTo>
                <a:cubicBezTo>
                  <a:pt x="4168" y="1556"/>
                  <a:pt x="4232" y="1630"/>
                  <a:pt x="4232" y="1718"/>
                </a:cubicBezTo>
                <a:cubicBezTo>
                  <a:pt x="4232" y="1739"/>
                  <a:pt x="4229" y="1758"/>
                  <a:pt x="4223" y="1776"/>
                </a:cubicBezTo>
                <a:cubicBezTo>
                  <a:pt x="4215" y="1864"/>
                  <a:pt x="4142" y="1933"/>
                  <a:pt x="4052" y="1933"/>
                </a:cubicBezTo>
                <a:cubicBezTo>
                  <a:pt x="3963" y="1933"/>
                  <a:pt x="3889" y="1864"/>
                  <a:pt x="3882" y="1776"/>
                </a:cubicBezTo>
                <a:cubicBezTo>
                  <a:pt x="3876" y="1758"/>
                  <a:pt x="3872" y="1739"/>
                  <a:pt x="3872" y="1718"/>
                </a:cubicBezTo>
                <a:cubicBezTo>
                  <a:pt x="3872" y="1631"/>
                  <a:pt x="3934" y="1558"/>
                  <a:pt x="4017" y="1542"/>
                </a:cubicBezTo>
                <a:cubicBezTo>
                  <a:pt x="4014" y="1534"/>
                  <a:pt x="4014" y="1534"/>
                  <a:pt x="4014" y="1534"/>
                </a:cubicBezTo>
                <a:cubicBezTo>
                  <a:pt x="3787" y="1554"/>
                  <a:pt x="3787" y="1554"/>
                  <a:pt x="3787" y="1554"/>
                </a:cubicBezTo>
                <a:cubicBezTo>
                  <a:pt x="3753" y="1557"/>
                  <a:pt x="3753" y="1557"/>
                  <a:pt x="3753" y="1557"/>
                </a:cubicBezTo>
                <a:cubicBezTo>
                  <a:pt x="3753" y="1772"/>
                  <a:pt x="3753" y="1772"/>
                  <a:pt x="3753" y="1772"/>
                </a:cubicBezTo>
                <a:cubicBezTo>
                  <a:pt x="3721" y="1850"/>
                  <a:pt x="3721" y="1850"/>
                  <a:pt x="3721" y="1850"/>
                </a:cubicBezTo>
                <a:cubicBezTo>
                  <a:pt x="3721" y="1903"/>
                  <a:pt x="3721" y="1903"/>
                  <a:pt x="3721" y="1903"/>
                </a:cubicBezTo>
                <a:cubicBezTo>
                  <a:pt x="3731" y="1903"/>
                  <a:pt x="3731" y="1903"/>
                  <a:pt x="3731" y="1903"/>
                </a:cubicBezTo>
                <a:cubicBezTo>
                  <a:pt x="3731" y="1892"/>
                  <a:pt x="3731" y="1892"/>
                  <a:pt x="3731" y="1892"/>
                </a:cubicBezTo>
                <a:cubicBezTo>
                  <a:pt x="3731" y="1888"/>
                  <a:pt x="3735" y="1885"/>
                  <a:pt x="3739" y="1885"/>
                </a:cubicBezTo>
                <a:cubicBezTo>
                  <a:pt x="3746" y="1885"/>
                  <a:pt x="3746" y="1885"/>
                  <a:pt x="3746" y="1885"/>
                </a:cubicBezTo>
                <a:cubicBezTo>
                  <a:pt x="3751" y="1885"/>
                  <a:pt x="3754" y="1888"/>
                  <a:pt x="3754" y="1892"/>
                </a:cubicBezTo>
                <a:cubicBezTo>
                  <a:pt x="3754" y="1851"/>
                  <a:pt x="3754" y="1851"/>
                  <a:pt x="3754" y="1851"/>
                </a:cubicBezTo>
                <a:cubicBezTo>
                  <a:pt x="3754" y="1839"/>
                  <a:pt x="3764" y="1829"/>
                  <a:pt x="3776" y="1829"/>
                </a:cubicBezTo>
                <a:cubicBezTo>
                  <a:pt x="3787" y="1829"/>
                  <a:pt x="3787" y="1829"/>
                  <a:pt x="3787" y="1829"/>
                </a:cubicBezTo>
                <a:cubicBezTo>
                  <a:pt x="3798" y="1829"/>
                  <a:pt x="3798" y="1829"/>
                  <a:pt x="3798" y="1829"/>
                </a:cubicBezTo>
                <a:cubicBezTo>
                  <a:pt x="3810" y="1829"/>
                  <a:pt x="3820" y="1839"/>
                  <a:pt x="3820" y="1851"/>
                </a:cubicBezTo>
                <a:cubicBezTo>
                  <a:pt x="3820" y="1976"/>
                  <a:pt x="3820" y="1976"/>
                  <a:pt x="3820" y="1976"/>
                </a:cubicBezTo>
                <a:cubicBezTo>
                  <a:pt x="3820" y="1988"/>
                  <a:pt x="3810" y="1998"/>
                  <a:pt x="3798" y="1998"/>
                </a:cubicBezTo>
                <a:cubicBezTo>
                  <a:pt x="3787" y="1998"/>
                  <a:pt x="3787" y="1998"/>
                  <a:pt x="3787" y="1998"/>
                </a:cubicBezTo>
                <a:cubicBezTo>
                  <a:pt x="3776" y="1998"/>
                  <a:pt x="3776" y="1998"/>
                  <a:pt x="3776" y="1998"/>
                </a:cubicBezTo>
                <a:cubicBezTo>
                  <a:pt x="3764" y="1998"/>
                  <a:pt x="3754" y="1988"/>
                  <a:pt x="3754" y="1976"/>
                </a:cubicBezTo>
                <a:cubicBezTo>
                  <a:pt x="3754" y="1935"/>
                  <a:pt x="3754" y="1935"/>
                  <a:pt x="3754" y="1935"/>
                </a:cubicBezTo>
                <a:cubicBezTo>
                  <a:pt x="3754" y="1939"/>
                  <a:pt x="3751" y="1942"/>
                  <a:pt x="3746" y="1942"/>
                </a:cubicBezTo>
                <a:cubicBezTo>
                  <a:pt x="3739" y="1942"/>
                  <a:pt x="3739" y="1942"/>
                  <a:pt x="3739" y="1942"/>
                </a:cubicBezTo>
                <a:cubicBezTo>
                  <a:pt x="3735" y="1942"/>
                  <a:pt x="3731" y="1939"/>
                  <a:pt x="3731" y="1935"/>
                </a:cubicBezTo>
                <a:cubicBezTo>
                  <a:pt x="3731" y="1924"/>
                  <a:pt x="3731" y="1924"/>
                  <a:pt x="3731" y="1924"/>
                </a:cubicBezTo>
                <a:cubicBezTo>
                  <a:pt x="3721" y="1924"/>
                  <a:pt x="3721" y="1924"/>
                  <a:pt x="3721" y="1924"/>
                </a:cubicBezTo>
                <a:cubicBezTo>
                  <a:pt x="3690" y="1924"/>
                  <a:pt x="3690" y="1924"/>
                  <a:pt x="3690" y="1924"/>
                </a:cubicBezTo>
                <a:cubicBezTo>
                  <a:pt x="3680" y="1924"/>
                  <a:pt x="3680" y="1924"/>
                  <a:pt x="3680" y="1924"/>
                </a:cubicBezTo>
                <a:cubicBezTo>
                  <a:pt x="3680" y="1935"/>
                  <a:pt x="3680" y="1935"/>
                  <a:pt x="3680" y="1935"/>
                </a:cubicBezTo>
                <a:cubicBezTo>
                  <a:pt x="3680" y="1939"/>
                  <a:pt x="3676" y="1942"/>
                  <a:pt x="3672" y="1942"/>
                </a:cubicBezTo>
                <a:cubicBezTo>
                  <a:pt x="3665" y="1942"/>
                  <a:pt x="3665" y="1942"/>
                  <a:pt x="3665" y="1942"/>
                </a:cubicBezTo>
                <a:cubicBezTo>
                  <a:pt x="3661" y="1942"/>
                  <a:pt x="3657" y="1939"/>
                  <a:pt x="3657" y="1935"/>
                </a:cubicBezTo>
                <a:cubicBezTo>
                  <a:pt x="3657" y="1976"/>
                  <a:pt x="3657" y="1976"/>
                  <a:pt x="3657" y="1976"/>
                </a:cubicBezTo>
                <a:cubicBezTo>
                  <a:pt x="3657" y="1988"/>
                  <a:pt x="3647" y="1998"/>
                  <a:pt x="3635" y="1998"/>
                </a:cubicBezTo>
                <a:cubicBezTo>
                  <a:pt x="3615" y="1998"/>
                  <a:pt x="3615" y="1998"/>
                  <a:pt x="3615" y="1998"/>
                </a:cubicBezTo>
                <a:cubicBezTo>
                  <a:pt x="3613" y="1998"/>
                  <a:pt x="3613" y="1998"/>
                  <a:pt x="3613" y="1998"/>
                </a:cubicBezTo>
                <a:cubicBezTo>
                  <a:pt x="3601" y="1998"/>
                  <a:pt x="3591" y="1988"/>
                  <a:pt x="3591" y="1976"/>
                </a:cubicBezTo>
                <a:cubicBezTo>
                  <a:pt x="3591" y="1851"/>
                  <a:pt x="3591" y="1851"/>
                  <a:pt x="3591" y="1851"/>
                </a:cubicBezTo>
                <a:cubicBezTo>
                  <a:pt x="3591" y="1839"/>
                  <a:pt x="3601" y="1829"/>
                  <a:pt x="3613" y="1829"/>
                </a:cubicBezTo>
                <a:cubicBezTo>
                  <a:pt x="3615" y="1829"/>
                  <a:pt x="3615" y="1829"/>
                  <a:pt x="3615" y="1829"/>
                </a:cubicBezTo>
                <a:cubicBezTo>
                  <a:pt x="3635" y="1829"/>
                  <a:pt x="3635" y="1829"/>
                  <a:pt x="3635" y="1829"/>
                </a:cubicBezTo>
                <a:cubicBezTo>
                  <a:pt x="3647" y="1829"/>
                  <a:pt x="3657" y="1839"/>
                  <a:pt x="3657" y="1851"/>
                </a:cubicBezTo>
                <a:cubicBezTo>
                  <a:pt x="3657" y="1892"/>
                  <a:pt x="3657" y="1892"/>
                  <a:pt x="3657" y="1892"/>
                </a:cubicBezTo>
                <a:cubicBezTo>
                  <a:pt x="3657" y="1888"/>
                  <a:pt x="3661" y="1885"/>
                  <a:pt x="3665" y="1885"/>
                </a:cubicBezTo>
                <a:cubicBezTo>
                  <a:pt x="3672" y="1885"/>
                  <a:pt x="3672" y="1885"/>
                  <a:pt x="3672" y="1885"/>
                </a:cubicBezTo>
                <a:cubicBezTo>
                  <a:pt x="3676" y="1885"/>
                  <a:pt x="3680" y="1888"/>
                  <a:pt x="3680" y="1892"/>
                </a:cubicBezTo>
                <a:cubicBezTo>
                  <a:pt x="3680" y="1903"/>
                  <a:pt x="3680" y="1903"/>
                  <a:pt x="3680" y="1903"/>
                </a:cubicBezTo>
                <a:cubicBezTo>
                  <a:pt x="3690" y="1903"/>
                  <a:pt x="3690" y="1903"/>
                  <a:pt x="3690" y="1903"/>
                </a:cubicBezTo>
                <a:cubicBezTo>
                  <a:pt x="3690" y="1805"/>
                  <a:pt x="3690" y="1805"/>
                  <a:pt x="3690" y="1805"/>
                </a:cubicBezTo>
                <a:cubicBezTo>
                  <a:pt x="3615" y="1702"/>
                  <a:pt x="3615" y="1702"/>
                  <a:pt x="3615" y="1702"/>
                </a:cubicBezTo>
                <a:cubicBezTo>
                  <a:pt x="3523" y="1576"/>
                  <a:pt x="3523" y="1576"/>
                  <a:pt x="3523" y="1576"/>
                </a:cubicBezTo>
                <a:cubicBezTo>
                  <a:pt x="3410" y="1586"/>
                  <a:pt x="3410" y="1586"/>
                  <a:pt x="3410" y="1586"/>
                </a:cubicBezTo>
                <a:cubicBezTo>
                  <a:pt x="3389" y="1630"/>
                  <a:pt x="3412" y="1716"/>
                  <a:pt x="3324" y="1739"/>
                </a:cubicBezTo>
                <a:cubicBezTo>
                  <a:pt x="3319" y="1740"/>
                  <a:pt x="3314" y="1741"/>
                  <a:pt x="3308" y="1742"/>
                </a:cubicBezTo>
                <a:cubicBezTo>
                  <a:pt x="3284" y="1746"/>
                  <a:pt x="3265" y="1748"/>
                  <a:pt x="3248" y="1749"/>
                </a:cubicBezTo>
                <a:cubicBezTo>
                  <a:pt x="3242" y="1749"/>
                  <a:pt x="3236" y="1749"/>
                  <a:pt x="3230" y="1749"/>
                </a:cubicBezTo>
                <a:cubicBezTo>
                  <a:pt x="3180" y="1748"/>
                  <a:pt x="3152" y="1736"/>
                  <a:pt x="3068" y="1735"/>
                </a:cubicBezTo>
                <a:cubicBezTo>
                  <a:pt x="3068" y="1918"/>
                  <a:pt x="3068" y="1918"/>
                  <a:pt x="3068" y="1918"/>
                </a:cubicBezTo>
                <a:cubicBezTo>
                  <a:pt x="3074" y="1918"/>
                  <a:pt x="3074" y="1918"/>
                  <a:pt x="3074" y="1918"/>
                </a:cubicBezTo>
                <a:cubicBezTo>
                  <a:pt x="3074" y="1911"/>
                  <a:pt x="3074" y="1911"/>
                  <a:pt x="3074" y="1911"/>
                </a:cubicBezTo>
                <a:cubicBezTo>
                  <a:pt x="3074" y="1909"/>
                  <a:pt x="3076" y="1907"/>
                  <a:pt x="3078" y="1907"/>
                </a:cubicBezTo>
                <a:cubicBezTo>
                  <a:pt x="3083" y="1907"/>
                  <a:pt x="3083" y="1907"/>
                  <a:pt x="3083" y="1907"/>
                </a:cubicBezTo>
                <a:cubicBezTo>
                  <a:pt x="3085" y="1907"/>
                  <a:pt x="3087" y="1909"/>
                  <a:pt x="3087" y="1911"/>
                </a:cubicBezTo>
                <a:cubicBezTo>
                  <a:pt x="3087" y="1888"/>
                  <a:pt x="3087" y="1888"/>
                  <a:pt x="3087" y="1888"/>
                </a:cubicBezTo>
                <a:cubicBezTo>
                  <a:pt x="3087" y="1880"/>
                  <a:pt x="3093" y="1875"/>
                  <a:pt x="3100" y="1875"/>
                </a:cubicBezTo>
                <a:cubicBezTo>
                  <a:pt x="3113" y="1875"/>
                  <a:pt x="3113" y="1875"/>
                  <a:pt x="3113" y="1875"/>
                </a:cubicBezTo>
                <a:cubicBezTo>
                  <a:pt x="3120" y="1875"/>
                  <a:pt x="3126" y="1880"/>
                  <a:pt x="3126" y="1888"/>
                </a:cubicBezTo>
                <a:cubicBezTo>
                  <a:pt x="3126" y="1960"/>
                  <a:pt x="3126" y="1960"/>
                  <a:pt x="3126" y="1960"/>
                </a:cubicBezTo>
                <a:cubicBezTo>
                  <a:pt x="3126" y="1967"/>
                  <a:pt x="3120" y="1973"/>
                  <a:pt x="3113" y="1973"/>
                </a:cubicBezTo>
                <a:cubicBezTo>
                  <a:pt x="3100" y="1973"/>
                  <a:pt x="3100" y="1973"/>
                  <a:pt x="3100" y="1973"/>
                </a:cubicBezTo>
                <a:cubicBezTo>
                  <a:pt x="3093" y="1973"/>
                  <a:pt x="3087" y="1967"/>
                  <a:pt x="3087" y="1960"/>
                </a:cubicBezTo>
                <a:cubicBezTo>
                  <a:pt x="3087" y="1936"/>
                  <a:pt x="3087" y="1936"/>
                  <a:pt x="3087" y="1936"/>
                </a:cubicBezTo>
                <a:cubicBezTo>
                  <a:pt x="3087" y="1939"/>
                  <a:pt x="3085" y="1941"/>
                  <a:pt x="3083" y="1941"/>
                </a:cubicBezTo>
                <a:cubicBezTo>
                  <a:pt x="3078" y="1941"/>
                  <a:pt x="3078" y="1941"/>
                  <a:pt x="3078" y="1941"/>
                </a:cubicBezTo>
                <a:cubicBezTo>
                  <a:pt x="3076" y="1941"/>
                  <a:pt x="3074" y="1939"/>
                  <a:pt x="3074" y="1936"/>
                </a:cubicBezTo>
                <a:cubicBezTo>
                  <a:pt x="3074" y="1930"/>
                  <a:pt x="3074" y="1930"/>
                  <a:pt x="3074" y="1930"/>
                </a:cubicBezTo>
                <a:cubicBezTo>
                  <a:pt x="3068" y="1930"/>
                  <a:pt x="3068" y="1930"/>
                  <a:pt x="3068" y="1930"/>
                </a:cubicBezTo>
                <a:cubicBezTo>
                  <a:pt x="3050" y="1930"/>
                  <a:pt x="3050" y="1930"/>
                  <a:pt x="3050" y="1930"/>
                </a:cubicBezTo>
                <a:cubicBezTo>
                  <a:pt x="3044" y="1930"/>
                  <a:pt x="3044" y="1930"/>
                  <a:pt x="3044" y="1930"/>
                </a:cubicBezTo>
                <a:cubicBezTo>
                  <a:pt x="3044" y="1936"/>
                  <a:pt x="3044" y="1936"/>
                  <a:pt x="3044" y="1936"/>
                </a:cubicBezTo>
                <a:cubicBezTo>
                  <a:pt x="3044" y="1939"/>
                  <a:pt x="3042" y="1941"/>
                  <a:pt x="3040" y="1941"/>
                </a:cubicBezTo>
                <a:cubicBezTo>
                  <a:pt x="3035" y="1941"/>
                  <a:pt x="3035" y="1941"/>
                  <a:pt x="3035" y="1941"/>
                </a:cubicBezTo>
                <a:cubicBezTo>
                  <a:pt x="3033" y="1941"/>
                  <a:pt x="3031" y="1939"/>
                  <a:pt x="3031" y="1936"/>
                </a:cubicBezTo>
                <a:cubicBezTo>
                  <a:pt x="3031" y="1960"/>
                  <a:pt x="3031" y="1960"/>
                  <a:pt x="3031" y="1960"/>
                </a:cubicBezTo>
                <a:cubicBezTo>
                  <a:pt x="3031" y="1967"/>
                  <a:pt x="3025" y="1973"/>
                  <a:pt x="3018" y="1973"/>
                </a:cubicBezTo>
                <a:cubicBezTo>
                  <a:pt x="3005" y="1973"/>
                  <a:pt x="3005" y="1973"/>
                  <a:pt x="3005" y="1973"/>
                </a:cubicBezTo>
                <a:cubicBezTo>
                  <a:pt x="2998" y="1973"/>
                  <a:pt x="2992" y="1967"/>
                  <a:pt x="2992" y="1960"/>
                </a:cubicBezTo>
                <a:cubicBezTo>
                  <a:pt x="2992" y="1888"/>
                  <a:pt x="2992" y="1888"/>
                  <a:pt x="2992" y="1888"/>
                </a:cubicBezTo>
                <a:cubicBezTo>
                  <a:pt x="2992" y="1880"/>
                  <a:pt x="2998" y="1875"/>
                  <a:pt x="3005" y="1875"/>
                </a:cubicBezTo>
                <a:cubicBezTo>
                  <a:pt x="3018" y="1875"/>
                  <a:pt x="3018" y="1875"/>
                  <a:pt x="3018" y="1875"/>
                </a:cubicBezTo>
                <a:cubicBezTo>
                  <a:pt x="3025" y="1875"/>
                  <a:pt x="3031" y="1880"/>
                  <a:pt x="3031" y="1888"/>
                </a:cubicBezTo>
                <a:cubicBezTo>
                  <a:pt x="3031" y="1911"/>
                  <a:pt x="3031" y="1911"/>
                  <a:pt x="3031" y="1911"/>
                </a:cubicBezTo>
                <a:cubicBezTo>
                  <a:pt x="3031" y="1909"/>
                  <a:pt x="3033" y="1907"/>
                  <a:pt x="3035" y="1907"/>
                </a:cubicBezTo>
                <a:cubicBezTo>
                  <a:pt x="3040" y="1907"/>
                  <a:pt x="3040" y="1907"/>
                  <a:pt x="3040" y="1907"/>
                </a:cubicBezTo>
                <a:cubicBezTo>
                  <a:pt x="3042" y="1907"/>
                  <a:pt x="3044" y="1909"/>
                  <a:pt x="3044" y="1911"/>
                </a:cubicBezTo>
                <a:cubicBezTo>
                  <a:pt x="3044" y="1918"/>
                  <a:pt x="3044" y="1918"/>
                  <a:pt x="3044" y="1918"/>
                </a:cubicBezTo>
                <a:cubicBezTo>
                  <a:pt x="3050" y="1918"/>
                  <a:pt x="3050" y="1918"/>
                  <a:pt x="3050" y="1918"/>
                </a:cubicBezTo>
                <a:cubicBezTo>
                  <a:pt x="3050" y="1735"/>
                  <a:pt x="3050" y="1735"/>
                  <a:pt x="3050" y="1735"/>
                </a:cubicBezTo>
                <a:cubicBezTo>
                  <a:pt x="2937" y="1737"/>
                  <a:pt x="2928" y="1760"/>
                  <a:pt x="2814" y="1742"/>
                </a:cubicBezTo>
                <a:cubicBezTo>
                  <a:pt x="2708" y="1725"/>
                  <a:pt x="2734" y="1632"/>
                  <a:pt x="2712" y="1586"/>
                </a:cubicBezTo>
                <a:cubicBezTo>
                  <a:pt x="2599" y="1576"/>
                  <a:pt x="2599" y="1576"/>
                  <a:pt x="2599" y="1576"/>
                </a:cubicBezTo>
                <a:cubicBezTo>
                  <a:pt x="2432" y="1805"/>
                  <a:pt x="2432" y="1805"/>
                  <a:pt x="2432" y="1805"/>
                </a:cubicBezTo>
                <a:cubicBezTo>
                  <a:pt x="2432" y="1903"/>
                  <a:pt x="2432" y="1903"/>
                  <a:pt x="2432" y="1903"/>
                </a:cubicBezTo>
                <a:cubicBezTo>
                  <a:pt x="2442" y="1903"/>
                  <a:pt x="2442" y="1903"/>
                  <a:pt x="2442" y="1903"/>
                </a:cubicBezTo>
                <a:cubicBezTo>
                  <a:pt x="2442" y="1892"/>
                  <a:pt x="2442" y="1892"/>
                  <a:pt x="2442" y="1892"/>
                </a:cubicBezTo>
                <a:cubicBezTo>
                  <a:pt x="2442" y="1888"/>
                  <a:pt x="2446" y="1885"/>
                  <a:pt x="2450" y="1885"/>
                </a:cubicBezTo>
                <a:cubicBezTo>
                  <a:pt x="2457" y="1885"/>
                  <a:pt x="2457" y="1885"/>
                  <a:pt x="2457" y="1885"/>
                </a:cubicBezTo>
                <a:cubicBezTo>
                  <a:pt x="2461" y="1885"/>
                  <a:pt x="2465" y="1888"/>
                  <a:pt x="2465" y="1892"/>
                </a:cubicBezTo>
                <a:cubicBezTo>
                  <a:pt x="2465" y="1851"/>
                  <a:pt x="2465" y="1851"/>
                  <a:pt x="2465" y="1851"/>
                </a:cubicBezTo>
                <a:cubicBezTo>
                  <a:pt x="2465" y="1839"/>
                  <a:pt x="2475" y="1829"/>
                  <a:pt x="2487" y="1829"/>
                </a:cubicBezTo>
                <a:cubicBezTo>
                  <a:pt x="2509" y="1829"/>
                  <a:pt x="2509" y="1829"/>
                  <a:pt x="2509" y="1829"/>
                </a:cubicBezTo>
                <a:cubicBezTo>
                  <a:pt x="2521" y="1829"/>
                  <a:pt x="2531" y="1839"/>
                  <a:pt x="2531" y="1851"/>
                </a:cubicBezTo>
                <a:cubicBezTo>
                  <a:pt x="2531" y="1976"/>
                  <a:pt x="2531" y="1976"/>
                  <a:pt x="2531" y="1976"/>
                </a:cubicBezTo>
                <a:cubicBezTo>
                  <a:pt x="2531" y="1988"/>
                  <a:pt x="2521" y="1998"/>
                  <a:pt x="2509" y="1998"/>
                </a:cubicBezTo>
                <a:cubicBezTo>
                  <a:pt x="2487" y="1998"/>
                  <a:pt x="2487" y="1998"/>
                  <a:pt x="2487" y="1998"/>
                </a:cubicBezTo>
                <a:cubicBezTo>
                  <a:pt x="2475" y="1998"/>
                  <a:pt x="2465" y="1988"/>
                  <a:pt x="2465" y="1976"/>
                </a:cubicBezTo>
                <a:cubicBezTo>
                  <a:pt x="2465" y="1935"/>
                  <a:pt x="2465" y="1935"/>
                  <a:pt x="2465" y="1935"/>
                </a:cubicBezTo>
                <a:cubicBezTo>
                  <a:pt x="2465" y="1939"/>
                  <a:pt x="2461" y="1942"/>
                  <a:pt x="2457" y="1942"/>
                </a:cubicBezTo>
                <a:cubicBezTo>
                  <a:pt x="2450" y="1942"/>
                  <a:pt x="2450" y="1942"/>
                  <a:pt x="2450" y="1942"/>
                </a:cubicBezTo>
                <a:cubicBezTo>
                  <a:pt x="2446" y="1942"/>
                  <a:pt x="2442" y="1939"/>
                  <a:pt x="2442" y="1935"/>
                </a:cubicBezTo>
                <a:cubicBezTo>
                  <a:pt x="2442" y="1924"/>
                  <a:pt x="2442" y="1924"/>
                  <a:pt x="2442" y="1924"/>
                </a:cubicBezTo>
                <a:cubicBezTo>
                  <a:pt x="2432" y="1924"/>
                  <a:pt x="2432" y="1924"/>
                  <a:pt x="2432" y="1924"/>
                </a:cubicBezTo>
                <a:cubicBezTo>
                  <a:pt x="2432" y="1924"/>
                  <a:pt x="2432" y="1924"/>
                  <a:pt x="2432" y="1924"/>
                </a:cubicBezTo>
                <a:cubicBezTo>
                  <a:pt x="2401" y="1924"/>
                  <a:pt x="2401" y="1924"/>
                  <a:pt x="2401" y="1924"/>
                </a:cubicBezTo>
                <a:cubicBezTo>
                  <a:pt x="2391" y="1924"/>
                  <a:pt x="2391" y="1924"/>
                  <a:pt x="2391" y="1924"/>
                </a:cubicBezTo>
                <a:cubicBezTo>
                  <a:pt x="2391" y="1935"/>
                  <a:pt x="2391" y="1935"/>
                  <a:pt x="2391" y="1935"/>
                </a:cubicBezTo>
                <a:cubicBezTo>
                  <a:pt x="2391" y="1939"/>
                  <a:pt x="2387" y="1942"/>
                  <a:pt x="2383" y="1942"/>
                </a:cubicBezTo>
                <a:cubicBezTo>
                  <a:pt x="2376" y="1942"/>
                  <a:pt x="2376" y="1942"/>
                  <a:pt x="2376" y="1942"/>
                </a:cubicBezTo>
                <a:cubicBezTo>
                  <a:pt x="2372" y="1942"/>
                  <a:pt x="2368" y="1939"/>
                  <a:pt x="2368" y="1935"/>
                </a:cubicBezTo>
                <a:cubicBezTo>
                  <a:pt x="2368" y="1892"/>
                  <a:pt x="2368" y="1892"/>
                  <a:pt x="2368" y="1892"/>
                </a:cubicBezTo>
                <a:cubicBezTo>
                  <a:pt x="2368" y="1888"/>
                  <a:pt x="2372" y="1885"/>
                  <a:pt x="2376" y="1885"/>
                </a:cubicBezTo>
                <a:cubicBezTo>
                  <a:pt x="2383" y="1885"/>
                  <a:pt x="2383" y="1885"/>
                  <a:pt x="2383" y="1885"/>
                </a:cubicBezTo>
                <a:cubicBezTo>
                  <a:pt x="2387" y="1885"/>
                  <a:pt x="2391" y="1888"/>
                  <a:pt x="2391" y="1892"/>
                </a:cubicBezTo>
                <a:cubicBezTo>
                  <a:pt x="2391" y="1903"/>
                  <a:pt x="2391" y="1903"/>
                  <a:pt x="2391" y="1903"/>
                </a:cubicBezTo>
                <a:cubicBezTo>
                  <a:pt x="2401" y="1903"/>
                  <a:pt x="2401" y="1903"/>
                  <a:pt x="2401" y="1903"/>
                </a:cubicBezTo>
                <a:cubicBezTo>
                  <a:pt x="2401" y="1850"/>
                  <a:pt x="2401" y="1850"/>
                  <a:pt x="2401" y="1850"/>
                </a:cubicBezTo>
                <a:cubicBezTo>
                  <a:pt x="2369" y="1772"/>
                  <a:pt x="2369" y="1772"/>
                  <a:pt x="2369" y="1772"/>
                </a:cubicBezTo>
                <a:cubicBezTo>
                  <a:pt x="2369" y="1557"/>
                  <a:pt x="2369" y="1557"/>
                  <a:pt x="2369" y="1557"/>
                </a:cubicBezTo>
                <a:cubicBezTo>
                  <a:pt x="2335" y="1554"/>
                  <a:pt x="2335" y="1554"/>
                  <a:pt x="2335" y="1554"/>
                </a:cubicBezTo>
                <a:cubicBezTo>
                  <a:pt x="2108" y="1534"/>
                  <a:pt x="2108" y="1534"/>
                  <a:pt x="2108" y="1534"/>
                </a:cubicBezTo>
                <a:cubicBezTo>
                  <a:pt x="2105" y="1542"/>
                  <a:pt x="2105" y="1542"/>
                  <a:pt x="2105" y="1542"/>
                </a:cubicBezTo>
                <a:cubicBezTo>
                  <a:pt x="2188" y="1558"/>
                  <a:pt x="2250" y="1631"/>
                  <a:pt x="2250" y="1718"/>
                </a:cubicBezTo>
                <a:cubicBezTo>
                  <a:pt x="2250" y="1739"/>
                  <a:pt x="2247" y="1758"/>
                  <a:pt x="2240" y="1776"/>
                </a:cubicBezTo>
                <a:cubicBezTo>
                  <a:pt x="2233" y="1864"/>
                  <a:pt x="2160" y="1933"/>
                  <a:pt x="2070" y="1933"/>
                </a:cubicBezTo>
                <a:cubicBezTo>
                  <a:pt x="1980" y="1933"/>
                  <a:pt x="1907" y="1864"/>
                  <a:pt x="1900" y="1776"/>
                </a:cubicBezTo>
                <a:cubicBezTo>
                  <a:pt x="1893" y="1758"/>
                  <a:pt x="1890" y="1739"/>
                  <a:pt x="1890" y="1718"/>
                </a:cubicBezTo>
                <a:cubicBezTo>
                  <a:pt x="1890" y="1625"/>
                  <a:pt x="1960" y="1549"/>
                  <a:pt x="2051" y="1539"/>
                </a:cubicBezTo>
                <a:cubicBezTo>
                  <a:pt x="2047" y="1529"/>
                  <a:pt x="2047" y="1529"/>
                  <a:pt x="2047" y="1529"/>
                </a:cubicBezTo>
                <a:cubicBezTo>
                  <a:pt x="1066" y="1445"/>
                  <a:pt x="1066" y="1445"/>
                  <a:pt x="1066" y="1445"/>
                </a:cubicBezTo>
                <a:cubicBezTo>
                  <a:pt x="215" y="1373"/>
                  <a:pt x="215" y="1373"/>
                  <a:pt x="215" y="1373"/>
                </a:cubicBezTo>
                <a:cubicBezTo>
                  <a:pt x="131" y="1366"/>
                  <a:pt x="119" y="1300"/>
                  <a:pt x="231" y="1307"/>
                </a:cubicBezTo>
                <a:cubicBezTo>
                  <a:pt x="1066" y="1359"/>
                  <a:pt x="1066" y="1359"/>
                  <a:pt x="1066" y="1359"/>
                </a:cubicBezTo>
                <a:cubicBezTo>
                  <a:pt x="2335" y="1438"/>
                  <a:pt x="2335" y="1438"/>
                  <a:pt x="2335" y="1438"/>
                </a:cubicBezTo>
                <a:cubicBezTo>
                  <a:pt x="2691" y="1460"/>
                  <a:pt x="2691" y="1460"/>
                  <a:pt x="2691" y="1460"/>
                </a:cubicBezTo>
                <a:cubicBezTo>
                  <a:pt x="2707" y="1439"/>
                  <a:pt x="2721" y="1411"/>
                  <a:pt x="2719" y="1372"/>
                </a:cubicBezTo>
                <a:cubicBezTo>
                  <a:pt x="2718" y="1357"/>
                  <a:pt x="2717" y="1342"/>
                  <a:pt x="2717" y="1327"/>
                </a:cubicBezTo>
                <a:cubicBezTo>
                  <a:pt x="2717" y="1315"/>
                  <a:pt x="2717" y="1303"/>
                  <a:pt x="2718" y="1291"/>
                </a:cubicBezTo>
                <a:cubicBezTo>
                  <a:pt x="2335" y="1251"/>
                  <a:pt x="2335" y="1251"/>
                  <a:pt x="2335" y="1251"/>
                </a:cubicBezTo>
                <a:cubicBezTo>
                  <a:pt x="2110" y="1228"/>
                  <a:pt x="2110" y="1228"/>
                  <a:pt x="2110" y="1228"/>
                </a:cubicBezTo>
                <a:cubicBezTo>
                  <a:pt x="2047" y="1222"/>
                  <a:pt x="2038" y="1171"/>
                  <a:pt x="2123" y="1178"/>
                </a:cubicBezTo>
                <a:cubicBezTo>
                  <a:pt x="2335" y="1197"/>
                  <a:pt x="2335" y="1197"/>
                  <a:pt x="2335" y="1197"/>
                </a:cubicBezTo>
                <a:cubicBezTo>
                  <a:pt x="2728" y="1231"/>
                  <a:pt x="2728" y="1231"/>
                  <a:pt x="2728" y="1231"/>
                </a:cubicBezTo>
                <a:cubicBezTo>
                  <a:pt x="2766" y="1078"/>
                  <a:pt x="2891" y="964"/>
                  <a:pt x="3042" y="955"/>
                </a:cubicBezTo>
                <a:cubicBezTo>
                  <a:pt x="3051" y="183"/>
                  <a:pt x="3051" y="183"/>
                  <a:pt x="3051" y="183"/>
                </a:cubicBezTo>
                <a:cubicBezTo>
                  <a:pt x="3051" y="157"/>
                  <a:pt x="3071" y="155"/>
                  <a:pt x="3071" y="183"/>
                </a:cubicBezTo>
                <a:cubicBezTo>
                  <a:pt x="3080" y="955"/>
                  <a:pt x="3080" y="955"/>
                  <a:pt x="3080" y="955"/>
                </a:cubicBezTo>
                <a:cubicBezTo>
                  <a:pt x="3080" y="955"/>
                  <a:pt x="3080" y="955"/>
                  <a:pt x="3080" y="955"/>
                </a:cubicBezTo>
                <a:cubicBezTo>
                  <a:pt x="3135" y="958"/>
                  <a:pt x="3186" y="975"/>
                  <a:pt x="3230" y="1002"/>
                </a:cubicBezTo>
                <a:cubicBezTo>
                  <a:pt x="3236" y="1006"/>
                  <a:pt x="3242" y="1010"/>
                  <a:pt x="3248" y="1014"/>
                </a:cubicBezTo>
                <a:cubicBezTo>
                  <a:pt x="3277" y="1034"/>
                  <a:pt x="3302" y="1059"/>
                  <a:pt x="3324" y="1087"/>
                </a:cubicBezTo>
                <a:cubicBezTo>
                  <a:pt x="3356" y="1128"/>
                  <a:pt x="3381" y="1177"/>
                  <a:pt x="3394" y="1231"/>
                </a:cubicBezTo>
                <a:cubicBezTo>
                  <a:pt x="3615" y="1212"/>
                  <a:pt x="3615" y="1212"/>
                  <a:pt x="3615" y="1212"/>
                </a:cubicBezTo>
                <a:cubicBezTo>
                  <a:pt x="3787" y="1197"/>
                  <a:pt x="3787" y="1197"/>
                  <a:pt x="3787" y="1197"/>
                </a:cubicBezTo>
                <a:cubicBezTo>
                  <a:pt x="4000" y="1178"/>
                  <a:pt x="4000" y="1178"/>
                  <a:pt x="4000" y="1178"/>
                </a:cubicBezTo>
                <a:cubicBezTo>
                  <a:pt x="4084" y="1171"/>
                  <a:pt x="4075" y="1222"/>
                  <a:pt x="4012" y="1228"/>
                </a:cubicBezTo>
                <a:cubicBezTo>
                  <a:pt x="3787" y="1251"/>
                  <a:pt x="3787" y="1251"/>
                  <a:pt x="3787" y="1251"/>
                </a:cubicBezTo>
                <a:cubicBezTo>
                  <a:pt x="3615" y="1269"/>
                  <a:pt x="3615" y="1269"/>
                  <a:pt x="3615" y="1269"/>
                </a:cubicBezTo>
                <a:cubicBezTo>
                  <a:pt x="3404" y="1291"/>
                  <a:pt x="3404" y="1291"/>
                  <a:pt x="3404" y="1291"/>
                </a:cubicBezTo>
                <a:cubicBezTo>
                  <a:pt x="3405" y="1303"/>
                  <a:pt x="3405" y="1315"/>
                  <a:pt x="3405" y="1327"/>
                </a:cubicBezTo>
                <a:cubicBezTo>
                  <a:pt x="3405" y="1343"/>
                  <a:pt x="3404" y="1359"/>
                  <a:pt x="3403" y="1374"/>
                </a:cubicBezTo>
                <a:cubicBezTo>
                  <a:pt x="3402" y="1412"/>
                  <a:pt x="3416" y="1439"/>
                  <a:pt x="3431" y="1460"/>
                </a:cubicBezTo>
                <a:cubicBezTo>
                  <a:pt x="3615" y="1449"/>
                  <a:pt x="3615" y="1449"/>
                  <a:pt x="3615" y="1449"/>
                </a:cubicBezTo>
                <a:cubicBezTo>
                  <a:pt x="3787" y="1438"/>
                  <a:pt x="3787" y="1438"/>
                  <a:pt x="3787" y="1438"/>
                </a:cubicBezTo>
                <a:cubicBezTo>
                  <a:pt x="5891" y="1307"/>
                  <a:pt x="5891" y="1307"/>
                  <a:pt x="5891" y="1307"/>
                </a:cubicBezTo>
                <a:cubicBezTo>
                  <a:pt x="6003" y="1300"/>
                  <a:pt x="5991" y="1366"/>
                  <a:pt x="5908" y="1373"/>
                </a:cubicBez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C9382F5-99C9-42C6-BC22-FD9D3E2E531C}"/>
              </a:ext>
            </a:extLst>
          </p:cNvPr>
          <p:cNvGrpSpPr/>
          <p:nvPr/>
        </p:nvGrpSpPr>
        <p:grpSpPr>
          <a:xfrm>
            <a:off x="3305965" y="1434042"/>
            <a:ext cx="1537717" cy="1731654"/>
            <a:chOff x="3305965" y="1434042"/>
            <a:chExt cx="1537717" cy="1731654"/>
          </a:xfrm>
        </p:grpSpPr>
        <p:sp>
          <p:nvSpPr>
            <p:cNvPr id="51" name="TextBox 50"/>
            <p:cNvSpPr txBox="1"/>
            <p:nvPr/>
          </p:nvSpPr>
          <p:spPr>
            <a:xfrm>
              <a:off x="3490368" y="1924918"/>
              <a:ext cx="11689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305965" y="2565532"/>
              <a:ext cx="153771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 change the chart, and recolor a fill with your own.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685934" y="2126704"/>
              <a:ext cx="7777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9%</a:t>
              </a:r>
              <a:endParaRPr lang="id-ID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1" name="Group 200"/>
            <p:cNvGrpSpPr/>
            <p:nvPr/>
          </p:nvGrpSpPr>
          <p:grpSpPr>
            <a:xfrm>
              <a:off x="3772122" y="1434042"/>
              <a:ext cx="683116" cy="479394"/>
              <a:chOff x="-187325" y="749300"/>
              <a:chExt cx="1341438" cy="941388"/>
            </a:xfrm>
          </p:grpSpPr>
          <p:sp>
            <p:nvSpPr>
              <p:cNvPr id="66" name="Freeform 27"/>
              <p:cNvSpPr>
                <a:spLocks/>
              </p:cNvSpPr>
              <p:nvPr/>
            </p:nvSpPr>
            <p:spPr bwMode="auto">
              <a:xfrm>
                <a:off x="-187325" y="749300"/>
                <a:ext cx="1341438" cy="941388"/>
              </a:xfrm>
              <a:custGeom>
                <a:avLst/>
                <a:gdLst>
                  <a:gd name="T0" fmla="*/ 517 w 517"/>
                  <a:gd name="T1" fmla="*/ 338 h 362"/>
                  <a:gd name="T2" fmla="*/ 493 w 517"/>
                  <a:gd name="T3" fmla="*/ 362 h 362"/>
                  <a:gd name="T4" fmla="*/ 24 w 517"/>
                  <a:gd name="T5" fmla="*/ 362 h 362"/>
                  <a:gd name="T6" fmla="*/ 0 w 517"/>
                  <a:gd name="T7" fmla="*/ 338 h 362"/>
                  <a:gd name="T8" fmla="*/ 0 w 517"/>
                  <a:gd name="T9" fmla="*/ 24 h 362"/>
                  <a:gd name="T10" fmla="*/ 24 w 517"/>
                  <a:gd name="T11" fmla="*/ 0 h 362"/>
                  <a:gd name="T12" fmla="*/ 493 w 517"/>
                  <a:gd name="T13" fmla="*/ 0 h 362"/>
                  <a:gd name="T14" fmla="*/ 517 w 517"/>
                  <a:gd name="T15" fmla="*/ 24 h 362"/>
                  <a:gd name="T16" fmla="*/ 517 w 517"/>
                  <a:gd name="T17" fmla="*/ 338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7" h="362">
                    <a:moveTo>
                      <a:pt x="517" y="338"/>
                    </a:moveTo>
                    <a:cubicBezTo>
                      <a:pt x="517" y="351"/>
                      <a:pt x="506" y="362"/>
                      <a:pt x="493" y="362"/>
                    </a:cubicBezTo>
                    <a:cubicBezTo>
                      <a:pt x="24" y="362"/>
                      <a:pt x="24" y="362"/>
                      <a:pt x="24" y="362"/>
                    </a:cubicBezTo>
                    <a:cubicBezTo>
                      <a:pt x="10" y="362"/>
                      <a:pt x="0" y="351"/>
                      <a:pt x="0" y="338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0" y="0"/>
                      <a:pt x="24" y="0"/>
                    </a:cubicBezTo>
                    <a:cubicBezTo>
                      <a:pt x="493" y="0"/>
                      <a:pt x="493" y="0"/>
                      <a:pt x="493" y="0"/>
                    </a:cubicBezTo>
                    <a:cubicBezTo>
                      <a:pt x="506" y="0"/>
                      <a:pt x="517" y="11"/>
                      <a:pt x="517" y="24"/>
                    </a:cubicBezTo>
                    <a:lnTo>
                      <a:pt x="517" y="338"/>
                    </a:lnTo>
                    <a:close/>
                  </a:path>
                </a:pathLst>
              </a:custGeom>
              <a:solidFill>
                <a:srgbClr val="00AA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28"/>
              <p:cNvSpPr>
                <a:spLocks/>
              </p:cNvSpPr>
              <p:nvPr/>
            </p:nvSpPr>
            <p:spPr bwMode="auto">
              <a:xfrm>
                <a:off x="-68262" y="874713"/>
                <a:ext cx="1103313" cy="688975"/>
              </a:xfrm>
              <a:custGeom>
                <a:avLst/>
                <a:gdLst>
                  <a:gd name="T0" fmla="*/ 346 w 695"/>
                  <a:gd name="T1" fmla="*/ 434 h 434"/>
                  <a:gd name="T2" fmla="*/ 0 w 695"/>
                  <a:gd name="T3" fmla="*/ 218 h 434"/>
                  <a:gd name="T4" fmla="*/ 346 w 695"/>
                  <a:gd name="T5" fmla="*/ 0 h 434"/>
                  <a:gd name="T6" fmla="*/ 695 w 695"/>
                  <a:gd name="T7" fmla="*/ 218 h 434"/>
                  <a:gd name="T8" fmla="*/ 346 w 695"/>
                  <a:gd name="T9" fmla="*/ 434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5" h="434">
                    <a:moveTo>
                      <a:pt x="346" y="434"/>
                    </a:moveTo>
                    <a:lnTo>
                      <a:pt x="0" y="218"/>
                    </a:lnTo>
                    <a:lnTo>
                      <a:pt x="346" y="0"/>
                    </a:lnTo>
                    <a:lnTo>
                      <a:pt x="695" y="218"/>
                    </a:lnTo>
                    <a:lnTo>
                      <a:pt x="346" y="434"/>
                    </a:lnTo>
                    <a:close/>
                  </a:path>
                </a:pathLst>
              </a:custGeom>
              <a:solidFill>
                <a:srgbClr val="F9D1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Oval 29"/>
              <p:cNvSpPr>
                <a:spLocks noChangeArrowheads="1"/>
              </p:cNvSpPr>
              <p:nvPr/>
            </p:nvSpPr>
            <p:spPr bwMode="auto">
              <a:xfrm>
                <a:off x="254000" y="989013"/>
                <a:ext cx="458788" cy="461963"/>
              </a:xfrm>
              <a:prstGeom prst="ellipse">
                <a:avLst/>
              </a:prstGeom>
              <a:solidFill>
                <a:srgbClr val="005E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30"/>
              <p:cNvSpPr>
                <a:spLocks/>
              </p:cNvSpPr>
              <p:nvPr/>
            </p:nvSpPr>
            <p:spPr bwMode="auto">
              <a:xfrm>
                <a:off x="258763" y="1128713"/>
                <a:ext cx="449263" cy="179388"/>
              </a:xfrm>
              <a:custGeom>
                <a:avLst/>
                <a:gdLst>
                  <a:gd name="T0" fmla="*/ 57 w 173"/>
                  <a:gd name="T1" fmla="*/ 3 h 69"/>
                  <a:gd name="T2" fmla="*/ 7 w 173"/>
                  <a:gd name="T3" fmla="*/ 2 h 69"/>
                  <a:gd name="T4" fmla="*/ 0 w 173"/>
                  <a:gd name="T5" fmla="*/ 19 h 69"/>
                  <a:gd name="T6" fmla="*/ 55 w 173"/>
                  <a:gd name="T7" fmla="*/ 19 h 69"/>
                  <a:gd name="T8" fmla="*/ 170 w 173"/>
                  <a:gd name="T9" fmla="*/ 69 h 69"/>
                  <a:gd name="T10" fmla="*/ 173 w 173"/>
                  <a:gd name="T11" fmla="*/ 51 h 69"/>
                  <a:gd name="T12" fmla="*/ 57 w 173"/>
                  <a:gd name="T13" fmla="*/ 3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3" h="69">
                    <a:moveTo>
                      <a:pt x="57" y="3"/>
                    </a:moveTo>
                    <a:cubicBezTo>
                      <a:pt x="36" y="0"/>
                      <a:pt x="18" y="0"/>
                      <a:pt x="7" y="2"/>
                    </a:cubicBezTo>
                    <a:cubicBezTo>
                      <a:pt x="4" y="7"/>
                      <a:pt x="1" y="13"/>
                      <a:pt x="0" y="19"/>
                    </a:cubicBezTo>
                    <a:cubicBezTo>
                      <a:pt x="8" y="18"/>
                      <a:pt x="29" y="15"/>
                      <a:pt x="55" y="19"/>
                    </a:cubicBezTo>
                    <a:cubicBezTo>
                      <a:pt x="85" y="23"/>
                      <a:pt x="127" y="35"/>
                      <a:pt x="170" y="69"/>
                    </a:cubicBezTo>
                    <a:cubicBezTo>
                      <a:pt x="171" y="63"/>
                      <a:pt x="172" y="57"/>
                      <a:pt x="173" y="51"/>
                    </a:cubicBezTo>
                    <a:cubicBezTo>
                      <a:pt x="130" y="18"/>
                      <a:pt x="87" y="7"/>
                      <a:pt x="57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31"/>
              <p:cNvSpPr>
                <a:spLocks noEditPoints="1"/>
              </p:cNvSpPr>
              <p:nvPr/>
            </p:nvSpPr>
            <p:spPr bwMode="auto">
              <a:xfrm>
                <a:off x="296863" y="1141413"/>
                <a:ext cx="19050" cy="22225"/>
              </a:xfrm>
              <a:custGeom>
                <a:avLst/>
                <a:gdLst>
                  <a:gd name="T0" fmla="*/ 6 w 7"/>
                  <a:gd name="T1" fmla="*/ 4 h 8"/>
                  <a:gd name="T2" fmla="*/ 4 w 7"/>
                  <a:gd name="T3" fmla="*/ 7 h 8"/>
                  <a:gd name="T4" fmla="*/ 1 w 7"/>
                  <a:gd name="T5" fmla="*/ 4 h 8"/>
                  <a:gd name="T6" fmla="*/ 3 w 7"/>
                  <a:gd name="T7" fmla="*/ 1 h 8"/>
                  <a:gd name="T8" fmla="*/ 6 w 7"/>
                  <a:gd name="T9" fmla="*/ 4 h 8"/>
                  <a:gd name="T10" fmla="*/ 7 w 7"/>
                  <a:gd name="T11" fmla="*/ 4 h 8"/>
                  <a:gd name="T12" fmla="*/ 3 w 7"/>
                  <a:gd name="T13" fmla="*/ 0 h 8"/>
                  <a:gd name="T14" fmla="*/ 0 w 7"/>
                  <a:gd name="T15" fmla="*/ 4 h 8"/>
                  <a:gd name="T16" fmla="*/ 4 w 7"/>
                  <a:gd name="T17" fmla="*/ 8 h 8"/>
                  <a:gd name="T18" fmla="*/ 7 w 7"/>
                  <a:gd name="T1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8">
                    <a:moveTo>
                      <a:pt x="6" y="4"/>
                    </a:moveTo>
                    <a:cubicBezTo>
                      <a:pt x="6" y="5"/>
                      <a:pt x="5" y="7"/>
                      <a:pt x="4" y="7"/>
                    </a:cubicBezTo>
                    <a:cubicBezTo>
                      <a:pt x="2" y="7"/>
                      <a:pt x="1" y="6"/>
                      <a:pt x="1" y="4"/>
                    </a:cubicBezTo>
                    <a:cubicBezTo>
                      <a:pt x="1" y="2"/>
                      <a:pt x="2" y="1"/>
                      <a:pt x="3" y="1"/>
                    </a:cubicBezTo>
                    <a:cubicBezTo>
                      <a:pt x="5" y="1"/>
                      <a:pt x="6" y="2"/>
                      <a:pt x="6" y="4"/>
                    </a:cubicBezTo>
                    <a:close/>
                    <a:moveTo>
                      <a:pt x="7" y="4"/>
                    </a:moveTo>
                    <a:cubicBezTo>
                      <a:pt x="7" y="2"/>
                      <a:pt x="6" y="0"/>
                      <a:pt x="3" y="0"/>
                    </a:cubicBezTo>
                    <a:cubicBezTo>
                      <a:pt x="1" y="0"/>
                      <a:pt x="0" y="2"/>
                      <a:pt x="0" y="4"/>
                    </a:cubicBezTo>
                    <a:cubicBezTo>
                      <a:pt x="0" y="6"/>
                      <a:pt x="1" y="8"/>
                      <a:pt x="4" y="8"/>
                    </a:cubicBezTo>
                    <a:cubicBezTo>
                      <a:pt x="6" y="8"/>
                      <a:pt x="7" y="5"/>
                      <a:pt x="7" y="4"/>
                    </a:cubicBez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32"/>
              <p:cNvSpPr>
                <a:spLocks noEditPoints="1"/>
              </p:cNvSpPr>
              <p:nvPr/>
            </p:nvSpPr>
            <p:spPr bwMode="auto">
              <a:xfrm>
                <a:off x="317500" y="1141413"/>
                <a:ext cx="19050" cy="19050"/>
              </a:xfrm>
              <a:custGeom>
                <a:avLst/>
                <a:gdLst>
                  <a:gd name="T0" fmla="*/ 2 w 7"/>
                  <a:gd name="T1" fmla="*/ 1 h 7"/>
                  <a:gd name="T2" fmla="*/ 4 w 7"/>
                  <a:gd name="T3" fmla="*/ 1 h 7"/>
                  <a:gd name="T4" fmla="*/ 5 w 7"/>
                  <a:gd name="T5" fmla="*/ 2 h 7"/>
                  <a:gd name="T6" fmla="*/ 4 w 7"/>
                  <a:gd name="T7" fmla="*/ 3 h 7"/>
                  <a:gd name="T8" fmla="*/ 1 w 7"/>
                  <a:gd name="T9" fmla="*/ 3 h 7"/>
                  <a:gd name="T10" fmla="*/ 2 w 7"/>
                  <a:gd name="T11" fmla="*/ 1 h 7"/>
                  <a:gd name="T12" fmla="*/ 1 w 7"/>
                  <a:gd name="T13" fmla="*/ 4 h 7"/>
                  <a:gd name="T14" fmla="*/ 4 w 7"/>
                  <a:gd name="T15" fmla="*/ 4 h 7"/>
                  <a:gd name="T16" fmla="*/ 5 w 7"/>
                  <a:gd name="T17" fmla="*/ 6 h 7"/>
                  <a:gd name="T18" fmla="*/ 5 w 7"/>
                  <a:gd name="T19" fmla="*/ 7 h 7"/>
                  <a:gd name="T20" fmla="*/ 7 w 7"/>
                  <a:gd name="T21" fmla="*/ 7 h 7"/>
                  <a:gd name="T22" fmla="*/ 7 w 7"/>
                  <a:gd name="T23" fmla="*/ 7 h 7"/>
                  <a:gd name="T24" fmla="*/ 6 w 7"/>
                  <a:gd name="T25" fmla="*/ 7 h 7"/>
                  <a:gd name="T26" fmla="*/ 6 w 7"/>
                  <a:gd name="T27" fmla="*/ 5 h 7"/>
                  <a:gd name="T28" fmla="*/ 5 w 7"/>
                  <a:gd name="T29" fmla="*/ 4 h 7"/>
                  <a:gd name="T30" fmla="*/ 6 w 7"/>
                  <a:gd name="T31" fmla="*/ 2 h 7"/>
                  <a:gd name="T32" fmla="*/ 4 w 7"/>
                  <a:gd name="T33" fmla="*/ 0 h 7"/>
                  <a:gd name="T34" fmla="*/ 0 w 7"/>
                  <a:gd name="T35" fmla="*/ 0 h 7"/>
                  <a:gd name="T36" fmla="*/ 0 w 7"/>
                  <a:gd name="T37" fmla="*/ 7 h 7"/>
                  <a:gd name="T38" fmla="*/ 1 w 7"/>
                  <a:gd name="T39" fmla="*/ 7 h 7"/>
                  <a:gd name="T40" fmla="*/ 1 w 7"/>
                  <a:gd name="T41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" h="7">
                    <a:moveTo>
                      <a:pt x="2" y="1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5" y="1"/>
                      <a:pt x="5" y="2"/>
                    </a:cubicBezTo>
                    <a:cubicBezTo>
                      <a:pt x="5" y="3"/>
                      <a:pt x="5" y="3"/>
                      <a:pt x="4" y="3"/>
                    </a:cubicBezTo>
                    <a:cubicBezTo>
                      <a:pt x="1" y="3"/>
                      <a:pt x="1" y="3"/>
                      <a:pt x="1" y="3"/>
                    </a:cubicBezTo>
                    <a:lnTo>
                      <a:pt x="2" y="1"/>
                    </a:lnTo>
                    <a:close/>
                    <a:moveTo>
                      <a:pt x="1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5"/>
                      <a:pt x="5" y="6"/>
                    </a:cubicBezTo>
                    <a:cubicBezTo>
                      <a:pt x="5" y="6"/>
                      <a:pt x="5" y="7"/>
                      <a:pt x="5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4"/>
                      <a:pt x="5" y="4"/>
                    </a:cubicBezTo>
                    <a:cubicBezTo>
                      <a:pt x="6" y="4"/>
                      <a:pt x="6" y="3"/>
                      <a:pt x="6" y="2"/>
                    </a:cubicBezTo>
                    <a:cubicBezTo>
                      <a:pt x="6" y="0"/>
                      <a:pt x="5" y="0"/>
                      <a:pt x="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33"/>
              <p:cNvSpPr>
                <a:spLocks noEditPoints="1"/>
              </p:cNvSpPr>
              <p:nvPr/>
            </p:nvSpPr>
            <p:spPr bwMode="auto">
              <a:xfrm>
                <a:off x="338138" y="1141413"/>
                <a:ext cx="15875" cy="22225"/>
              </a:xfrm>
              <a:custGeom>
                <a:avLst/>
                <a:gdLst>
                  <a:gd name="T0" fmla="*/ 1 w 6"/>
                  <a:gd name="T1" fmla="*/ 1 h 8"/>
                  <a:gd name="T2" fmla="*/ 3 w 6"/>
                  <a:gd name="T3" fmla="*/ 1 h 8"/>
                  <a:gd name="T4" fmla="*/ 5 w 6"/>
                  <a:gd name="T5" fmla="*/ 4 h 8"/>
                  <a:gd name="T6" fmla="*/ 3 w 6"/>
                  <a:gd name="T7" fmla="*/ 7 h 8"/>
                  <a:gd name="T8" fmla="*/ 1 w 6"/>
                  <a:gd name="T9" fmla="*/ 7 h 8"/>
                  <a:gd name="T10" fmla="*/ 1 w 6"/>
                  <a:gd name="T11" fmla="*/ 1 h 8"/>
                  <a:gd name="T12" fmla="*/ 0 w 6"/>
                  <a:gd name="T13" fmla="*/ 8 h 8"/>
                  <a:gd name="T14" fmla="*/ 3 w 6"/>
                  <a:gd name="T15" fmla="*/ 8 h 8"/>
                  <a:gd name="T16" fmla="*/ 6 w 6"/>
                  <a:gd name="T17" fmla="*/ 4 h 8"/>
                  <a:gd name="T18" fmla="*/ 3 w 6"/>
                  <a:gd name="T19" fmla="*/ 0 h 8"/>
                  <a:gd name="T20" fmla="*/ 0 w 6"/>
                  <a:gd name="T21" fmla="*/ 0 h 8"/>
                  <a:gd name="T22" fmla="*/ 0 w 6"/>
                  <a:gd name="T2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8">
                    <a:moveTo>
                      <a:pt x="1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4" y="1"/>
                      <a:pt x="5" y="2"/>
                      <a:pt x="5" y="4"/>
                    </a:cubicBezTo>
                    <a:cubicBezTo>
                      <a:pt x="5" y="6"/>
                      <a:pt x="4" y="7"/>
                      <a:pt x="3" y="7"/>
                    </a:cubicBezTo>
                    <a:cubicBezTo>
                      <a:pt x="1" y="7"/>
                      <a:pt x="1" y="7"/>
                      <a:pt x="1" y="7"/>
                    </a:cubicBezTo>
                    <a:lnTo>
                      <a:pt x="1" y="1"/>
                    </a:lnTo>
                    <a:close/>
                    <a:moveTo>
                      <a:pt x="0" y="8"/>
                    </a:moveTo>
                    <a:cubicBezTo>
                      <a:pt x="3" y="8"/>
                      <a:pt x="3" y="8"/>
                      <a:pt x="3" y="8"/>
                    </a:cubicBezTo>
                    <a:cubicBezTo>
                      <a:pt x="5" y="8"/>
                      <a:pt x="6" y="6"/>
                      <a:pt x="6" y="4"/>
                    </a:cubicBezTo>
                    <a:cubicBezTo>
                      <a:pt x="6" y="2"/>
                      <a:pt x="5" y="0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34"/>
              <p:cNvSpPr>
                <a:spLocks/>
              </p:cNvSpPr>
              <p:nvPr/>
            </p:nvSpPr>
            <p:spPr bwMode="auto">
              <a:xfrm>
                <a:off x="357188" y="1141413"/>
                <a:ext cx="15875" cy="22225"/>
              </a:xfrm>
              <a:custGeom>
                <a:avLst/>
                <a:gdLst>
                  <a:gd name="T0" fmla="*/ 10 w 10"/>
                  <a:gd name="T1" fmla="*/ 14 h 14"/>
                  <a:gd name="T2" fmla="*/ 0 w 10"/>
                  <a:gd name="T3" fmla="*/ 14 h 14"/>
                  <a:gd name="T4" fmla="*/ 2 w 10"/>
                  <a:gd name="T5" fmla="*/ 0 h 14"/>
                  <a:gd name="T6" fmla="*/ 10 w 10"/>
                  <a:gd name="T7" fmla="*/ 2 h 14"/>
                  <a:gd name="T8" fmla="*/ 10 w 10"/>
                  <a:gd name="T9" fmla="*/ 4 h 14"/>
                  <a:gd name="T10" fmla="*/ 3 w 10"/>
                  <a:gd name="T11" fmla="*/ 2 h 14"/>
                  <a:gd name="T12" fmla="*/ 3 w 10"/>
                  <a:gd name="T13" fmla="*/ 7 h 14"/>
                  <a:gd name="T14" fmla="*/ 10 w 10"/>
                  <a:gd name="T15" fmla="*/ 7 h 14"/>
                  <a:gd name="T16" fmla="*/ 10 w 10"/>
                  <a:gd name="T17" fmla="*/ 9 h 14"/>
                  <a:gd name="T18" fmla="*/ 2 w 10"/>
                  <a:gd name="T19" fmla="*/ 9 h 14"/>
                  <a:gd name="T20" fmla="*/ 2 w 10"/>
                  <a:gd name="T21" fmla="*/ 12 h 14"/>
                  <a:gd name="T22" fmla="*/ 10 w 10"/>
                  <a:gd name="T23" fmla="*/ 12 h 14"/>
                  <a:gd name="T24" fmla="*/ 10 w 10"/>
                  <a:gd name="T2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14">
                    <a:moveTo>
                      <a:pt x="10" y="14"/>
                    </a:moveTo>
                    <a:lnTo>
                      <a:pt x="0" y="14"/>
                    </a:lnTo>
                    <a:lnTo>
                      <a:pt x="2" y="0"/>
                    </a:lnTo>
                    <a:lnTo>
                      <a:pt x="10" y="2"/>
                    </a:lnTo>
                    <a:lnTo>
                      <a:pt x="10" y="4"/>
                    </a:lnTo>
                    <a:lnTo>
                      <a:pt x="3" y="2"/>
                    </a:lnTo>
                    <a:lnTo>
                      <a:pt x="3" y="7"/>
                    </a:lnTo>
                    <a:lnTo>
                      <a:pt x="10" y="7"/>
                    </a:lnTo>
                    <a:lnTo>
                      <a:pt x="10" y="9"/>
                    </a:lnTo>
                    <a:lnTo>
                      <a:pt x="2" y="9"/>
                    </a:lnTo>
                    <a:lnTo>
                      <a:pt x="2" y="12"/>
                    </a:lnTo>
                    <a:lnTo>
                      <a:pt x="10" y="12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35"/>
              <p:cNvSpPr>
                <a:spLocks/>
              </p:cNvSpPr>
              <p:nvPr/>
            </p:nvSpPr>
            <p:spPr bwMode="auto">
              <a:xfrm>
                <a:off x="374650" y="1144588"/>
                <a:ext cx="20638" cy="20638"/>
              </a:xfrm>
              <a:custGeom>
                <a:avLst/>
                <a:gdLst>
                  <a:gd name="T0" fmla="*/ 6 w 8"/>
                  <a:gd name="T1" fmla="*/ 8 h 8"/>
                  <a:gd name="T2" fmla="*/ 7 w 8"/>
                  <a:gd name="T3" fmla="*/ 4 h 8"/>
                  <a:gd name="T4" fmla="*/ 7 w 8"/>
                  <a:gd name="T5" fmla="*/ 2 h 8"/>
                  <a:gd name="T6" fmla="*/ 7 w 8"/>
                  <a:gd name="T7" fmla="*/ 2 h 8"/>
                  <a:gd name="T8" fmla="*/ 4 w 8"/>
                  <a:gd name="T9" fmla="*/ 8 h 8"/>
                  <a:gd name="T10" fmla="*/ 3 w 8"/>
                  <a:gd name="T11" fmla="*/ 8 h 8"/>
                  <a:gd name="T12" fmla="*/ 2 w 8"/>
                  <a:gd name="T13" fmla="*/ 1 h 8"/>
                  <a:gd name="T14" fmla="*/ 2 w 8"/>
                  <a:gd name="T15" fmla="*/ 1 h 8"/>
                  <a:gd name="T16" fmla="*/ 1 w 8"/>
                  <a:gd name="T17" fmla="*/ 3 h 8"/>
                  <a:gd name="T18" fmla="*/ 1 w 8"/>
                  <a:gd name="T19" fmla="*/ 7 h 8"/>
                  <a:gd name="T20" fmla="*/ 0 w 8"/>
                  <a:gd name="T21" fmla="*/ 7 h 8"/>
                  <a:gd name="T22" fmla="*/ 1 w 8"/>
                  <a:gd name="T23" fmla="*/ 0 h 8"/>
                  <a:gd name="T24" fmla="*/ 2 w 8"/>
                  <a:gd name="T25" fmla="*/ 0 h 8"/>
                  <a:gd name="T26" fmla="*/ 4 w 8"/>
                  <a:gd name="T27" fmla="*/ 6 h 8"/>
                  <a:gd name="T28" fmla="*/ 4 w 8"/>
                  <a:gd name="T29" fmla="*/ 6 h 8"/>
                  <a:gd name="T30" fmla="*/ 6 w 8"/>
                  <a:gd name="T31" fmla="*/ 0 h 8"/>
                  <a:gd name="T32" fmla="*/ 8 w 8"/>
                  <a:gd name="T33" fmla="*/ 1 h 8"/>
                  <a:gd name="T34" fmla="*/ 7 w 8"/>
                  <a:gd name="T35" fmla="*/ 8 h 8"/>
                  <a:gd name="T36" fmla="*/ 6 w 8"/>
                  <a:gd name="T3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" h="8">
                    <a:moveTo>
                      <a:pt x="6" y="8"/>
                    </a:moveTo>
                    <a:cubicBezTo>
                      <a:pt x="7" y="4"/>
                      <a:pt x="7" y="4"/>
                      <a:pt x="7" y="4"/>
                    </a:cubicBezTo>
                    <a:cubicBezTo>
                      <a:pt x="7" y="3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8"/>
                      <a:pt x="7" y="8"/>
                      <a:pt x="7" y="8"/>
                    </a:cubicBezTo>
                    <a:lnTo>
                      <a:pt x="6" y="8"/>
                    </a:ln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36"/>
              <p:cNvSpPr>
                <a:spLocks/>
              </p:cNvSpPr>
              <p:nvPr/>
            </p:nvSpPr>
            <p:spPr bwMode="auto">
              <a:xfrm>
                <a:off x="450850" y="1157288"/>
                <a:ext cx="15875" cy="20638"/>
              </a:xfrm>
              <a:custGeom>
                <a:avLst/>
                <a:gdLst>
                  <a:gd name="T0" fmla="*/ 8 w 10"/>
                  <a:gd name="T1" fmla="*/ 13 h 13"/>
                  <a:gd name="T2" fmla="*/ 0 w 10"/>
                  <a:gd name="T3" fmla="*/ 12 h 13"/>
                  <a:gd name="T4" fmla="*/ 1 w 10"/>
                  <a:gd name="T5" fmla="*/ 0 h 13"/>
                  <a:gd name="T6" fmla="*/ 10 w 10"/>
                  <a:gd name="T7" fmla="*/ 2 h 13"/>
                  <a:gd name="T8" fmla="*/ 10 w 10"/>
                  <a:gd name="T9" fmla="*/ 4 h 13"/>
                  <a:gd name="T10" fmla="*/ 3 w 10"/>
                  <a:gd name="T11" fmla="*/ 2 h 13"/>
                  <a:gd name="T12" fmla="*/ 3 w 10"/>
                  <a:gd name="T13" fmla="*/ 5 h 13"/>
                  <a:gd name="T14" fmla="*/ 10 w 10"/>
                  <a:gd name="T15" fmla="*/ 7 h 13"/>
                  <a:gd name="T16" fmla="*/ 8 w 10"/>
                  <a:gd name="T17" fmla="*/ 8 h 13"/>
                  <a:gd name="T18" fmla="*/ 1 w 10"/>
                  <a:gd name="T19" fmla="*/ 7 h 13"/>
                  <a:gd name="T20" fmla="*/ 1 w 10"/>
                  <a:gd name="T21" fmla="*/ 10 h 13"/>
                  <a:gd name="T22" fmla="*/ 8 w 10"/>
                  <a:gd name="T23" fmla="*/ 12 h 13"/>
                  <a:gd name="T24" fmla="*/ 8 w 10"/>
                  <a:gd name="T2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13">
                    <a:moveTo>
                      <a:pt x="8" y="13"/>
                    </a:moveTo>
                    <a:lnTo>
                      <a:pt x="0" y="12"/>
                    </a:lnTo>
                    <a:lnTo>
                      <a:pt x="1" y="0"/>
                    </a:lnTo>
                    <a:lnTo>
                      <a:pt x="10" y="2"/>
                    </a:lnTo>
                    <a:lnTo>
                      <a:pt x="10" y="4"/>
                    </a:lnTo>
                    <a:lnTo>
                      <a:pt x="3" y="2"/>
                    </a:lnTo>
                    <a:lnTo>
                      <a:pt x="3" y="5"/>
                    </a:lnTo>
                    <a:lnTo>
                      <a:pt x="10" y="7"/>
                    </a:lnTo>
                    <a:lnTo>
                      <a:pt x="8" y="8"/>
                    </a:lnTo>
                    <a:lnTo>
                      <a:pt x="1" y="7"/>
                    </a:lnTo>
                    <a:lnTo>
                      <a:pt x="1" y="10"/>
                    </a:lnTo>
                    <a:lnTo>
                      <a:pt x="8" y="12"/>
                    </a:lnTo>
                    <a:lnTo>
                      <a:pt x="8" y="13"/>
                    </a:ln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37"/>
              <p:cNvSpPr>
                <a:spLocks noEditPoints="1"/>
              </p:cNvSpPr>
              <p:nvPr/>
            </p:nvSpPr>
            <p:spPr bwMode="auto">
              <a:xfrm>
                <a:off x="509588" y="1173163"/>
                <a:ext cx="19050" cy="20638"/>
              </a:xfrm>
              <a:custGeom>
                <a:avLst/>
                <a:gdLst>
                  <a:gd name="T0" fmla="*/ 3 w 7"/>
                  <a:gd name="T1" fmla="*/ 1 h 8"/>
                  <a:gd name="T2" fmla="*/ 5 w 7"/>
                  <a:gd name="T3" fmla="*/ 2 h 8"/>
                  <a:gd name="T4" fmla="*/ 6 w 7"/>
                  <a:gd name="T5" fmla="*/ 4 h 8"/>
                  <a:gd name="T6" fmla="*/ 4 w 7"/>
                  <a:gd name="T7" fmla="*/ 4 h 8"/>
                  <a:gd name="T8" fmla="*/ 2 w 7"/>
                  <a:gd name="T9" fmla="*/ 4 h 8"/>
                  <a:gd name="T10" fmla="*/ 3 w 7"/>
                  <a:gd name="T11" fmla="*/ 1 h 8"/>
                  <a:gd name="T12" fmla="*/ 2 w 7"/>
                  <a:gd name="T13" fmla="*/ 5 h 8"/>
                  <a:gd name="T14" fmla="*/ 4 w 7"/>
                  <a:gd name="T15" fmla="*/ 5 h 8"/>
                  <a:gd name="T16" fmla="*/ 7 w 7"/>
                  <a:gd name="T17" fmla="*/ 4 h 8"/>
                  <a:gd name="T18" fmla="*/ 6 w 7"/>
                  <a:gd name="T19" fmla="*/ 1 h 8"/>
                  <a:gd name="T20" fmla="*/ 3 w 7"/>
                  <a:gd name="T21" fmla="*/ 0 h 8"/>
                  <a:gd name="T22" fmla="*/ 0 w 7"/>
                  <a:gd name="T23" fmla="*/ 7 h 8"/>
                  <a:gd name="T24" fmla="*/ 1 w 7"/>
                  <a:gd name="T25" fmla="*/ 8 h 8"/>
                  <a:gd name="T26" fmla="*/ 2 w 7"/>
                  <a:gd name="T27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8">
                    <a:moveTo>
                      <a:pt x="3" y="1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6" y="2"/>
                      <a:pt x="6" y="3"/>
                      <a:pt x="6" y="4"/>
                    </a:cubicBezTo>
                    <a:cubicBezTo>
                      <a:pt x="6" y="5"/>
                      <a:pt x="5" y="5"/>
                      <a:pt x="4" y="4"/>
                    </a:cubicBezTo>
                    <a:cubicBezTo>
                      <a:pt x="2" y="4"/>
                      <a:pt x="2" y="4"/>
                      <a:pt x="2" y="4"/>
                    </a:cubicBezTo>
                    <a:lnTo>
                      <a:pt x="3" y="1"/>
                    </a:lnTo>
                    <a:close/>
                    <a:moveTo>
                      <a:pt x="2" y="5"/>
                    </a:moveTo>
                    <a:cubicBezTo>
                      <a:pt x="4" y="5"/>
                      <a:pt x="4" y="5"/>
                      <a:pt x="4" y="5"/>
                    </a:cubicBezTo>
                    <a:cubicBezTo>
                      <a:pt x="6" y="6"/>
                      <a:pt x="7" y="5"/>
                      <a:pt x="7" y="4"/>
                    </a:cubicBezTo>
                    <a:cubicBezTo>
                      <a:pt x="7" y="3"/>
                      <a:pt x="7" y="2"/>
                      <a:pt x="6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8"/>
                      <a:pt x="1" y="8"/>
                      <a:pt x="1" y="8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38"/>
              <p:cNvSpPr>
                <a:spLocks noEditPoints="1"/>
              </p:cNvSpPr>
              <p:nvPr/>
            </p:nvSpPr>
            <p:spPr bwMode="auto">
              <a:xfrm>
                <a:off x="528638" y="1181100"/>
                <a:ext cx="20638" cy="23813"/>
              </a:xfrm>
              <a:custGeom>
                <a:avLst/>
                <a:gdLst>
                  <a:gd name="T0" fmla="*/ 3 w 8"/>
                  <a:gd name="T1" fmla="*/ 1 h 9"/>
                  <a:gd name="T2" fmla="*/ 5 w 8"/>
                  <a:gd name="T3" fmla="*/ 2 h 9"/>
                  <a:gd name="T4" fmla="*/ 6 w 8"/>
                  <a:gd name="T5" fmla="*/ 3 h 9"/>
                  <a:gd name="T6" fmla="*/ 4 w 8"/>
                  <a:gd name="T7" fmla="*/ 4 h 9"/>
                  <a:gd name="T8" fmla="*/ 2 w 8"/>
                  <a:gd name="T9" fmla="*/ 3 h 9"/>
                  <a:gd name="T10" fmla="*/ 3 w 8"/>
                  <a:gd name="T11" fmla="*/ 1 h 9"/>
                  <a:gd name="T12" fmla="*/ 2 w 8"/>
                  <a:gd name="T13" fmla="*/ 4 h 9"/>
                  <a:gd name="T14" fmla="*/ 4 w 8"/>
                  <a:gd name="T15" fmla="*/ 5 h 9"/>
                  <a:gd name="T16" fmla="*/ 5 w 8"/>
                  <a:gd name="T17" fmla="*/ 6 h 9"/>
                  <a:gd name="T18" fmla="*/ 4 w 8"/>
                  <a:gd name="T19" fmla="*/ 8 h 9"/>
                  <a:gd name="T20" fmla="*/ 5 w 8"/>
                  <a:gd name="T21" fmla="*/ 9 h 9"/>
                  <a:gd name="T22" fmla="*/ 5 w 8"/>
                  <a:gd name="T23" fmla="*/ 9 h 9"/>
                  <a:gd name="T24" fmla="*/ 5 w 8"/>
                  <a:gd name="T25" fmla="*/ 8 h 9"/>
                  <a:gd name="T26" fmla="*/ 6 w 8"/>
                  <a:gd name="T27" fmla="*/ 6 h 9"/>
                  <a:gd name="T28" fmla="*/ 5 w 8"/>
                  <a:gd name="T29" fmla="*/ 5 h 9"/>
                  <a:gd name="T30" fmla="*/ 7 w 8"/>
                  <a:gd name="T31" fmla="*/ 4 h 9"/>
                  <a:gd name="T32" fmla="*/ 5 w 8"/>
                  <a:gd name="T33" fmla="*/ 1 h 9"/>
                  <a:gd name="T34" fmla="*/ 2 w 8"/>
                  <a:gd name="T35" fmla="*/ 0 h 9"/>
                  <a:gd name="T36" fmla="*/ 0 w 8"/>
                  <a:gd name="T37" fmla="*/ 6 h 9"/>
                  <a:gd name="T38" fmla="*/ 0 w 8"/>
                  <a:gd name="T39" fmla="*/ 7 h 9"/>
                  <a:gd name="T40" fmla="*/ 2 w 8"/>
                  <a:gd name="T4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" h="9">
                    <a:moveTo>
                      <a:pt x="3" y="1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6" y="2"/>
                      <a:pt x="6" y="2"/>
                      <a:pt x="6" y="3"/>
                    </a:cubicBezTo>
                    <a:cubicBezTo>
                      <a:pt x="6" y="4"/>
                      <a:pt x="5" y="4"/>
                      <a:pt x="4" y="4"/>
                    </a:cubicBezTo>
                    <a:cubicBezTo>
                      <a:pt x="2" y="3"/>
                      <a:pt x="2" y="3"/>
                      <a:pt x="2" y="3"/>
                    </a:cubicBezTo>
                    <a:lnTo>
                      <a:pt x="3" y="1"/>
                    </a:lnTo>
                    <a:close/>
                    <a:moveTo>
                      <a:pt x="2" y="4"/>
                    </a:move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6"/>
                      <a:pt x="5" y="6"/>
                    </a:cubicBezTo>
                    <a:cubicBezTo>
                      <a:pt x="5" y="7"/>
                      <a:pt x="4" y="8"/>
                      <a:pt x="4" y="8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6" y="5"/>
                      <a:pt x="5" y="5"/>
                    </a:cubicBezTo>
                    <a:cubicBezTo>
                      <a:pt x="6" y="5"/>
                      <a:pt x="7" y="5"/>
                      <a:pt x="7" y="4"/>
                    </a:cubicBezTo>
                    <a:cubicBezTo>
                      <a:pt x="8" y="2"/>
                      <a:pt x="7" y="1"/>
                      <a:pt x="5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7"/>
                      <a:pt x="0" y="7"/>
                      <a:pt x="0" y="7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39"/>
              <p:cNvSpPr>
                <a:spLocks noEditPoints="1"/>
              </p:cNvSpPr>
              <p:nvPr/>
            </p:nvSpPr>
            <p:spPr bwMode="auto">
              <a:xfrm>
                <a:off x="544513" y="1185863"/>
                <a:ext cx="22225" cy="26988"/>
              </a:xfrm>
              <a:custGeom>
                <a:avLst/>
                <a:gdLst>
                  <a:gd name="T0" fmla="*/ 7 w 9"/>
                  <a:gd name="T1" fmla="*/ 6 h 10"/>
                  <a:gd name="T2" fmla="*/ 3 w 9"/>
                  <a:gd name="T3" fmla="*/ 8 h 10"/>
                  <a:gd name="T4" fmla="*/ 2 w 9"/>
                  <a:gd name="T5" fmla="*/ 4 h 10"/>
                  <a:gd name="T6" fmla="*/ 6 w 9"/>
                  <a:gd name="T7" fmla="*/ 2 h 10"/>
                  <a:gd name="T8" fmla="*/ 7 w 9"/>
                  <a:gd name="T9" fmla="*/ 6 h 10"/>
                  <a:gd name="T10" fmla="*/ 8 w 9"/>
                  <a:gd name="T11" fmla="*/ 6 h 10"/>
                  <a:gd name="T12" fmla="*/ 6 w 9"/>
                  <a:gd name="T13" fmla="*/ 1 h 10"/>
                  <a:gd name="T14" fmla="*/ 1 w 9"/>
                  <a:gd name="T15" fmla="*/ 4 h 10"/>
                  <a:gd name="T16" fmla="*/ 3 w 9"/>
                  <a:gd name="T17" fmla="*/ 8 h 10"/>
                  <a:gd name="T18" fmla="*/ 8 w 9"/>
                  <a:gd name="T19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10">
                    <a:moveTo>
                      <a:pt x="7" y="6"/>
                    </a:moveTo>
                    <a:cubicBezTo>
                      <a:pt x="6" y="8"/>
                      <a:pt x="5" y="8"/>
                      <a:pt x="3" y="8"/>
                    </a:cubicBezTo>
                    <a:cubicBezTo>
                      <a:pt x="2" y="7"/>
                      <a:pt x="2" y="5"/>
                      <a:pt x="2" y="4"/>
                    </a:cubicBezTo>
                    <a:cubicBezTo>
                      <a:pt x="3" y="2"/>
                      <a:pt x="4" y="1"/>
                      <a:pt x="6" y="2"/>
                    </a:cubicBezTo>
                    <a:cubicBezTo>
                      <a:pt x="7" y="3"/>
                      <a:pt x="8" y="4"/>
                      <a:pt x="7" y="6"/>
                    </a:cubicBezTo>
                    <a:close/>
                    <a:moveTo>
                      <a:pt x="8" y="6"/>
                    </a:moveTo>
                    <a:cubicBezTo>
                      <a:pt x="9" y="5"/>
                      <a:pt x="9" y="2"/>
                      <a:pt x="6" y="1"/>
                    </a:cubicBezTo>
                    <a:cubicBezTo>
                      <a:pt x="3" y="0"/>
                      <a:pt x="2" y="2"/>
                      <a:pt x="1" y="4"/>
                    </a:cubicBezTo>
                    <a:cubicBezTo>
                      <a:pt x="1" y="5"/>
                      <a:pt x="0" y="7"/>
                      <a:pt x="3" y="8"/>
                    </a:cubicBezTo>
                    <a:cubicBezTo>
                      <a:pt x="6" y="10"/>
                      <a:pt x="7" y="8"/>
                      <a:pt x="8" y="6"/>
                    </a:cubicBez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40"/>
              <p:cNvSpPr>
                <a:spLocks/>
              </p:cNvSpPr>
              <p:nvPr/>
            </p:nvSpPr>
            <p:spPr bwMode="auto">
              <a:xfrm>
                <a:off x="565150" y="1196975"/>
                <a:ext cx="20638" cy="23813"/>
              </a:xfrm>
              <a:custGeom>
                <a:avLst/>
                <a:gdLst>
                  <a:gd name="T0" fmla="*/ 4 w 8"/>
                  <a:gd name="T1" fmla="*/ 4 h 9"/>
                  <a:gd name="T2" fmla="*/ 7 w 8"/>
                  <a:gd name="T3" fmla="*/ 5 h 9"/>
                  <a:gd name="T4" fmla="*/ 5 w 8"/>
                  <a:gd name="T5" fmla="*/ 9 h 9"/>
                  <a:gd name="T6" fmla="*/ 5 w 8"/>
                  <a:gd name="T7" fmla="*/ 9 h 9"/>
                  <a:gd name="T8" fmla="*/ 5 w 8"/>
                  <a:gd name="T9" fmla="*/ 8 h 9"/>
                  <a:gd name="T10" fmla="*/ 2 w 8"/>
                  <a:gd name="T11" fmla="*/ 8 h 9"/>
                  <a:gd name="T12" fmla="*/ 1 w 8"/>
                  <a:gd name="T13" fmla="*/ 6 h 9"/>
                  <a:gd name="T14" fmla="*/ 1 w 8"/>
                  <a:gd name="T15" fmla="*/ 3 h 9"/>
                  <a:gd name="T16" fmla="*/ 6 w 8"/>
                  <a:gd name="T17" fmla="*/ 1 h 9"/>
                  <a:gd name="T18" fmla="*/ 8 w 8"/>
                  <a:gd name="T19" fmla="*/ 4 h 9"/>
                  <a:gd name="T20" fmla="*/ 7 w 8"/>
                  <a:gd name="T21" fmla="*/ 4 h 9"/>
                  <a:gd name="T22" fmla="*/ 5 w 8"/>
                  <a:gd name="T23" fmla="*/ 1 h 9"/>
                  <a:gd name="T24" fmla="*/ 2 w 8"/>
                  <a:gd name="T25" fmla="*/ 3 h 9"/>
                  <a:gd name="T26" fmla="*/ 3 w 8"/>
                  <a:gd name="T27" fmla="*/ 7 h 9"/>
                  <a:gd name="T28" fmla="*/ 4 w 8"/>
                  <a:gd name="T29" fmla="*/ 7 h 9"/>
                  <a:gd name="T30" fmla="*/ 6 w 8"/>
                  <a:gd name="T31" fmla="*/ 6 h 9"/>
                  <a:gd name="T32" fmla="*/ 4 w 8"/>
                  <a:gd name="T33" fmla="*/ 5 h 9"/>
                  <a:gd name="T34" fmla="*/ 4 w 8"/>
                  <a:gd name="T35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" h="9">
                    <a:moveTo>
                      <a:pt x="4" y="4"/>
                    </a:moveTo>
                    <a:cubicBezTo>
                      <a:pt x="7" y="5"/>
                      <a:pt x="7" y="5"/>
                      <a:pt x="7" y="5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4" y="8"/>
                      <a:pt x="3" y="8"/>
                      <a:pt x="2" y="8"/>
                    </a:cubicBezTo>
                    <a:cubicBezTo>
                      <a:pt x="1" y="7"/>
                      <a:pt x="1" y="6"/>
                      <a:pt x="1" y="6"/>
                    </a:cubicBezTo>
                    <a:cubicBezTo>
                      <a:pt x="0" y="5"/>
                      <a:pt x="1" y="3"/>
                      <a:pt x="1" y="3"/>
                    </a:cubicBezTo>
                    <a:cubicBezTo>
                      <a:pt x="2" y="1"/>
                      <a:pt x="3" y="0"/>
                      <a:pt x="6" y="1"/>
                    </a:cubicBezTo>
                    <a:cubicBezTo>
                      <a:pt x="7" y="1"/>
                      <a:pt x="8" y="3"/>
                      <a:pt x="8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2"/>
                      <a:pt x="6" y="2"/>
                      <a:pt x="5" y="1"/>
                    </a:cubicBezTo>
                    <a:cubicBezTo>
                      <a:pt x="4" y="1"/>
                      <a:pt x="3" y="1"/>
                      <a:pt x="2" y="3"/>
                    </a:cubicBezTo>
                    <a:cubicBezTo>
                      <a:pt x="1" y="4"/>
                      <a:pt x="1" y="6"/>
                      <a:pt x="3" y="7"/>
                    </a:cubicBezTo>
                    <a:cubicBezTo>
                      <a:pt x="3" y="7"/>
                      <a:pt x="4" y="7"/>
                      <a:pt x="4" y="7"/>
                    </a:cubicBezTo>
                    <a:cubicBezTo>
                      <a:pt x="5" y="7"/>
                      <a:pt x="5" y="6"/>
                      <a:pt x="6" y="6"/>
                    </a:cubicBezTo>
                    <a:cubicBezTo>
                      <a:pt x="4" y="5"/>
                      <a:pt x="4" y="5"/>
                      <a:pt x="4" y="5"/>
                    </a:cubicBez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41"/>
              <p:cNvSpPr>
                <a:spLocks noEditPoints="1"/>
              </p:cNvSpPr>
              <p:nvPr/>
            </p:nvSpPr>
            <p:spPr bwMode="auto">
              <a:xfrm>
                <a:off x="582613" y="1204913"/>
                <a:ext cx="20638" cy="22225"/>
              </a:xfrm>
              <a:custGeom>
                <a:avLst/>
                <a:gdLst>
                  <a:gd name="T0" fmla="*/ 4 w 8"/>
                  <a:gd name="T1" fmla="*/ 1 h 9"/>
                  <a:gd name="T2" fmla="*/ 6 w 8"/>
                  <a:gd name="T3" fmla="*/ 2 h 9"/>
                  <a:gd name="T4" fmla="*/ 7 w 8"/>
                  <a:gd name="T5" fmla="*/ 4 h 9"/>
                  <a:gd name="T6" fmla="*/ 5 w 8"/>
                  <a:gd name="T7" fmla="*/ 4 h 9"/>
                  <a:gd name="T8" fmla="*/ 3 w 8"/>
                  <a:gd name="T9" fmla="*/ 3 h 9"/>
                  <a:gd name="T10" fmla="*/ 4 w 8"/>
                  <a:gd name="T11" fmla="*/ 1 h 9"/>
                  <a:gd name="T12" fmla="*/ 2 w 8"/>
                  <a:gd name="T13" fmla="*/ 4 h 9"/>
                  <a:gd name="T14" fmla="*/ 4 w 8"/>
                  <a:gd name="T15" fmla="*/ 5 h 9"/>
                  <a:gd name="T16" fmla="*/ 5 w 8"/>
                  <a:gd name="T17" fmla="*/ 7 h 9"/>
                  <a:gd name="T18" fmla="*/ 4 w 8"/>
                  <a:gd name="T19" fmla="*/ 9 h 9"/>
                  <a:gd name="T20" fmla="*/ 5 w 8"/>
                  <a:gd name="T21" fmla="*/ 9 h 9"/>
                  <a:gd name="T22" fmla="*/ 5 w 8"/>
                  <a:gd name="T23" fmla="*/ 9 h 9"/>
                  <a:gd name="T24" fmla="*/ 5 w 8"/>
                  <a:gd name="T25" fmla="*/ 8 h 9"/>
                  <a:gd name="T26" fmla="*/ 6 w 8"/>
                  <a:gd name="T27" fmla="*/ 7 h 9"/>
                  <a:gd name="T28" fmla="*/ 6 w 8"/>
                  <a:gd name="T29" fmla="*/ 5 h 9"/>
                  <a:gd name="T30" fmla="*/ 8 w 8"/>
                  <a:gd name="T31" fmla="*/ 4 h 9"/>
                  <a:gd name="T32" fmla="*/ 6 w 8"/>
                  <a:gd name="T33" fmla="*/ 1 h 9"/>
                  <a:gd name="T34" fmla="*/ 3 w 8"/>
                  <a:gd name="T35" fmla="*/ 0 h 9"/>
                  <a:gd name="T36" fmla="*/ 0 w 8"/>
                  <a:gd name="T37" fmla="*/ 7 h 9"/>
                  <a:gd name="T38" fmla="*/ 1 w 8"/>
                  <a:gd name="T39" fmla="*/ 7 h 9"/>
                  <a:gd name="T40" fmla="*/ 2 w 8"/>
                  <a:gd name="T4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" h="9">
                    <a:moveTo>
                      <a:pt x="4" y="1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7" y="3"/>
                      <a:pt x="7" y="4"/>
                    </a:cubicBezTo>
                    <a:cubicBezTo>
                      <a:pt x="6" y="5"/>
                      <a:pt x="5" y="5"/>
                      <a:pt x="5" y="4"/>
                    </a:cubicBezTo>
                    <a:cubicBezTo>
                      <a:pt x="3" y="3"/>
                      <a:pt x="3" y="3"/>
                      <a:pt x="3" y="3"/>
                    </a:cubicBezTo>
                    <a:lnTo>
                      <a:pt x="4" y="1"/>
                    </a:lnTo>
                    <a:close/>
                    <a:moveTo>
                      <a:pt x="2" y="4"/>
                    </a:moveTo>
                    <a:cubicBezTo>
                      <a:pt x="4" y="5"/>
                      <a:pt x="4" y="5"/>
                      <a:pt x="4" y="5"/>
                    </a:cubicBezTo>
                    <a:cubicBezTo>
                      <a:pt x="5" y="6"/>
                      <a:pt x="5" y="7"/>
                      <a:pt x="5" y="7"/>
                    </a:cubicBezTo>
                    <a:cubicBezTo>
                      <a:pt x="5" y="7"/>
                      <a:pt x="4" y="8"/>
                      <a:pt x="4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8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6"/>
                      <a:pt x="6" y="6"/>
                      <a:pt x="6" y="5"/>
                    </a:cubicBezTo>
                    <a:cubicBezTo>
                      <a:pt x="6" y="6"/>
                      <a:pt x="7" y="5"/>
                      <a:pt x="8" y="4"/>
                    </a:cubicBezTo>
                    <a:cubicBezTo>
                      <a:pt x="8" y="3"/>
                      <a:pt x="7" y="2"/>
                      <a:pt x="6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42"/>
              <p:cNvSpPr>
                <a:spLocks/>
              </p:cNvSpPr>
              <p:nvPr/>
            </p:nvSpPr>
            <p:spPr bwMode="auto">
              <a:xfrm>
                <a:off x="598488" y="1212850"/>
                <a:ext cx="23813" cy="25400"/>
              </a:xfrm>
              <a:custGeom>
                <a:avLst/>
                <a:gdLst>
                  <a:gd name="T0" fmla="*/ 8 w 15"/>
                  <a:gd name="T1" fmla="*/ 16 h 16"/>
                  <a:gd name="T2" fmla="*/ 0 w 15"/>
                  <a:gd name="T3" fmla="*/ 11 h 16"/>
                  <a:gd name="T4" fmla="*/ 6 w 15"/>
                  <a:gd name="T5" fmla="*/ 0 h 16"/>
                  <a:gd name="T6" fmla="*/ 15 w 15"/>
                  <a:gd name="T7" fmla="*/ 5 h 16"/>
                  <a:gd name="T8" fmla="*/ 13 w 15"/>
                  <a:gd name="T9" fmla="*/ 6 h 16"/>
                  <a:gd name="T10" fmla="*/ 6 w 15"/>
                  <a:gd name="T11" fmla="*/ 3 h 16"/>
                  <a:gd name="T12" fmla="*/ 5 w 15"/>
                  <a:gd name="T13" fmla="*/ 6 h 16"/>
                  <a:gd name="T14" fmla="*/ 11 w 15"/>
                  <a:gd name="T15" fmla="*/ 9 h 16"/>
                  <a:gd name="T16" fmla="*/ 11 w 15"/>
                  <a:gd name="T17" fmla="*/ 9 h 16"/>
                  <a:gd name="T18" fmla="*/ 5 w 15"/>
                  <a:gd name="T19" fmla="*/ 6 h 16"/>
                  <a:gd name="T20" fmla="*/ 3 w 15"/>
                  <a:gd name="T21" fmla="*/ 11 h 16"/>
                  <a:gd name="T22" fmla="*/ 10 w 15"/>
                  <a:gd name="T23" fmla="*/ 14 h 16"/>
                  <a:gd name="T24" fmla="*/ 8 w 15"/>
                  <a:gd name="T25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" h="16">
                    <a:moveTo>
                      <a:pt x="8" y="16"/>
                    </a:moveTo>
                    <a:lnTo>
                      <a:pt x="0" y="11"/>
                    </a:lnTo>
                    <a:lnTo>
                      <a:pt x="6" y="0"/>
                    </a:lnTo>
                    <a:lnTo>
                      <a:pt x="15" y="5"/>
                    </a:lnTo>
                    <a:lnTo>
                      <a:pt x="13" y="6"/>
                    </a:lnTo>
                    <a:lnTo>
                      <a:pt x="6" y="3"/>
                    </a:lnTo>
                    <a:lnTo>
                      <a:pt x="5" y="6"/>
                    </a:lnTo>
                    <a:lnTo>
                      <a:pt x="11" y="9"/>
                    </a:lnTo>
                    <a:lnTo>
                      <a:pt x="11" y="9"/>
                    </a:lnTo>
                    <a:lnTo>
                      <a:pt x="5" y="6"/>
                    </a:lnTo>
                    <a:lnTo>
                      <a:pt x="3" y="11"/>
                    </a:lnTo>
                    <a:lnTo>
                      <a:pt x="10" y="14"/>
                    </a:lnTo>
                    <a:lnTo>
                      <a:pt x="8" y="16"/>
                    </a:ln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43"/>
              <p:cNvSpPr>
                <a:spLocks/>
              </p:cNvSpPr>
              <p:nvPr/>
            </p:nvSpPr>
            <p:spPr bwMode="auto">
              <a:xfrm>
                <a:off x="615950" y="1222375"/>
                <a:ext cx="20638" cy="23813"/>
              </a:xfrm>
              <a:custGeom>
                <a:avLst/>
                <a:gdLst>
                  <a:gd name="T0" fmla="*/ 6 w 8"/>
                  <a:gd name="T1" fmla="*/ 4 h 9"/>
                  <a:gd name="T2" fmla="*/ 5 w 8"/>
                  <a:gd name="T3" fmla="*/ 2 h 9"/>
                  <a:gd name="T4" fmla="*/ 3 w 8"/>
                  <a:gd name="T5" fmla="*/ 2 h 9"/>
                  <a:gd name="T6" fmla="*/ 3 w 8"/>
                  <a:gd name="T7" fmla="*/ 3 h 9"/>
                  <a:gd name="T8" fmla="*/ 5 w 8"/>
                  <a:gd name="T9" fmla="*/ 5 h 9"/>
                  <a:gd name="T10" fmla="*/ 5 w 8"/>
                  <a:gd name="T11" fmla="*/ 7 h 9"/>
                  <a:gd name="T12" fmla="*/ 2 w 8"/>
                  <a:gd name="T13" fmla="*/ 8 h 9"/>
                  <a:gd name="T14" fmla="*/ 0 w 8"/>
                  <a:gd name="T15" fmla="*/ 6 h 9"/>
                  <a:gd name="T16" fmla="*/ 0 w 8"/>
                  <a:gd name="T17" fmla="*/ 4 h 9"/>
                  <a:gd name="T18" fmla="*/ 1 w 8"/>
                  <a:gd name="T19" fmla="*/ 4 h 9"/>
                  <a:gd name="T20" fmla="*/ 2 w 8"/>
                  <a:gd name="T21" fmla="*/ 7 h 9"/>
                  <a:gd name="T22" fmla="*/ 4 w 8"/>
                  <a:gd name="T23" fmla="*/ 7 h 9"/>
                  <a:gd name="T24" fmla="*/ 4 w 8"/>
                  <a:gd name="T25" fmla="*/ 5 h 9"/>
                  <a:gd name="T26" fmla="*/ 3 w 8"/>
                  <a:gd name="T27" fmla="*/ 4 h 9"/>
                  <a:gd name="T28" fmla="*/ 2 w 8"/>
                  <a:gd name="T29" fmla="*/ 1 h 9"/>
                  <a:gd name="T30" fmla="*/ 5 w 8"/>
                  <a:gd name="T31" fmla="*/ 1 h 9"/>
                  <a:gd name="T32" fmla="*/ 7 w 8"/>
                  <a:gd name="T33" fmla="*/ 4 h 9"/>
                  <a:gd name="T34" fmla="*/ 6 w 8"/>
                  <a:gd name="T35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" h="9">
                    <a:moveTo>
                      <a:pt x="6" y="4"/>
                    </a:moveTo>
                    <a:cubicBezTo>
                      <a:pt x="6" y="3"/>
                      <a:pt x="6" y="2"/>
                      <a:pt x="5" y="2"/>
                    </a:cubicBezTo>
                    <a:cubicBezTo>
                      <a:pt x="5" y="1"/>
                      <a:pt x="4" y="1"/>
                      <a:pt x="3" y="2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5"/>
                      <a:pt x="6" y="6"/>
                      <a:pt x="5" y="7"/>
                    </a:cubicBezTo>
                    <a:cubicBezTo>
                      <a:pt x="4" y="9"/>
                      <a:pt x="3" y="8"/>
                      <a:pt x="2" y="8"/>
                    </a:cubicBezTo>
                    <a:cubicBezTo>
                      <a:pt x="1" y="7"/>
                      <a:pt x="0" y="6"/>
                      <a:pt x="0" y="6"/>
                    </a:cubicBezTo>
                    <a:cubicBezTo>
                      <a:pt x="0" y="5"/>
                      <a:pt x="0" y="5"/>
                      <a:pt x="0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6"/>
                      <a:pt x="1" y="6"/>
                      <a:pt x="2" y="7"/>
                    </a:cubicBezTo>
                    <a:cubicBezTo>
                      <a:pt x="3" y="7"/>
                      <a:pt x="4" y="8"/>
                      <a:pt x="4" y="7"/>
                    </a:cubicBezTo>
                    <a:cubicBezTo>
                      <a:pt x="5" y="6"/>
                      <a:pt x="5" y="6"/>
                      <a:pt x="4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3"/>
                      <a:pt x="1" y="3"/>
                      <a:pt x="2" y="1"/>
                    </a:cubicBezTo>
                    <a:cubicBezTo>
                      <a:pt x="3" y="0"/>
                      <a:pt x="4" y="0"/>
                      <a:pt x="5" y="1"/>
                    </a:cubicBezTo>
                    <a:cubicBezTo>
                      <a:pt x="8" y="2"/>
                      <a:pt x="7" y="4"/>
                      <a:pt x="7" y="4"/>
                    </a:cubicBez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44"/>
              <p:cNvSpPr>
                <a:spLocks/>
              </p:cNvSpPr>
              <p:nvPr/>
            </p:nvSpPr>
            <p:spPr bwMode="auto">
              <a:xfrm>
                <a:off x="631825" y="1230313"/>
                <a:ext cx="20638" cy="23813"/>
              </a:xfrm>
              <a:custGeom>
                <a:avLst/>
                <a:gdLst>
                  <a:gd name="T0" fmla="*/ 6 w 8"/>
                  <a:gd name="T1" fmla="*/ 4 h 9"/>
                  <a:gd name="T2" fmla="*/ 5 w 8"/>
                  <a:gd name="T3" fmla="*/ 2 h 9"/>
                  <a:gd name="T4" fmla="*/ 3 w 8"/>
                  <a:gd name="T5" fmla="*/ 2 h 9"/>
                  <a:gd name="T6" fmla="*/ 3 w 8"/>
                  <a:gd name="T7" fmla="*/ 4 h 9"/>
                  <a:gd name="T8" fmla="*/ 5 w 8"/>
                  <a:gd name="T9" fmla="*/ 5 h 9"/>
                  <a:gd name="T10" fmla="*/ 5 w 8"/>
                  <a:gd name="T11" fmla="*/ 8 h 9"/>
                  <a:gd name="T12" fmla="*/ 2 w 8"/>
                  <a:gd name="T13" fmla="*/ 8 h 9"/>
                  <a:gd name="T14" fmla="*/ 0 w 8"/>
                  <a:gd name="T15" fmla="*/ 6 h 9"/>
                  <a:gd name="T16" fmla="*/ 0 w 8"/>
                  <a:gd name="T17" fmla="*/ 4 h 9"/>
                  <a:gd name="T18" fmla="*/ 1 w 8"/>
                  <a:gd name="T19" fmla="*/ 5 h 9"/>
                  <a:gd name="T20" fmla="*/ 2 w 8"/>
                  <a:gd name="T21" fmla="*/ 7 h 9"/>
                  <a:gd name="T22" fmla="*/ 4 w 8"/>
                  <a:gd name="T23" fmla="*/ 7 h 9"/>
                  <a:gd name="T24" fmla="*/ 4 w 8"/>
                  <a:gd name="T25" fmla="*/ 5 h 9"/>
                  <a:gd name="T26" fmla="*/ 3 w 8"/>
                  <a:gd name="T27" fmla="*/ 4 h 9"/>
                  <a:gd name="T28" fmla="*/ 2 w 8"/>
                  <a:gd name="T29" fmla="*/ 2 h 9"/>
                  <a:gd name="T30" fmla="*/ 6 w 8"/>
                  <a:gd name="T31" fmla="*/ 1 h 9"/>
                  <a:gd name="T32" fmla="*/ 7 w 8"/>
                  <a:gd name="T33" fmla="*/ 5 h 9"/>
                  <a:gd name="T34" fmla="*/ 6 w 8"/>
                  <a:gd name="T35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" h="9">
                    <a:moveTo>
                      <a:pt x="6" y="4"/>
                    </a:moveTo>
                    <a:cubicBezTo>
                      <a:pt x="6" y="3"/>
                      <a:pt x="6" y="3"/>
                      <a:pt x="5" y="2"/>
                    </a:cubicBezTo>
                    <a:cubicBezTo>
                      <a:pt x="5" y="2"/>
                      <a:pt x="4" y="1"/>
                      <a:pt x="3" y="2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6"/>
                      <a:pt x="6" y="7"/>
                      <a:pt x="5" y="8"/>
                    </a:cubicBezTo>
                    <a:cubicBezTo>
                      <a:pt x="4" y="9"/>
                      <a:pt x="3" y="9"/>
                      <a:pt x="2" y="8"/>
                    </a:cubicBezTo>
                    <a:cubicBezTo>
                      <a:pt x="0" y="7"/>
                      <a:pt x="0" y="7"/>
                      <a:pt x="0" y="6"/>
                    </a:cubicBezTo>
                    <a:cubicBezTo>
                      <a:pt x="0" y="6"/>
                      <a:pt x="0" y="5"/>
                      <a:pt x="0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6"/>
                      <a:pt x="1" y="7"/>
                      <a:pt x="2" y="7"/>
                    </a:cubicBezTo>
                    <a:cubicBezTo>
                      <a:pt x="3" y="8"/>
                      <a:pt x="4" y="8"/>
                      <a:pt x="4" y="7"/>
                    </a:cubicBezTo>
                    <a:cubicBezTo>
                      <a:pt x="5" y="7"/>
                      <a:pt x="5" y="6"/>
                      <a:pt x="4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4"/>
                      <a:pt x="1" y="3"/>
                      <a:pt x="2" y="2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8" y="3"/>
                      <a:pt x="7" y="4"/>
                      <a:pt x="7" y="5"/>
                    </a:cubicBez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45"/>
              <p:cNvSpPr>
                <a:spLocks noEditPoints="1"/>
              </p:cNvSpPr>
              <p:nvPr/>
            </p:nvSpPr>
            <p:spPr bwMode="auto">
              <a:xfrm>
                <a:off x="644525" y="1241425"/>
                <a:ext cx="23813" cy="25400"/>
              </a:xfrm>
              <a:custGeom>
                <a:avLst/>
                <a:gdLst>
                  <a:gd name="T0" fmla="*/ 7 w 9"/>
                  <a:gd name="T1" fmla="*/ 6 h 10"/>
                  <a:gd name="T2" fmla="*/ 3 w 9"/>
                  <a:gd name="T3" fmla="*/ 7 h 10"/>
                  <a:gd name="T4" fmla="*/ 3 w 9"/>
                  <a:gd name="T5" fmla="*/ 3 h 10"/>
                  <a:gd name="T6" fmla="*/ 7 w 9"/>
                  <a:gd name="T7" fmla="*/ 2 h 10"/>
                  <a:gd name="T8" fmla="*/ 7 w 9"/>
                  <a:gd name="T9" fmla="*/ 6 h 10"/>
                  <a:gd name="T10" fmla="*/ 8 w 9"/>
                  <a:gd name="T11" fmla="*/ 7 h 10"/>
                  <a:gd name="T12" fmla="*/ 7 w 9"/>
                  <a:gd name="T13" fmla="*/ 2 h 10"/>
                  <a:gd name="T14" fmla="*/ 2 w 9"/>
                  <a:gd name="T15" fmla="*/ 3 h 10"/>
                  <a:gd name="T16" fmla="*/ 3 w 9"/>
                  <a:gd name="T17" fmla="*/ 8 h 10"/>
                  <a:gd name="T18" fmla="*/ 8 w 9"/>
                  <a:gd name="T1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" h="10">
                    <a:moveTo>
                      <a:pt x="7" y="6"/>
                    </a:moveTo>
                    <a:cubicBezTo>
                      <a:pt x="6" y="8"/>
                      <a:pt x="5" y="8"/>
                      <a:pt x="3" y="7"/>
                    </a:cubicBezTo>
                    <a:cubicBezTo>
                      <a:pt x="2" y="6"/>
                      <a:pt x="2" y="5"/>
                      <a:pt x="3" y="3"/>
                    </a:cubicBezTo>
                    <a:cubicBezTo>
                      <a:pt x="4" y="2"/>
                      <a:pt x="5" y="1"/>
                      <a:pt x="7" y="2"/>
                    </a:cubicBezTo>
                    <a:cubicBezTo>
                      <a:pt x="8" y="3"/>
                      <a:pt x="8" y="5"/>
                      <a:pt x="7" y="6"/>
                    </a:cubicBezTo>
                    <a:close/>
                    <a:moveTo>
                      <a:pt x="8" y="7"/>
                    </a:moveTo>
                    <a:cubicBezTo>
                      <a:pt x="9" y="6"/>
                      <a:pt x="9" y="3"/>
                      <a:pt x="7" y="2"/>
                    </a:cubicBezTo>
                    <a:cubicBezTo>
                      <a:pt x="5" y="0"/>
                      <a:pt x="3" y="2"/>
                      <a:pt x="2" y="3"/>
                    </a:cubicBezTo>
                    <a:cubicBezTo>
                      <a:pt x="1" y="4"/>
                      <a:pt x="0" y="7"/>
                      <a:pt x="3" y="8"/>
                    </a:cubicBezTo>
                    <a:cubicBezTo>
                      <a:pt x="5" y="10"/>
                      <a:pt x="7" y="8"/>
                      <a:pt x="8" y="7"/>
                    </a:cubicBezTo>
                    <a:close/>
                  </a:path>
                </a:pathLst>
              </a:custGeom>
              <a:solidFill>
                <a:srgbClr val="00A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46"/>
              <p:cNvSpPr>
                <a:spLocks/>
              </p:cNvSpPr>
              <p:nvPr/>
            </p:nvSpPr>
            <p:spPr bwMode="auto">
              <a:xfrm>
                <a:off x="530225" y="1069975"/>
                <a:ext cx="26988" cy="25400"/>
              </a:xfrm>
              <a:custGeom>
                <a:avLst/>
                <a:gdLst>
                  <a:gd name="T0" fmla="*/ 9 w 17"/>
                  <a:gd name="T1" fmla="*/ 0 h 16"/>
                  <a:gd name="T2" fmla="*/ 10 w 17"/>
                  <a:gd name="T3" fmla="*/ 6 h 16"/>
                  <a:gd name="T4" fmla="*/ 17 w 17"/>
                  <a:gd name="T5" fmla="*/ 6 h 16"/>
                  <a:gd name="T6" fmla="*/ 12 w 17"/>
                  <a:gd name="T7" fmla="*/ 9 h 16"/>
                  <a:gd name="T8" fmla="*/ 14 w 17"/>
                  <a:gd name="T9" fmla="*/ 16 h 16"/>
                  <a:gd name="T10" fmla="*/ 9 w 17"/>
                  <a:gd name="T11" fmla="*/ 13 h 16"/>
                  <a:gd name="T12" fmla="*/ 4 w 17"/>
                  <a:gd name="T13" fmla="*/ 16 h 16"/>
                  <a:gd name="T14" fmla="*/ 5 w 17"/>
                  <a:gd name="T15" fmla="*/ 9 h 16"/>
                  <a:gd name="T16" fmla="*/ 0 w 17"/>
                  <a:gd name="T17" fmla="*/ 6 h 16"/>
                  <a:gd name="T18" fmla="*/ 7 w 17"/>
                  <a:gd name="T19" fmla="*/ 6 h 16"/>
                  <a:gd name="T20" fmla="*/ 9 w 17"/>
                  <a:gd name="T2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6">
                    <a:moveTo>
                      <a:pt x="9" y="0"/>
                    </a:moveTo>
                    <a:lnTo>
                      <a:pt x="10" y="6"/>
                    </a:lnTo>
                    <a:lnTo>
                      <a:pt x="17" y="6"/>
                    </a:lnTo>
                    <a:lnTo>
                      <a:pt x="12" y="9"/>
                    </a:lnTo>
                    <a:lnTo>
                      <a:pt x="14" y="16"/>
                    </a:lnTo>
                    <a:lnTo>
                      <a:pt x="9" y="13"/>
                    </a:lnTo>
                    <a:lnTo>
                      <a:pt x="4" y="16"/>
                    </a:lnTo>
                    <a:lnTo>
                      <a:pt x="5" y="9"/>
                    </a:lnTo>
                    <a:lnTo>
                      <a:pt x="0" y="6"/>
                    </a:lnTo>
                    <a:lnTo>
                      <a:pt x="7" y="6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47"/>
              <p:cNvSpPr>
                <a:spLocks/>
              </p:cNvSpPr>
              <p:nvPr/>
            </p:nvSpPr>
            <p:spPr bwMode="auto">
              <a:xfrm>
                <a:off x="377825" y="1177925"/>
                <a:ext cx="17463" cy="15875"/>
              </a:xfrm>
              <a:custGeom>
                <a:avLst/>
                <a:gdLst>
                  <a:gd name="T0" fmla="*/ 5 w 11"/>
                  <a:gd name="T1" fmla="*/ 0 h 10"/>
                  <a:gd name="T2" fmla="*/ 7 w 11"/>
                  <a:gd name="T3" fmla="*/ 4 h 10"/>
                  <a:gd name="T4" fmla="*/ 11 w 11"/>
                  <a:gd name="T5" fmla="*/ 4 h 10"/>
                  <a:gd name="T6" fmla="*/ 7 w 11"/>
                  <a:gd name="T7" fmla="*/ 7 h 10"/>
                  <a:gd name="T8" fmla="*/ 8 w 11"/>
                  <a:gd name="T9" fmla="*/ 10 h 10"/>
                  <a:gd name="T10" fmla="*/ 5 w 11"/>
                  <a:gd name="T11" fmla="*/ 9 h 10"/>
                  <a:gd name="T12" fmla="*/ 2 w 11"/>
                  <a:gd name="T13" fmla="*/ 10 h 10"/>
                  <a:gd name="T14" fmla="*/ 3 w 11"/>
                  <a:gd name="T15" fmla="*/ 7 h 10"/>
                  <a:gd name="T16" fmla="*/ 0 w 11"/>
                  <a:gd name="T17" fmla="*/ 4 h 10"/>
                  <a:gd name="T18" fmla="*/ 3 w 11"/>
                  <a:gd name="T19" fmla="*/ 4 h 10"/>
                  <a:gd name="T20" fmla="*/ 5 w 11"/>
                  <a:gd name="T2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10">
                    <a:moveTo>
                      <a:pt x="5" y="0"/>
                    </a:moveTo>
                    <a:lnTo>
                      <a:pt x="7" y="4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8" y="10"/>
                    </a:lnTo>
                    <a:lnTo>
                      <a:pt x="5" y="9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0" y="4"/>
                    </a:lnTo>
                    <a:lnTo>
                      <a:pt x="3" y="4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48"/>
              <p:cNvSpPr>
                <a:spLocks/>
              </p:cNvSpPr>
              <p:nvPr/>
            </p:nvSpPr>
            <p:spPr bwMode="auto">
              <a:xfrm>
                <a:off x="276225" y="1123950"/>
                <a:ext cx="23813" cy="23813"/>
              </a:xfrm>
              <a:custGeom>
                <a:avLst/>
                <a:gdLst>
                  <a:gd name="T0" fmla="*/ 7 w 15"/>
                  <a:gd name="T1" fmla="*/ 0 h 15"/>
                  <a:gd name="T2" fmla="*/ 8 w 15"/>
                  <a:gd name="T3" fmla="*/ 7 h 15"/>
                  <a:gd name="T4" fmla="*/ 15 w 15"/>
                  <a:gd name="T5" fmla="*/ 7 h 15"/>
                  <a:gd name="T6" fmla="*/ 10 w 15"/>
                  <a:gd name="T7" fmla="*/ 10 h 15"/>
                  <a:gd name="T8" fmla="*/ 12 w 15"/>
                  <a:gd name="T9" fmla="*/ 15 h 15"/>
                  <a:gd name="T10" fmla="*/ 7 w 15"/>
                  <a:gd name="T11" fmla="*/ 11 h 15"/>
                  <a:gd name="T12" fmla="*/ 2 w 15"/>
                  <a:gd name="T13" fmla="*/ 15 h 15"/>
                  <a:gd name="T14" fmla="*/ 3 w 15"/>
                  <a:gd name="T15" fmla="*/ 10 h 15"/>
                  <a:gd name="T16" fmla="*/ 0 w 15"/>
                  <a:gd name="T17" fmla="*/ 7 h 15"/>
                  <a:gd name="T18" fmla="*/ 5 w 15"/>
                  <a:gd name="T19" fmla="*/ 7 h 15"/>
                  <a:gd name="T20" fmla="*/ 7 w 15"/>
                  <a:gd name="T2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15">
                    <a:moveTo>
                      <a:pt x="7" y="0"/>
                    </a:moveTo>
                    <a:lnTo>
                      <a:pt x="8" y="7"/>
                    </a:lnTo>
                    <a:lnTo>
                      <a:pt x="15" y="7"/>
                    </a:lnTo>
                    <a:lnTo>
                      <a:pt x="10" y="10"/>
                    </a:lnTo>
                    <a:lnTo>
                      <a:pt x="12" y="15"/>
                    </a:lnTo>
                    <a:lnTo>
                      <a:pt x="7" y="11"/>
                    </a:lnTo>
                    <a:lnTo>
                      <a:pt x="2" y="15"/>
                    </a:lnTo>
                    <a:lnTo>
                      <a:pt x="3" y="10"/>
                    </a:lnTo>
                    <a:lnTo>
                      <a:pt x="0" y="7"/>
                    </a:lnTo>
                    <a:lnTo>
                      <a:pt x="5" y="7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49"/>
              <p:cNvSpPr>
                <a:spLocks/>
              </p:cNvSpPr>
              <p:nvPr/>
            </p:nvSpPr>
            <p:spPr bwMode="auto">
              <a:xfrm>
                <a:off x="317500" y="1206500"/>
                <a:ext cx="20638" cy="20638"/>
              </a:xfrm>
              <a:custGeom>
                <a:avLst/>
                <a:gdLst>
                  <a:gd name="T0" fmla="*/ 7 w 13"/>
                  <a:gd name="T1" fmla="*/ 0 h 13"/>
                  <a:gd name="T2" fmla="*/ 9 w 13"/>
                  <a:gd name="T3" fmla="*/ 5 h 13"/>
                  <a:gd name="T4" fmla="*/ 13 w 13"/>
                  <a:gd name="T5" fmla="*/ 5 h 13"/>
                  <a:gd name="T6" fmla="*/ 10 w 13"/>
                  <a:gd name="T7" fmla="*/ 9 h 13"/>
                  <a:gd name="T8" fmla="*/ 12 w 13"/>
                  <a:gd name="T9" fmla="*/ 13 h 13"/>
                  <a:gd name="T10" fmla="*/ 7 w 13"/>
                  <a:gd name="T11" fmla="*/ 10 h 13"/>
                  <a:gd name="T12" fmla="*/ 2 w 13"/>
                  <a:gd name="T13" fmla="*/ 13 h 13"/>
                  <a:gd name="T14" fmla="*/ 4 w 13"/>
                  <a:gd name="T15" fmla="*/ 9 h 13"/>
                  <a:gd name="T16" fmla="*/ 0 w 13"/>
                  <a:gd name="T17" fmla="*/ 5 h 13"/>
                  <a:gd name="T18" fmla="*/ 5 w 13"/>
                  <a:gd name="T19" fmla="*/ 5 h 13"/>
                  <a:gd name="T20" fmla="*/ 7 w 13"/>
                  <a:gd name="T2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9" y="5"/>
                    </a:lnTo>
                    <a:lnTo>
                      <a:pt x="13" y="5"/>
                    </a:lnTo>
                    <a:lnTo>
                      <a:pt x="10" y="9"/>
                    </a:lnTo>
                    <a:lnTo>
                      <a:pt x="12" y="13"/>
                    </a:lnTo>
                    <a:lnTo>
                      <a:pt x="7" y="10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0" y="5"/>
                    </a:lnTo>
                    <a:lnTo>
                      <a:pt x="5" y="5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50"/>
              <p:cNvSpPr>
                <a:spLocks/>
              </p:cNvSpPr>
              <p:nvPr/>
            </p:nvSpPr>
            <p:spPr bwMode="auto">
              <a:xfrm>
                <a:off x="295275" y="1220788"/>
                <a:ext cx="28575" cy="25400"/>
              </a:xfrm>
              <a:custGeom>
                <a:avLst/>
                <a:gdLst>
                  <a:gd name="T0" fmla="*/ 9 w 18"/>
                  <a:gd name="T1" fmla="*/ 0 h 16"/>
                  <a:gd name="T2" fmla="*/ 11 w 18"/>
                  <a:gd name="T3" fmla="*/ 6 h 16"/>
                  <a:gd name="T4" fmla="*/ 18 w 18"/>
                  <a:gd name="T5" fmla="*/ 6 h 16"/>
                  <a:gd name="T6" fmla="*/ 13 w 18"/>
                  <a:gd name="T7" fmla="*/ 9 h 16"/>
                  <a:gd name="T8" fmla="*/ 14 w 18"/>
                  <a:gd name="T9" fmla="*/ 16 h 16"/>
                  <a:gd name="T10" fmla="*/ 8 w 18"/>
                  <a:gd name="T11" fmla="*/ 13 h 16"/>
                  <a:gd name="T12" fmla="*/ 3 w 18"/>
                  <a:gd name="T13" fmla="*/ 16 h 16"/>
                  <a:gd name="T14" fmla="*/ 5 w 18"/>
                  <a:gd name="T15" fmla="*/ 9 h 16"/>
                  <a:gd name="T16" fmla="*/ 0 w 18"/>
                  <a:gd name="T17" fmla="*/ 6 h 16"/>
                  <a:gd name="T18" fmla="*/ 6 w 18"/>
                  <a:gd name="T19" fmla="*/ 6 h 16"/>
                  <a:gd name="T20" fmla="*/ 9 w 18"/>
                  <a:gd name="T2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6">
                    <a:moveTo>
                      <a:pt x="9" y="0"/>
                    </a:moveTo>
                    <a:lnTo>
                      <a:pt x="11" y="6"/>
                    </a:lnTo>
                    <a:lnTo>
                      <a:pt x="18" y="6"/>
                    </a:lnTo>
                    <a:lnTo>
                      <a:pt x="13" y="9"/>
                    </a:lnTo>
                    <a:lnTo>
                      <a:pt x="14" y="16"/>
                    </a:lnTo>
                    <a:lnTo>
                      <a:pt x="8" y="13"/>
                    </a:lnTo>
                    <a:lnTo>
                      <a:pt x="3" y="16"/>
                    </a:lnTo>
                    <a:lnTo>
                      <a:pt x="5" y="9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51"/>
              <p:cNvSpPr>
                <a:spLocks/>
              </p:cNvSpPr>
              <p:nvPr/>
            </p:nvSpPr>
            <p:spPr bwMode="auto">
              <a:xfrm>
                <a:off x="276225" y="1246188"/>
                <a:ext cx="15875" cy="15875"/>
              </a:xfrm>
              <a:custGeom>
                <a:avLst/>
                <a:gdLst>
                  <a:gd name="T0" fmla="*/ 5 w 10"/>
                  <a:gd name="T1" fmla="*/ 0 h 10"/>
                  <a:gd name="T2" fmla="*/ 7 w 10"/>
                  <a:gd name="T3" fmla="*/ 3 h 10"/>
                  <a:gd name="T4" fmla="*/ 10 w 10"/>
                  <a:gd name="T5" fmla="*/ 3 h 10"/>
                  <a:gd name="T6" fmla="*/ 7 w 10"/>
                  <a:gd name="T7" fmla="*/ 6 h 10"/>
                  <a:gd name="T8" fmla="*/ 8 w 10"/>
                  <a:gd name="T9" fmla="*/ 10 h 10"/>
                  <a:gd name="T10" fmla="*/ 5 w 10"/>
                  <a:gd name="T11" fmla="*/ 6 h 10"/>
                  <a:gd name="T12" fmla="*/ 2 w 10"/>
                  <a:gd name="T13" fmla="*/ 10 h 10"/>
                  <a:gd name="T14" fmla="*/ 3 w 10"/>
                  <a:gd name="T15" fmla="*/ 6 h 10"/>
                  <a:gd name="T16" fmla="*/ 0 w 10"/>
                  <a:gd name="T17" fmla="*/ 3 h 10"/>
                  <a:gd name="T18" fmla="*/ 3 w 10"/>
                  <a:gd name="T19" fmla="*/ 3 h 10"/>
                  <a:gd name="T20" fmla="*/ 5 w 10"/>
                  <a:gd name="T2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10">
                    <a:moveTo>
                      <a:pt x="5" y="0"/>
                    </a:moveTo>
                    <a:lnTo>
                      <a:pt x="7" y="3"/>
                    </a:lnTo>
                    <a:lnTo>
                      <a:pt x="10" y="3"/>
                    </a:lnTo>
                    <a:lnTo>
                      <a:pt x="7" y="6"/>
                    </a:lnTo>
                    <a:lnTo>
                      <a:pt x="8" y="10"/>
                    </a:lnTo>
                    <a:lnTo>
                      <a:pt x="5" y="6"/>
                    </a:lnTo>
                    <a:lnTo>
                      <a:pt x="2" y="10"/>
                    </a:lnTo>
                    <a:lnTo>
                      <a:pt x="3" y="6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52"/>
              <p:cNvSpPr>
                <a:spLocks/>
              </p:cNvSpPr>
              <p:nvPr/>
            </p:nvSpPr>
            <p:spPr bwMode="auto">
              <a:xfrm>
                <a:off x="344488" y="1246188"/>
                <a:ext cx="20638" cy="17463"/>
              </a:xfrm>
              <a:custGeom>
                <a:avLst/>
                <a:gdLst>
                  <a:gd name="T0" fmla="*/ 6 w 13"/>
                  <a:gd name="T1" fmla="*/ 0 h 11"/>
                  <a:gd name="T2" fmla="*/ 8 w 13"/>
                  <a:gd name="T3" fmla="*/ 3 h 11"/>
                  <a:gd name="T4" fmla="*/ 13 w 13"/>
                  <a:gd name="T5" fmla="*/ 3 h 11"/>
                  <a:gd name="T6" fmla="*/ 8 w 13"/>
                  <a:gd name="T7" fmla="*/ 6 h 11"/>
                  <a:gd name="T8" fmla="*/ 10 w 13"/>
                  <a:gd name="T9" fmla="*/ 11 h 11"/>
                  <a:gd name="T10" fmla="*/ 6 w 13"/>
                  <a:gd name="T11" fmla="*/ 8 h 11"/>
                  <a:gd name="T12" fmla="*/ 3 w 13"/>
                  <a:gd name="T13" fmla="*/ 11 h 11"/>
                  <a:gd name="T14" fmla="*/ 5 w 13"/>
                  <a:gd name="T15" fmla="*/ 6 h 11"/>
                  <a:gd name="T16" fmla="*/ 0 w 13"/>
                  <a:gd name="T17" fmla="*/ 3 h 11"/>
                  <a:gd name="T18" fmla="*/ 5 w 13"/>
                  <a:gd name="T19" fmla="*/ 3 h 11"/>
                  <a:gd name="T20" fmla="*/ 6 w 13"/>
                  <a:gd name="T2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1">
                    <a:moveTo>
                      <a:pt x="6" y="0"/>
                    </a:moveTo>
                    <a:lnTo>
                      <a:pt x="8" y="3"/>
                    </a:lnTo>
                    <a:lnTo>
                      <a:pt x="13" y="3"/>
                    </a:lnTo>
                    <a:lnTo>
                      <a:pt x="8" y="6"/>
                    </a:lnTo>
                    <a:lnTo>
                      <a:pt x="10" y="11"/>
                    </a:lnTo>
                    <a:lnTo>
                      <a:pt x="6" y="8"/>
                    </a:lnTo>
                    <a:lnTo>
                      <a:pt x="3" y="11"/>
                    </a:lnTo>
                    <a:lnTo>
                      <a:pt x="5" y="6"/>
                    </a:lnTo>
                    <a:lnTo>
                      <a:pt x="0" y="3"/>
                    </a:lnTo>
                    <a:lnTo>
                      <a:pt x="5" y="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53"/>
              <p:cNvSpPr>
                <a:spLocks/>
              </p:cNvSpPr>
              <p:nvPr/>
            </p:nvSpPr>
            <p:spPr bwMode="auto">
              <a:xfrm>
                <a:off x="341313" y="1271588"/>
                <a:ext cx="19050" cy="19050"/>
              </a:xfrm>
              <a:custGeom>
                <a:avLst/>
                <a:gdLst>
                  <a:gd name="T0" fmla="*/ 5 w 12"/>
                  <a:gd name="T1" fmla="*/ 0 h 12"/>
                  <a:gd name="T2" fmla="*/ 7 w 12"/>
                  <a:gd name="T3" fmla="*/ 5 h 12"/>
                  <a:gd name="T4" fmla="*/ 12 w 12"/>
                  <a:gd name="T5" fmla="*/ 5 h 12"/>
                  <a:gd name="T6" fmla="*/ 8 w 12"/>
                  <a:gd name="T7" fmla="*/ 7 h 12"/>
                  <a:gd name="T8" fmla="*/ 8 w 12"/>
                  <a:gd name="T9" fmla="*/ 12 h 12"/>
                  <a:gd name="T10" fmla="*/ 5 w 12"/>
                  <a:gd name="T11" fmla="*/ 8 h 12"/>
                  <a:gd name="T12" fmla="*/ 2 w 12"/>
                  <a:gd name="T13" fmla="*/ 12 h 12"/>
                  <a:gd name="T14" fmla="*/ 3 w 12"/>
                  <a:gd name="T15" fmla="*/ 7 h 12"/>
                  <a:gd name="T16" fmla="*/ 0 w 12"/>
                  <a:gd name="T17" fmla="*/ 5 h 12"/>
                  <a:gd name="T18" fmla="*/ 3 w 12"/>
                  <a:gd name="T19" fmla="*/ 5 h 12"/>
                  <a:gd name="T20" fmla="*/ 5 w 12"/>
                  <a:gd name="T2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12">
                    <a:moveTo>
                      <a:pt x="5" y="0"/>
                    </a:moveTo>
                    <a:lnTo>
                      <a:pt x="7" y="5"/>
                    </a:lnTo>
                    <a:lnTo>
                      <a:pt x="12" y="5"/>
                    </a:lnTo>
                    <a:lnTo>
                      <a:pt x="8" y="7"/>
                    </a:lnTo>
                    <a:lnTo>
                      <a:pt x="8" y="12"/>
                    </a:lnTo>
                    <a:lnTo>
                      <a:pt x="5" y="8"/>
                    </a:lnTo>
                    <a:lnTo>
                      <a:pt x="2" y="12"/>
                    </a:lnTo>
                    <a:lnTo>
                      <a:pt x="3" y="7"/>
                    </a:lnTo>
                    <a:lnTo>
                      <a:pt x="0" y="5"/>
                    </a:lnTo>
                    <a:lnTo>
                      <a:pt x="3" y="5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54"/>
              <p:cNvSpPr>
                <a:spLocks/>
              </p:cNvSpPr>
              <p:nvPr/>
            </p:nvSpPr>
            <p:spPr bwMode="auto">
              <a:xfrm>
                <a:off x="366713" y="1292225"/>
                <a:ext cx="26988" cy="23813"/>
              </a:xfrm>
              <a:custGeom>
                <a:avLst/>
                <a:gdLst>
                  <a:gd name="T0" fmla="*/ 9 w 17"/>
                  <a:gd name="T1" fmla="*/ 0 h 15"/>
                  <a:gd name="T2" fmla="*/ 10 w 17"/>
                  <a:gd name="T3" fmla="*/ 7 h 15"/>
                  <a:gd name="T4" fmla="*/ 17 w 17"/>
                  <a:gd name="T5" fmla="*/ 7 h 15"/>
                  <a:gd name="T6" fmla="*/ 12 w 17"/>
                  <a:gd name="T7" fmla="*/ 10 h 15"/>
                  <a:gd name="T8" fmla="*/ 14 w 17"/>
                  <a:gd name="T9" fmla="*/ 15 h 15"/>
                  <a:gd name="T10" fmla="*/ 9 w 17"/>
                  <a:gd name="T11" fmla="*/ 12 h 15"/>
                  <a:gd name="T12" fmla="*/ 4 w 17"/>
                  <a:gd name="T13" fmla="*/ 15 h 15"/>
                  <a:gd name="T14" fmla="*/ 5 w 17"/>
                  <a:gd name="T15" fmla="*/ 10 h 15"/>
                  <a:gd name="T16" fmla="*/ 0 w 17"/>
                  <a:gd name="T17" fmla="*/ 7 h 15"/>
                  <a:gd name="T18" fmla="*/ 7 w 17"/>
                  <a:gd name="T19" fmla="*/ 7 h 15"/>
                  <a:gd name="T20" fmla="*/ 9 w 17"/>
                  <a:gd name="T2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15">
                    <a:moveTo>
                      <a:pt x="9" y="0"/>
                    </a:moveTo>
                    <a:lnTo>
                      <a:pt x="10" y="7"/>
                    </a:lnTo>
                    <a:lnTo>
                      <a:pt x="17" y="7"/>
                    </a:lnTo>
                    <a:lnTo>
                      <a:pt x="12" y="10"/>
                    </a:lnTo>
                    <a:lnTo>
                      <a:pt x="14" y="15"/>
                    </a:lnTo>
                    <a:lnTo>
                      <a:pt x="9" y="12"/>
                    </a:lnTo>
                    <a:lnTo>
                      <a:pt x="4" y="15"/>
                    </a:lnTo>
                    <a:lnTo>
                      <a:pt x="5" y="10"/>
                    </a:lnTo>
                    <a:lnTo>
                      <a:pt x="0" y="7"/>
                    </a:lnTo>
                    <a:lnTo>
                      <a:pt x="7" y="7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55"/>
              <p:cNvSpPr>
                <a:spLocks/>
              </p:cNvSpPr>
              <p:nvPr/>
            </p:nvSpPr>
            <p:spPr bwMode="auto">
              <a:xfrm>
                <a:off x="463550" y="1270000"/>
                <a:ext cx="28575" cy="28575"/>
              </a:xfrm>
              <a:custGeom>
                <a:avLst/>
                <a:gdLst>
                  <a:gd name="T0" fmla="*/ 10 w 18"/>
                  <a:gd name="T1" fmla="*/ 0 h 18"/>
                  <a:gd name="T2" fmla="*/ 11 w 18"/>
                  <a:gd name="T3" fmla="*/ 6 h 18"/>
                  <a:gd name="T4" fmla="*/ 18 w 18"/>
                  <a:gd name="T5" fmla="*/ 6 h 18"/>
                  <a:gd name="T6" fmla="*/ 13 w 18"/>
                  <a:gd name="T7" fmla="*/ 11 h 18"/>
                  <a:gd name="T8" fmla="*/ 15 w 18"/>
                  <a:gd name="T9" fmla="*/ 18 h 18"/>
                  <a:gd name="T10" fmla="*/ 10 w 18"/>
                  <a:gd name="T11" fmla="*/ 13 h 18"/>
                  <a:gd name="T12" fmla="*/ 3 w 18"/>
                  <a:gd name="T13" fmla="*/ 18 h 18"/>
                  <a:gd name="T14" fmla="*/ 6 w 18"/>
                  <a:gd name="T15" fmla="*/ 11 h 18"/>
                  <a:gd name="T16" fmla="*/ 0 w 18"/>
                  <a:gd name="T17" fmla="*/ 6 h 18"/>
                  <a:gd name="T18" fmla="*/ 6 w 18"/>
                  <a:gd name="T19" fmla="*/ 6 h 18"/>
                  <a:gd name="T20" fmla="*/ 10 w 18"/>
                  <a:gd name="T2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8">
                    <a:moveTo>
                      <a:pt x="10" y="0"/>
                    </a:moveTo>
                    <a:lnTo>
                      <a:pt x="11" y="6"/>
                    </a:lnTo>
                    <a:lnTo>
                      <a:pt x="18" y="6"/>
                    </a:lnTo>
                    <a:lnTo>
                      <a:pt x="13" y="11"/>
                    </a:lnTo>
                    <a:lnTo>
                      <a:pt x="15" y="18"/>
                    </a:lnTo>
                    <a:lnTo>
                      <a:pt x="10" y="13"/>
                    </a:lnTo>
                    <a:lnTo>
                      <a:pt x="3" y="18"/>
                    </a:lnTo>
                    <a:lnTo>
                      <a:pt x="6" y="11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56"/>
              <p:cNvSpPr>
                <a:spLocks/>
              </p:cNvSpPr>
              <p:nvPr/>
            </p:nvSpPr>
            <p:spPr bwMode="auto">
              <a:xfrm>
                <a:off x="460375" y="1246188"/>
                <a:ext cx="11113" cy="9525"/>
              </a:xfrm>
              <a:custGeom>
                <a:avLst/>
                <a:gdLst>
                  <a:gd name="T0" fmla="*/ 4 w 7"/>
                  <a:gd name="T1" fmla="*/ 0 h 6"/>
                  <a:gd name="T2" fmla="*/ 5 w 7"/>
                  <a:gd name="T3" fmla="*/ 2 h 6"/>
                  <a:gd name="T4" fmla="*/ 7 w 7"/>
                  <a:gd name="T5" fmla="*/ 2 h 6"/>
                  <a:gd name="T6" fmla="*/ 5 w 7"/>
                  <a:gd name="T7" fmla="*/ 3 h 6"/>
                  <a:gd name="T8" fmla="*/ 5 w 7"/>
                  <a:gd name="T9" fmla="*/ 6 h 6"/>
                  <a:gd name="T10" fmla="*/ 4 w 7"/>
                  <a:gd name="T11" fmla="*/ 5 h 6"/>
                  <a:gd name="T12" fmla="*/ 2 w 7"/>
                  <a:gd name="T13" fmla="*/ 6 h 6"/>
                  <a:gd name="T14" fmla="*/ 2 w 7"/>
                  <a:gd name="T15" fmla="*/ 3 h 6"/>
                  <a:gd name="T16" fmla="*/ 0 w 7"/>
                  <a:gd name="T17" fmla="*/ 2 h 6"/>
                  <a:gd name="T18" fmla="*/ 4 w 7"/>
                  <a:gd name="T19" fmla="*/ 2 h 6"/>
                  <a:gd name="T20" fmla="*/ 4 w 7"/>
                  <a:gd name="T2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" h="6">
                    <a:moveTo>
                      <a:pt x="4" y="0"/>
                    </a:moveTo>
                    <a:lnTo>
                      <a:pt x="5" y="2"/>
                    </a:lnTo>
                    <a:lnTo>
                      <a:pt x="7" y="2"/>
                    </a:lnTo>
                    <a:lnTo>
                      <a:pt x="5" y="3"/>
                    </a:lnTo>
                    <a:lnTo>
                      <a:pt x="5" y="6"/>
                    </a:lnTo>
                    <a:lnTo>
                      <a:pt x="4" y="5"/>
                    </a:lnTo>
                    <a:lnTo>
                      <a:pt x="2" y="6"/>
                    </a:lnTo>
                    <a:lnTo>
                      <a:pt x="2" y="3"/>
                    </a:lnTo>
                    <a:lnTo>
                      <a:pt x="0" y="2"/>
                    </a:lnTo>
                    <a:lnTo>
                      <a:pt x="4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57"/>
              <p:cNvSpPr>
                <a:spLocks/>
              </p:cNvSpPr>
              <p:nvPr/>
            </p:nvSpPr>
            <p:spPr bwMode="auto">
              <a:xfrm>
                <a:off x="439738" y="1230313"/>
                <a:ext cx="15875" cy="15875"/>
              </a:xfrm>
              <a:custGeom>
                <a:avLst/>
                <a:gdLst>
                  <a:gd name="T0" fmla="*/ 5 w 10"/>
                  <a:gd name="T1" fmla="*/ 0 h 10"/>
                  <a:gd name="T2" fmla="*/ 7 w 10"/>
                  <a:gd name="T3" fmla="*/ 3 h 10"/>
                  <a:gd name="T4" fmla="*/ 10 w 10"/>
                  <a:gd name="T5" fmla="*/ 3 h 10"/>
                  <a:gd name="T6" fmla="*/ 7 w 10"/>
                  <a:gd name="T7" fmla="*/ 7 h 10"/>
                  <a:gd name="T8" fmla="*/ 8 w 10"/>
                  <a:gd name="T9" fmla="*/ 10 h 10"/>
                  <a:gd name="T10" fmla="*/ 5 w 10"/>
                  <a:gd name="T11" fmla="*/ 7 h 10"/>
                  <a:gd name="T12" fmla="*/ 2 w 10"/>
                  <a:gd name="T13" fmla="*/ 10 h 10"/>
                  <a:gd name="T14" fmla="*/ 3 w 10"/>
                  <a:gd name="T15" fmla="*/ 7 h 10"/>
                  <a:gd name="T16" fmla="*/ 0 w 10"/>
                  <a:gd name="T17" fmla="*/ 3 h 10"/>
                  <a:gd name="T18" fmla="*/ 3 w 10"/>
                  <a:gd name="T19" fmla="*/ 3 h 10"/>
                  <a:gd name="T20" fmla="*/ 5 w 10"/>
                  <a:gd name="T2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10">
                    <a:moveTo>
                      <a:pt x="5" y="0"/>
                    </a:moveTo>
                    <a:lnTo>
                      <a:pt x="7" y="3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8" y="10"/>
                    </a:lnTo>
                    <a:lnTo>
                      <a:pt x="5" y="7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58"/>
              <p:cNvSpPr>
                <a:spLocks/>
              </p:cNvSpPr>
              <p:nvPr/>
            </p:nvSpPr>
            <p:spPr bwMode="auto">
              <a:xfrm>
                <a:off x="471488" y="1204913"/>
                <a:ext cx="20638" cy="20638"/>
              </a:xfrm>
              <a:custGeom>
                <a:avLst/>
                <a:gdLst>
                  <a:gd name="T0" fmla="*/ 6 w 13"/>
                  <a:gd name="T1" fmla="*/ 0 h 13"/>
                  <a:gd name="T2" fmla="*/ 8 w 13"/>
                  <a:gd name="T3" fmla="*/ 5 h 13"/>
                  <a:gd name="T4" fmla="*/ 13 w 13"/>
                  <a:gd name="T5" fmla="*/ 5 h 13"/>
                  <a:gd name="T6" fmla="*/ 8 w 13"/>
                  <a:gd name="T7" fmla="*/ 8 h 13"/>
                  <a:gd name="T8" fmla="*/ 10 w 13"/>
                  <a:gd name="T9" fmla="*/ 13 h 13"/>
                  <a:gd name="T10" fmla="*/ 6 w 13"/>
                  <a:gd name="T11" fmla="*/ 10 h 13"/>
                  <a:gd name="T12" fmla="*/ 1 w 13"/>
                  <a:gd name="T13" fmla="*/ 13 h 13"/>
                  <a:gd name="T14" fmla="*/ 3 w 13"/>
                  <a:gd name="T15" fmla="*/ 8 h 13"/>
                  <a:gd name="T16" fmla="*/ 0 w 13"/>
                  <a:gd name="T17" fmla="*/ 5 h 13"/>
                  <a:gd name="T18" fmla="*/ 5 w 13"/>
                  <a:gd name="T19" fmla="*/ 5 h 13"/>
                  <a:gd name="T20" fmla="*/ 6 w 13"/>
                  <a:gd name="T2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3">
                    <a:moveTo>
                      <a:pt x="6" y="0"/>
                    </a:moveTo>
                    <a:lnTo>
                      <a:pt x="8" y="5"/>
                    </a:lnTo>
                    <a:lnTo>
                      <a:pt x="13" y="5"/>
                    </a:lnTo>
                    <a:lnTo>
                      <a:pt x="8" y="8"/>
                    </a:lnTo>
                    <a:lnTo>
                      <a:pt x="10" y="13"/>
                    </a:lnTo>
                    <a:lnTo>
                      <a:pt x="6" y="10"/>
                    </a:lnTo>
                    <a:lnTo>
                      <a:pt x="1" y="13"/>
                    </a:lnTo>
                    <a:lnTo>
                      <a:pt x="3" y="8"/>
                    </a:lnTo>
                    <a:lnTo>
                      <a:pt x="0" y="5"/>
                    </a:lnTo>
                    <a:lnTo>
                      <a:pt x="5" y="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59"/>
              <p:cNvSpPr>
                <a:spLocks/>
              </p:cNvSpPr>
              <p:nvPr/>
            </p:nvSpPr>
            <p:spPr bwMode="auto">
              <a:xfrm>
                <a:off x="523875" y="1152525"/>
                <a:ext cx="17463" cy="15875"/>
              </a:xfrm>
              <a:custGeom>
                <a:avLst/>
                <a:gdLst>
                  <a:gd name="T0" fmla="*/ 6 w 11"/>
                  <a:gd name="T1" fmla="*/ 0 h 10"/>
                  <a:gd name="T2" fmla="*/ 6 w 11"/>
                  <a:gd name="T3" fmla="*/ 3 h 10"/>
                  <a:gd name="T4" fmla="*/ 11 w 11"/>
                  <a:gd name="T5" fmla="*/ 3 h 10"/>
                  <a:gd name="T6" fmla="*/ 8 w 11"/>
                  <a:gd name="T7" fmla="*/ 7 h 10"/>
                  <a:gd name="T8" fmla="*/ 9 w 11"/>
                  <a:gd name="T9" fmla="*/ 10 h 10"/>
                  <a:gd name="T10" fmla="*/ 6 w 11"/>
                  <a:gd name="T11" fmla="*/ 8 h 10"/>
                  <a:gd name="T12" fmla="*/ 3 w 11"/>
                  <a:gd name="T13" fmla="*/ 10 h 10"/>
                  <a:gd name="T14" fmla="*/ 3 w 11"/>
                  <a:gd name="T15" fmla="*/ 7 h 10"/>
                  <a:gd name="T16" fmla="*/ 0 w 11"/>
                  <a:gd name="T17" fmla="*/ 3 h 10"/>
                  <a:gd name="T18" fmla="*/ 4 w 11"/>
                  <a:gd name="T19" fmla="*/ 3 h 10"/>
                  <a:gd name="T20" fmla="*/ 6 w 11"/>
                  <a:gd name="T2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10">
                    <a:moveTo>
                      <a:pt x="6" y="0"/>
                    </a:moveTo>
                    <a:lnTo>
                      <a:pt x="6" y="3"/>
                    </a:lnTo>
                    <a:lnTo>
                      <a:pt x="11" y="3"/>
                    </a:lnTo>
                    <a:lnTo>
                      <a:pt x="8" y="7"/>
                    </a:lnTo>
                    <a:lnTo>
                      <a:pt x="9" y="10"/>
                    </a:lnTo>
                    <a:lnTo>
                      <a:pt x="6" y="8"/>
                    </a:lnTo>
                    <a:lnTo>
                      <a:pt x="3" y="10"/>
                    </a:lnTo>
                    <a:lnTo>
                      <a:pt x="3" y="7"/>
                    </a:lnTo>
                    <a:lnTo>
                      <a:pt x="0" y="3"/>
                    </a:lnTo>
                    <a:lnTo>
                      <a:pt x="4" y="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60"/>
              <p:cNvSpPr>
                <a:spLocks/>
              </p:cNvSpPr>
              <p:nvPr/>
            </p:nvSpPr>
            <p:spPr bwMode="auto">
              <a:xfrm>
                <a:off x="492125" y="1227138"/>
                <a:ext cx="23813" cy="22225"/>
              </a:xfrm>
              <a:custGeom>
                <a:avLst/>
                <a:gdLst>
                  <a:gd name="T0" fmla="*/ 6 w 15"/>
                  <a:gd name="T1" fmla="*/ 0 h 14"/>
                  <a:gd name="T2" fmla="*/ 8 w 15"/>
                  <a:gd name="T3" fmla="*/ 5 h 14"/>
                  <a:gd name="T4" fmla="*/ 15 w 15"/>
                  <a:gd name="T5" fmla="*/ 5 h 14"/>
                  <a:gd name="T6" fmla="*/ 10 w 15"/>
                  <a:gd name="T7" fmla="*/ 9 h 14"/>
                  <a:gd name="T8" fmla="*/ 11 w 15"/>
                  <a:gd name="T9" fmla="*/ 14 h 14"/>
                  <a:gd name="T10" fmla="*/ 6 w 15"/>
                  <a:gd name="T11" fmla="*/ 10 h 14"/>
                  <a:gd name="T12" fmla="*/ 3 w 15"/>
                  <a:gd name="T13" fmla="*/ 14 h 14"/>
                  <a:gd name="T14" fmla="*/ 5 w 15"/>
                  <a:gd name="T15" fmla="*/ 9 h 14"/>
                  <a:gd name="T16" fmla="*/ 0 w 15"/>
                  <a:gd name="T17" fmla="*/ 5 h 14"/>
                  <a:gd name="T18" fmla="*/ 5 w 15"/>
                  <a:gd name="T19" fmla="*/ 5 h 14"/>
                  <a:gd name="T20" fmla="*/ 6 w 15"/>
                  <a:gd name="T2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14">
                    <a:moveTo>
                      <a:pt x="6" y="0"/>
                    </a:moveTo>
                    <a:lnTo>
                      <a:pt x="8" y="5"/>
                    </a:lnTo>
                    <a:lnTo>
                      <a:pt x="15" y="5"/>
                    </a:lnTo>
                    <a:lnTo>
                      <a:pt x="10" y="9"/>
                    </a:lnTo>
                    <a:lnTo>
                      <a:pt x="11" y="14"/>
                    </a:lnTo>
                    <a:lnTo>
                      <a:pt x="6" y="10"/>
                    </a:lnTo>
                    <a:lnTo>
                      <a:pt x="3" y="14"/>
                    </a:lnTo>
                    <a:lnTo>
                      <a:pt x="5" y="9"/>
                    </a:lnTo>
                    <a:lnTo>
                      <a:pt x="0" y="5"/>
                    </a:lnTo>
                    <a:lnTo>
                      <a:pt x="5" y="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61"/>
              <p:cNvSpPr>
                <a:spLocks/>
              </p:cNvSpPr>
              <p:nvPr/>
            </p:nvSpPr>
            <p:spPr bwMode="auto">
              <a:xfrm>
                <a:off x="515938" y="1292225"/>
                <a:ext cx="28575" cy="28575"/>
              </a:xfrm>
              <a:custGeom>
                <a:avLst/>
                <a:gdLst>
                  <a:gd name="T0" fmla="*/ 8 w 18"/>
                  <a:gd name="T1" fmla="*/ 0 h 18"/>
                  <a:gd name="T2" fmla="*/ 11 w 18"/>
                  <a:gd name="T3" fmla="*/ 7 h 18"/>
                  <a:gd name="T4" fmla="*/ 18 w 18"/>
                  <a:gd name="T5" fmla="*/ 7 h 18"/>
                  <a:gd name="T6" fmla="*/ 11 w 18"/>
                  <a:gd name="T7" fmla="*/ 12 h 18"/>
                  <a:gd name="T8" fmla="*/ 14 w 18"/>
                  <a:gd name="T9" fmla="*/ 18 h 18"/>
                  <a:gd name="T10" fmla="*/ 8 w 18"/>
                  <a:gd name="T11" fmla="*/ 13 h 18"/>
                  <a:gd name="T12" fmla="*/ 3 w 18"/>
                  <a:gd name="T13" fmla="*/ 18 h 18"/>
                  <a:gd name="T14" fmla="*/ 5 w 18"/>
                  <a:gd name="T15" fmla="*/ 12 h 18"/>
                  <a:gd name="T16" fmla="*/ 0 w 18"/>
                  <a:gd name="T17" fmla="*/ 7 h 18"/>
                  <a:gd name="T18" fmla="*/ 6 w 18"/>
                  <a:gd name="T19" fmla="*/ 7 h 18"/>
                  <a:gd name="T20" fmla="*/ 8 w 18"/>
                  <a:gd name="T2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18">
                    <a:moveTo>
                      <a:pt x="8" y="0"/>
                    </a:moveTo>
                    <a:lnTo>
                      <a:pt x="11" y="7"/>
                    </a:lnTo>
                    <a:lnTo>
                      <a:pt x="18" y="7"/>
                    </a:lnTo>
                    <a:lnTo>
                      <a:pt x="11" y="12"/>
                    </a:lnTo>
                    <a:lnTo>
                      <a:pt x="14" y="18"/>
                    </a:lnTo>
                    <a:lnTo>
                      <a:pt x="8" y="13"/>
                    </a:lnTo>
                    <a:lnTo>
                      <a:pt x="3" y="18"/>
                    </a:lnTo>
                    <a:lnTo>
                      <a:pt x="5" y="12"/>
                    </a:lnTo>
                    <a:lnTo>
                      <a:pt x="0" y="7"/>
                    </a:lnTo>
                    <a:lnTo>
                      <a:pt x="6" y="7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62"/>
              <p:cNvSpPr>
                <a:spLocks/>
              </p:cNvSpPr>
              <p:nvPr/>
            </p:nvSpPr>
            <p:spPr bwMode="auto">
              <a:xfrm>
                <a:off x="536575" y="1328738"/>
                <a:ext cx="22225" cy="23813"/>
              </a:xfrm>
              <a:custGeom>
                <a:avLst/>
                <a:gdLst>
                  <a:gd name="T0" fmla="*/ 6 w 14"/>
                  <a:gd name="T1" fmla="*/ 0 h 15"/>
                  <a:gd name="T2" fmla="*/ 8 w 14"/>
                  <a:gd name="T3" fmla="*/ 7 h 15"/>
                  <a:gd name="T4" fmla="*/ 14 w 14"/>
                  <a:gd name="T5" fmla="*/ 7 h 15"/>
                  <a:gd name="T6" fmla="*/ 10 w 14"/>
                  <a:gd name="T7" fmla="*/ 10 h 15"/>
                  <a:gd name="T8" fmla="*/ 11 w 14"/>
                  <a:gd name="T9" fmla="*/ 15 h 15"/>
                  <a:gd name="T10" fmla="*/ 6 w 14"/>
                  <a:gd name="T11" fmla="*/ 12 h 15"/>
                  <a:gd name="T12" fmla="*/ 3 w 14"/>
                  <a:gd name="T13" fmla="*/ 15 h 15"/>
                  <a:gd name="T14" fmla="*/ 5 w 14"/>
                  <a:gd name="T15" fmla="*/ 10 h 15"/>
                  <a:gd name="T16" fmla="*/ 0 w 14"/>
                  <a:gd name="T17" fmla="*/ 7 h 15"/>
                  <a:gd name="T18" fmla="*/ 5 w 14"/>
                  <a:gd name="T19" fmla="*/ 7 h 15"/>
                  <a:gd name="T20" fmla="*/ 6 w 14"/>
                  <a:gd name="T2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15">
                    <a:moveTo>
                      <a:pt x="6" y="0"/>
                    </a:moveTo>
                    <a:lnTo>
                      <a:pt x="8" y="7"/>
                    </a:lnTo>
                    <a:lnTo>
                      <a:pt x="14" y="7"/>
                    </a:lnTo>
                    <a:lnTo>
                      <a:pt x="10" y="10"/>
                    </a:lnTo>
                    <a:lnTo>
                      <a:pt x="11" y="15"/>
                    </a:lnTo>
                    <a:lnTo>
                      <a:pt x="6" y="12"/>
                    </a:lnTo>
                    <a:lnTo>
                      <a:pt x="3" y="15"/>
                    </a:lnTo>
                    <a:lnTo>
                      <a:pt x="5" y="10"/>
                    </a:lnTo>
                    <a:lnTo>
                      <a:pt x="0" y="7"/>
                    </a:lnTo>
                    <a:lnTo>
                      <a:pt x="5" y="7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63"/>
              <p:cNvSpPr>
                <a:spLocks/>
              </p:cNvSpPr>
              <p:nvPr/>
            </p:nvSpPr>
            <p:spPr bwMode="auto">
              <a:xfrm>
                <a:off x="557213" y="1303338"/>
                <a:ext cx="20638" cy="17463"/>
              </a:xfrm>
              <a:custGeom>
                <a:avLst/>
                <a:gdLst>
                  <a:gd name="T0" fmla="*/ 6 w 13"/>
                  <a:gd name="T1" fmla="*/ 0 h 11"/>
                  <a:gd name="T2" fmla="*/ 8 w 13"/>
                  <a:gd name="T3" fmla="*/ 5 h 11"/>
                  <a:gd name="T4" fmla="*/ 13 w 13"/>
                  <a:gd name="T5" fmla="*/ 5 h 11"/>
                  <a:gd name="T6" fmla="*/ 8 w 13"/>
                  <a:gd name="T7" fmla="*/ 8 h 11"/>
                  <a:gd name="T8" fmla="*/ 10 w 13"/>
                  <a:gd name="T9" fmla="*/ 11 h 11"/>
                  <a:gd name="T10" fmla="*/ 6 w 13"/>
                  <a:gd name="T11" fmla="*/ 10 h 11"/>
                  <a:gd name="T12" fmla="*/ 1 w 13"/>
                  <a:gd name="T13" fmla="*/ 11 h 11"/>
                  <a:gd name="T14" fmla="*/ 3 w 13"/>
                  <a:gd name="T15" fmla="*/ 8 h 11"/>
                  <a:gd name="T16" fmla="*/ 0 w 13"/>
                  <a:gd name="T17" fmla="*/ 5 h 11"/>
                  <a:gd name="T18" fmla="*/ 5 w 13"/>
                  <a:gd name="T19" fmla="*/ 5 h 11"/>
                  <a:gd name="T20" fmla="*/ 6 w 13"/>
                  <a:gd name="T2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1">
                    <a:moveTo>
                      <a:pt x="6" y="0"/>
                    </a:moveTo>
                    <a:lnTo>
                      <a:pt x="8" y="5"/>
                    </a:lnTo>
                    <a:lnTo>
                      <a:pt x="13" y="5"/>
                    </a:lnTo>
                    <a:lnTo>
                      <a:pt x="8" y="8"/>
                    </a:lnTo>
                    <a:lnTo>
                      <a:pt x="10" y="11"/>
                    </a:lnTo>
                    <a:lnTo>
                      <a:pt x="6" y="10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0" y="5"/>
                    </a:lnTo>
                    <a:lnTo>
                      <a:pt x="5" y="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64"/>
              <p:cNvSpPr>
                <a:spLocks/>
              </p:cNvSpPr>
              <p:nvPr/>
            </p:nvSpPr>
            <p:spPr bwMode="auto">
              <a:xfrm>
                <a:off x="582613" y="1287463"/>
                <a:ext cx="23813" cy="20638"/>
              </a:xfrm>
              <a:custGeom>
                <a:avLst/>
                <a:gdLst>
                  <a:gd name="T0" fmla="*/ 8 w 15"/>
                  <a:gd name="T1" fmla="*/ 0 h 13"/>
                  <a:gd name="T2" fmla="*/ 10 w 15"/>
                  <a:gd name="T3" fmla="*/ 5 h 13"/>
                  <a:gd name="T4" fmla="*/ 15 w 15"/>
                  <a:gd name="T5" fmla="*/ 5 h 13"/>
                  <a:gd name="T6" fmla="*/ 10 w 15"/>
                  <a:gd name="T7" fmla="*/ 8 h 13"/>
                  <a:gd name="T8" fmla="*/ 12 w 15"/>
                  <a:gd name="T9" fmla="*/ 13 h 13"/>
                  <a:gd name="T10" fmla="*/ 8 w 15"/>
                  <a:gd name="T11" fmla="*/ 10 h 13"/>
                  <a:gd name="T12" fmla="*/ 3 w 15"/>
                  <a:gd name="T13" fmla="*/ 13 h 13"/>
                  <a:gd name="T14" fmla="*/ 5 w 15"/>
                  <a:gd name="T15" fmla="*/ 8 h 13"/>
                  <a:gd name="T16" fmla="*/ 0 w 15"/>
                  <a:gd name="T17" fmla="*/ 5 h 13"/>
                  <a:gd name="T18" fmla="*/ 7 w 15"/>
                  <a:gd name="T19" fmla="*/ 5 h 13"/>
                  <a:gd name="T20" fmla="*/ 8 w 15"/>
                  <a:gd name="T21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13">
                    <a:moveTo>
                      <a:pt x="8" y="0"/>
                    </a:moveTo>
                    <a:lnTo>
                      <a:pt x="10" y="5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12" y="13"/>
                    </a:lnTo>
                    <a:lnTo>
                      <a:pt x="8" y="10"/>
                    </a:lnTo>
                    <a:lnTo>
                      <a:pt x="3" y="13"/>
                    </a:lnTo>
                    <a:lnTo>
                      <a:pt x="5" y="8"/>
                    </a:lnTo>
                    <a:lnTo>
                      <a:pt x="0" y="5"/>
                    </a:lnTo>
                    <a:lnTo>
                      <a:pt x="7" y="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65"/>
              <p:cNvSpPr>
                <a:spLocks/>
              </p:cNvSpPr>
              <p:nvPr/>
            </p:nvSpPr>
            <p:spPr bwMode="auto">
              <a:xfrm>
                <a:off x="585788" y="1323975"/>
                <a:ext cx="17463" cy="17463"/>
              </a:xfrm>
              <a:custGeom>
                <a:avLst/>
                <a:gdLst>
                  <a:gd name="T0" fmla="*/ 6 w 11"/>
                  <a:gd name="T1" fmla="*/ 0 h 11"/>
                  <a:gd name="T2" fmla="*/ 8 w 11"/>
                  <a:gd name="T3" fmla="*/ 5 h 11"/>
                  <a:gd name="T4" fmla="*/ 11 w 11"/>
                  <a:gd name="T5" fmla="*/ 5 h 11"/>
                  <a:gd name="T6" fmla="*/ 8 w 11"/>
                  <a:gd name="T7" fmla="*/ 7 h 11"/>
                  <a:gd name="T8" fmla="*/ 10 w 11"/>
                  <a:gd name="T9" fmla="*/ 11 h 11"/>
                  <a:gd name="T10" fmla="*/ 6 w 11"/>
                  <a:gd name="T11" fmla="*/ 8 h 11"/>
                  <a:gd name="T12" fmla="*/ 3 w 11"/>
                  <a:gd name="T13" fmla="*/ 11 h 11"/>
                  <a:gd name="T14" fmla="*/ 5 w 11"/>
                  <a:gd name="T15" fmla="*/ 7 h 11"/>
                  <a:gd name="T16" fmla="*/ 0 w 11"/>
                  <a:gd name="T17" fmla="*/ 5 h 11"/>
                  <a:gd name="T18" fmla="*/ 5 w 11"/>
                  <a:gd name="T19" fmla="*/ 5 h 11"/>
                  <a:gd name="T20" fmla="*/ 6 w 11"/>
                  <a:gd name="T2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11">
                    <a:moveTo>
                      <a:pt x="6" y="0"/>
                    </a:moveTo>
                    <a:lnTo>
                      <a:pt x="8" y="5"/>
                    </a:lnTo>
                    <a:lnTo>
                      <a:pt x="11" y="5"/>
                    </a:lnTo>
                    <a:lnTo>
                      <a:pt x="8" y="7"/>
                    </a:lnTo>
                    <a:lnTo>
                      <a:pt x="10" y="11"/>
                    </a:lnTo>
                    <a:lnTo>
                      <a:pt x="6" y="8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0" y="5"/>
                    </a:lnTo>
                    <a:lnTo>
                      <a:pt x="5" y="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66"/>
              <p:cNvSpPr>
                <a:spLocks/>
              </p:cNvSpPr>
              <p:nvPr/>
            </p:nvSpPr>
            <p:spPr bwMode="auto">
              <a:xfrm>
                <a:off x="587375" y="1347788"/>
                <a:ext cx="15875" cy="15875"/>
              </a:xfrm>
              <a:custGeom>
                <a:avLst/>
                <a:gdLst>
                  <a:gd name="T0" fmla="*/ 5 w 10"/>
                  <a:gd name="T1" fmla="*/ 0 h 10"/>
                  <a:gd name="T2" fmla="*/ 5 w 10"/>
                  <a:gd name="T3" fmla="*/ 3 h 10"/>
                  <a:gd name="T4" fmla="*/ 10 w 10"/>
                  <a:gd name="T5" fmla="*/ 3 h 10"/>
                  <a:gd name="T6" fmla="*/ 7 w 10"/>
                  <a:gd name="T7" fmla="*/ 5 h 10"/>
                  <a:gd name="T8" fmla="*/ 7 w 10"/>
                  <a:gd name="T9" fmla="*/ 8 h 10"/>
                  <a:gd name="T10" fmla="*/ 5 w 10"/>
                  <a:gd name="T11" fmla="*/ 6 h 10"/>
                  <a:gd name="T12" fmla="*/ 2 w 10"/>
                  <a:gd name="T13" fmla="*/ 10 h 10"/>
                  <a:gd name="T14" fmla="*/ 2 w 10"/>
                  <a:gd name="T15" fmla="*/ 5 h 10"/>
                  <a:gd name="T16" fmla="*/ 0 w 10"/>
                  <a:gd name="T17" fmla="*/ 3 h 10"/>
                  <a:gd name="T18" fmla="*/ 4 w 10"/>
                  <a:gd name="T19" fmla="*/ 3 h 10"/>
                  <a:gd name="T20" fmla="*/ 5 w 10"/>
                  <a:gd name="T2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10">
                    <a:moveTo>
                      <a:pt x="5" y="0"/>
                    </a:moveTo>
                    <a:lnTo>
                      <a:pt x="5" y="3"/>
                    </a:lnTo>
                    <a:lnTo>
                      <a:pt x="10" y="3"/>
                    </a:lnTo>
                    <a:lnTo>
                      <a:pt x="7" y="5"/>
                    </a:lnTo>
                    <a:lnTo>
                      <a:pt x="7" y="8"/>
                    </a:lnTo>
                    <a:lnTo>
                      <a:pt x="5" y="6"/>
                    </a:lnTo>
                    <a:lnTo>
                      <a:pt x="2" y="10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4" y="3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67"/>
              <p:cNvSpPr>
                <a:spLocks/>
              </p:cNvSpPr>
              <p:nvPr/>
            </p:nvSpPr>
            <p:spPr bwMode="auto">
              <a:xfrm>
                <a:off x="606425" y="1295400"/>
                <a:ext cx="23813" cy="23813"/>
              </a:xfrm>
              <a:custGeom>
                <a:avLst/>
                <a:gdLst>
                  <a:gd name="T0" fmla="*/ 8 w 15"/>
                  <a:gd name="T1" fmla="*/ 0 h 15"/>
                  <a:gd name="T2" fmla="*/ 10 w 15"/>
                  <a:gd name="T3" fmla="*/ 7 h 15"/>
                  <a:gd name="T4" fmla="*/ 15 w 15"/>
                  <a:gd name="T5" fmla="*/ 7 h 15"/>
                  <a:gd name="T6" fmla="*/ 10 w 15"/>
                  <a:gd name="T7" fmla="*/ 10 h 15"/>
                  <a:gd name="T8" fmla="*/ 11 w 15"/>
                  <a:gd name="T9" fmla="*/ 15 h 15"/>
                  <a:gd name="T10" fmla="*/ 6 w 15"/>
                  <a:gd name="T11" fmla="*/ 11 h 15"/>
                  <a:gd name="T12" fmla="*/ 3 w 15"/>
                  <a:gd name="T13" fmla="*/ 15 h 15"/>
                  <a:gd name="T14" fmla="*/ 5 w 15"/>
                  <a:gd name="T15" fmla="*/ 10 h 15"/>
                  <a:gd name="T16" fmla="*/ 0 w 15"/>
                  <a:gd name="T17" fmla="*/ 7 h 15"/>
                  <a:gd name="T18" fmla="*/ 5 w 15"/>
                  <a:gd name="T19" fmla="*/ 7 h 15"/>
                  <a:gd name="T20" fmla="*/ 8 w 15"/>
                  <a:gd name="T21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15">
                    <a:moveTo>
                      <a:pt x="8" y="0"/>
                    </a:moveTo>
                    <a:lnTo>
                      <a:pt x="10" y="7"/>
                    </a:lnTo>
                    <a:lnTo>
                      <a:pt x="15" y="7"/>
                    </a:lnTo>
                    <a:lnTo>
                      <a:pt x="10" y="10"/>
                    </a:lnTo>
                    <a:lnTo>
                      <a:pt x="11" y="15"/>
                    </a:lnTo>
                    <a:lnTo>
                      <a:pt x="6" y="11"/>
                    </a:lnTo>
                    <a:lnTo>
                      <a:pt x="3" y="15"/>
                    </a:lnTo>
                    <a:lnTo>
                      <a:pt x="5" y="10"/>
                    </a:lnTo>
                    <a:lnTo>
                      <a:pt x="0" y="7"/>
                    </a:lnTo>
                    <a:lnTo>
                      <a:pt x="5" y="7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68"/>
              <p:cNvSpPr>
                <a:spLocks/>
              </p:cNvSpPr>
              <p:nvPr/>
            </p:nvSpPr>
            <p:spPr bwMode="auto">
              <a:xfrm>
                <a:off x="635000" y="1292225"/>
                <a:ext cx="17463" cy="15875"/>
              </a:xfrm>
              <a:custGeom>
                <a:avLst/>
                <a:gdLst>
                  <a:gd name="T0" fmla="*/ 6 w 11"/>
                  <a:gd name="T1" fmla="*/ 0 h 10"/>
                  <a:gd name="T2" fmla="*/ 6 w 11"/>
                  <a:gd name="T3" fmla="*/ 5 h 10"/>
                  <a:gd name="T4" fmla="*/ 11 w 11"/>
                  <a:gd name="T5" fmla="*/ 5 h 10"/>
                  <a:gd name="T6" fmla="*/ 8 w 11"/>
                  <a:gd name="T7" fmla="*/ 7 h 10"/>
                  <a:gd name="T8" fmla="*/ 10 w 11"/>
                  <a:gd name="T9" fmla="*/ 10 h 10"/>
                  <a:gd name="T10" fmla="*/ 6 w 11"/>
                  <a:gd name="T11" fmla="*/ 9 h 10"/>
                  <a:gd name="T12" fmla="*/ 3 w 11"/>
                  <a:gd name="T13" fmla="*/ 10 h 10"/>
                  <a:gd name="T14" fmla="*/ 3 w 11"/>
                  <a:gd name="T15" fmla="*/ 7 h 10"/>
                  <a:gd name="T16" fmla="*/ 0 w 11"/>
                  <a:gd name="T17" fmla="*/ 5 h 10"/>
                  <a:gd name="T18" fmla="*/ 5 w 11"/>
                  <a:gd name="T19" fmla="*/ 5 h 10"/>
                  <a:gd name="T20" fmla="*/ 6 w 11"/>
                  <a:gd name="T21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10">
                    <a:moveTo>
                      <a:pt x="6" y="0"/>
                    </a:moveTo>
                    <a:lnTo>
                      <a:pt x="6" y="5"/>
                    </a:lnTo>
                    <a:lnTo>
                      <a:pt x="11" y="5"/>
                    </a:lnTo>
                    <a:lnTo>
                      <a:pt x="8" y="7"/>
                    </a:lnTo>
                    <a:lnTo>
                      <a:pt x="10" y="10"/>
                    </a:lnTo>
                    <a:lnTo>
                      <a:pt x="6" y="9"/>
                    </a:lnTo>
                    <a:lnTo>
                      <a:pt x="3" y="10"/>
                    </a:lnTo>
                    <a:lnTo>
                      <a:pt x="3" y="7"/>
                    </a:lnTo>
                    <a:lnTo>
                      <a:pt x="0" y="5"/>
                    </a:lnTo>
                    <a:lnTo>
                      <a:pt x="5" y="5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69"/>
              <p:cNvSpPr>
                <a:spLocks/>
              </p:cNvSpPr>
              <p:nvPr/>
            </p:nvSpPr>
            <p:spPr bwMode="auto">
              <a:xfrm>
                <a:off x="647700" y="1277938"/>
                <a:ext cx="12700" cy="9525"/>
              </a:xfrm>
              <a:custGeom>
                <a:avLst/>
                <a:gdLst>
                  <a:gd name="T0" fmla="*/ 5 w 8"/>
                  <a:gd name="T1" fmla="*/ 0 h 6"/>
                  <a:gd name="T2" fmla="*/ 5 w 8"/>
                  <a:gd name="T3" fmla="*/ 1 h 6"/>
                  <a:gd name="T4" fmla="*/ 8 w 8"/>
                  <a:gd name="T5" fmla="*/ 1 h 6"/>
                  <a:gd name="T6" fmla="*/ 7 w 8"/>
                  <a:gd name="T7" fmla="*/ 4 h 6"/>
                  <a:gd name="T8" fmla="*/ 7 w 8"/>
                  <a:gd name="T9" fmla="*/ 6 h 6"/>
                  <a:gd name="T10" fmla="*/ 5 w 8"/>
                  <a:gd name="T11" fmla="*/ 4 h 6"/>
                  <a:gd name="T12" fmla="*/ 2 w 8"/>
                  <a:gd name="T13" fmla="*/ 6 h 6"/>
                  <a:gd name="T14" fmla="*/ 3 w 8"/>
                  <a:gd name="T15" fmla="*/ 4 h 6"/>
                  <a:gd name="T16" fmla="*/ 0 w 8"/>
                  <a:gd name="T17" fmla="*/ 1 h 6"/>
                  <a:gd name="T18" fmla="*/ 3 w 8"/>
                  <a:gd name="T19" fmla="*/ 1 h 6"/>
                  <a:gd name="T20" fmla="*/ 5 w 8"/>
                  <a:gd name="T2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" h="6">
                    <a:moveTo>
                      <a:pt x="5" y="0"/>
                    </a:moveTo>
                    <a:lnTo>
                      <a:pt x="5" y="1"/>
                    </a:lnTo>
                    <a:lnTo>
                      <a:pt x="8" y="1"/>
                    </a:lnTo>
                    <a:lnTo>
                      <a:pt x="7" y="4"/>
                    </a:lnTo>
                    <a:lnTo>
                      <a:pt x="7" y="6"/>
                    </a:lnTo>
                    <a:lnTo>
                      <a:pt x="5" y="4"/>
                    </a:lnTo>
                    <a:lnTo>
                      <a:pt x="2" y="6"/>
                    </a:lnTo>
                    <a:lnTo>
                      <a:pt x="3" y="4"/>
                    </a:lnTo>
                    <a:lnTo>
                      <a:pt x="0" y="1"/>
                    </a:lnTo>
                    <a:lnTo>
                      <a:pt x="3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70"/>
              <p:cNvSpPr>
                <a:spLocks/>
              </p:cNvSpPr>
              <p:nvPr/>
            </p:nvSpPr>
            <p:spPr bwMode="auto">
              <a:xfrm>
                <a:off x="635000" y="1246188"/>
                <a:ext cx="12700" cy="12700"/>
              </a:xfrm>
              <a:custGeom>
                <a:avLst/>
                <a:gdLst>
                  <a:gd name="T0" fmla="*/ 5 w 8"/>
                  <a:gd name="T1" fmla="*/ 0 h 8"/>
                  <a:gd name="T2" fmla="*/ 5 w 8"/>
                  <a:gd name="T3" fmla="*/ 3 h 8"/>
                  <a:gd name="T4" fmla="*/ 8 w 8"/>
                  <a:gd name="T5" fmla="*/ 3 h 8"/>
                  <a:gd name="T6" fmla="*/ 6 w 8"/>
                  <a:gd name="T7" fmla="*/ 5 h 8"/>
                  <a:gd name="T8" fmla="*/ 6 w 8"/>
                  <a:gd name="T9" fmla="*/ 8 h 8"/>
                  <a:gd name="T10" fmla="*/ 5 w 8"/>
                  <a:gd name="T11" fmla="*/ 6 h 8"/>
                  <a:gd name="T12" fmla="*/ 1 w 8"/>
                  <a:gd name="T13" fmla="*/ 8 h 8"/>
                  <a:gd name="T14" fmla="*/ 1 w 8"/>
                  <a:gd name="T15" fmla="*/ 5 h 8"/>
                  <a:gd name="T16" fmla="*/ 0 w 8"/>
                  <a:gd name="T17" fmla="*/ 3 h 8"/>
                  <a:gd name="T18" fmla="*/ 3 w 8"/>
                  <a:gd name="T19" fmla="*/ 3 h 8"/>
                  <a:gd name="T20" fmla="*/ 5 w 8"/>
                  <a:gd name="T2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" h="8">
                    <a:moveTo>
                      <a:pt x="5" y="0"/>
                    </a:moveTo>
                    <a:lnTo>
                      <a:pt x="5" y="3"/>
                    </a:lnTo>
                    <a:lnTo>
                      <a:pt x="8" y="3"/>
                    </a:lnTo>
                    <a:lnTo>
                      <a:pt x="6" y="5"/>
                    </a:lnTo>
                    <a:lnTo>
                      <a:pt x="6" y="8"/>
                    </a:lnTo>
                    <a:lnTo>
                      <a:pt x="5" y="6"/>
                    </a:lnTo>
                    <a:lnTo>
                      <a:pt x="1" y="8"/>
                    </a:lnTo>
                    <a:lnTo>
                      <a:pt x="1" y="5"/>
                    </a:lnTo>
                    <a:lnTo>
                      <a:pt x="0" y="3"/>
                    </a:lnTo>
                    <a:lnTo>
                      <a:pt x="3" y="3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71"/>
              <p:cNvSpPr>
                <a:spLocks/>
              </p:cNvSpPr>
              <p:nvPr/>
            </p:nvSpPr>
            <p:spPr bwMode="auto">
              <a:xfrm>
                <a:off x="663575" y="1241425"/>
                <a:ext cx="25400" cy="22225"/>
              </a:xfrm>
              <a:custGeom>
                <a:avLst/>
                <a:gdLst>
                  <a:gd name="T0" fmla="*/ 8 w 16"/>
                  <a:gd name="T1" fmla="*/ 0 h 14"/>
                  <a:gd name="T2" fmla="*/ 10 w 16"/>
                  <a:gd name="T3" fmla="*/ 5 h 14"/>
                  <a:gd name="T4" fmla="*/ 16 w 16"/>
                  <a:gd name="T5" fmla="*/ 5 h 14"/>
                  <a:gd name="T6" fmla="*/ 11 w 16"/>
                  <a:gd name="T7" fmla="*/ 9 h 14"/>
                  <a:gd name="T8" fmla="*/ 13 w 16"/>
                  <a:gd name="T9" fmla="*/ 14 h 14"/>
                  <a:gd name="T10" fmla="*/ 8 w 16"/>
                  <a:gd name="T11" fmla="*/ 11 h 14"/>
                  <a:gd name="T12" fmla="*/ 3 w 16"/>
                  <a:gd name="T13" fmla="*/ 14 h 14"/>
                  <a:gd name="T14" fmla="*/ 5 w 16"/>
                  <a:gd name="T15" fmla="*/ 9 h 14"/>
                  <a:gd name="T16" fmla="*/ 0 w 16"/>
                  <a:gd name="T17" fmla="*/ 5 h 14"/>
                  <a:gd name="T18" fmla="*/ 6 w 16"/>
                  <a:gd name="T19" fmla="*/ 5 h 14"/>
                  <a:gd name="T20" fmla="*/ 8 w 16"/>
                  <a:gd name="T21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14">
                    <a:moveTo>
                      <a:pt x="8" y="0"/>
                    </a:moveTo>
                    <a:lnTo>
                      <a:pt x="10" y="5"/>
                    </a:lnTo>
                    <a:lnTo>
                      <a:pt x="16" y="5"/>
                    </a:lnTo>
                    <a:lnTo>
                      <a:pt x="11" y="9"/>
                    </a:lnTo>
                    <a:lnTo>
                      <a:pt x="13" y="14"/>
                    </a:lnTo>
                    <a:lnTo>
                      <a:pt x="8" y="11"/>
                    </a:lnTo>
                    <a:lnTo>
                      <a:pt x="3" y="14"/>
                    </a:lnTo>
                    <a:lnTo>
                      <a:pt x="5" y="9"/>
                    </a:lnTo>
                    <a:lnTo>
                      <a:pt x="0" y="5"/>
                    </a:lnTo>
                    <a:lnTo>
                      <a:pt x="6" y="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72"/>
              <p:cNvSpPr>
                <a:spLocks/>
              </p:cNvSpPr>
              <p:nvPr/>
            </p:nvSpPr>
            <p:spPr bwMode="auto">
              <a:xfrm>
                <a:off x="473075" y="1355725"/>
                <a:ext cx="15875" cy="12700"/>
              </a:xfrm>
              <a:custGeom>
                <a:avLst/>
                <a:gdLst>
                  <a:gd name="T0" fmla="*/ 5 w 10"/>
                  <a:gd name="T1" fmla="*/ 0 h 8"/>
                  <a:gd name="T2" fmla="*/ 5 w 10"/>
                  <a:gd name="T3" fmla="*/ 3 h 8"/>
                  <a:gd name="T4" fmla="*/ 10 w 10"/>
                  <a:gd name="T5" fmla="*/ 3 h 8"/>
                  <a:gd name="T6" fmla="*/ 7 w 10"/>
                  <a:gd name="T7" fmla="*/ 5 h 8"/>
                  <a:gd name="T8" fmla="*/ 9 w 10"/>
                  <a:gd name="T9" fmla="*/ 8 h 8"/>
                  <a:gd name="T10" fmla="*/ 5 w 10"/>
                  <a:gd name="T11" fmla="*/ 6 h 8"/>
                  <a:gd name="T12" fmla="*/ 2 w 10"/>
                  <a:gd name="T13" fmla="*/ 8 h 8"/>
                  <a:gd name="T14" fmla="*/ 4 w 10"/>
                  <a:gd name="T15" fmla="*/ 5 h 8"/>
                  <a:gd name="T16" fmla="*/ 0 w 10"/>
                  <a:gd name="T17" fmla="*/ 3 h 8"/>
                  <a:gd name="T18" fmla="*/ 4 w 10"/>
                  <a:gd name="T19" fmla="*/ 3 h 8"/>
                  <a:gd name="T20" fmla="*/ 5 w 10"/>
                  <a:gd name="T21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" h="8">
                    <a:moveTo>
                      <a:pt x="5" y="0"/>
                    </a:moveTo>
                    <a:lnTo>
                      <a:pt x="5" y="3"/>
                    </a:lnTo>
                    <a:lnTo>
                      <a:pt x="10" y="3"/>
                    </a:lnTo>
                    <a:lnTo>
                      <a:pt x="7" y="5"/>
                    </a:lnTo>
                    <a:lnTo>
                      <a:pt x="9" y="8"/>
                    </a:lnTo>
                    <a:lnTo>
                      <a:pt x="5" y="6"/>
                    </a:lnTo>
                    <a:lnTo>
                      <a:pt x="2" y="8"/>
                    </a:lnTo>
                    <a:lnTo>
                      <a:pt x="4" y="5"/>
                    </a:lnTo>
                    <a:lnTo>
                      <a:pt x="0" y="3"/>
                    </a:lnTo>
                    <a:lnTo>
                      <a:pt x="4" y="3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A03E3B2-0B84-4961-8E6B-0384EA343B5F}"/>
              </a:ext>
            </a:extLst>
          </p:cNvPr>
          <p:cNvGrpSpPr/>
          <p:nvPr/>
        </p:nvGrpSpPr>
        <p:grpSpPr>
          <a:xfrm>
            <a:off x="9511165" y="1410559"/>
            <a:ext cx="1537717" cy="1736431"/>
            <a:chOff x="9511165" y="1410559"/>
            <a:chExt cx="1537717" cy="1736431"/>
          </a:xfrm>
        </p:grpSpPr>
        <p:sp>
          <p:nvSpPr>
            <p:cNvPr id="45" name="TextBox 44"/>
            <p:cNvSpPr txBox="1"/>
            <p:nvPr/>
          </p:nvSpPr>
          <p:spPr>
            <a:xfrm>
              <a:off x="9695568" y="1906212"/>
              <a:ext cx="11689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9511165" y="2546826"/>
              <a:ext cx="153771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 change the chart, and recolor a fill with your own.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891134" y="2107998"/>
              <a:ext cx="7777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9%</a:t>
              </a:r>
              <a:endParaRPr lang="id-ID" sz="3200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9941519" y="1410559"/>
              <a:ext cx="680691" cy="477777"/>
              <a:chOff x="1319213" y="-561975"/>
              <a:chExt cx="1336675" cy="938213"/>
            </a:xfrm>
          </p:grpSpPr>
          <p:sp>
            <p:nvSpPr>
              <p:cNvPr id="112" name="Freeform 73"/>
              <p:cNvSpPr>
                <a:spLocks/>
              </p:cNvSpPr>
              <p:nvPr/>
            </p:nvSpPr>
            <p:spPr bwMode="auto">
              <a:xfrm>
                <a:off x="1319213" y="-561975"/>
                <a:ext cx="1336675" cy="938213"/>
              </a:xfrm>
              <a:custGeom>
                <a:avLst/>
                <a:gdLst>
                  <a:gd name="T0" fmla="*/ 515 w 515"/>
                  <a:gd name="T1" fmla="*/ 337 h 361"/>
                  <a:gd name="T2" fmla="*/ 491 w 515"/>
                  <a:gd name="T3" fmla="*/ 361 h 361"/>
                  <a:gd name="T4" fmla="*/ 24 w 515"/>
                  <a:gd name="T5" fmla="*/ 361 h 361"/>
                  <a:gd name="T6" fmla="*/ 0 w 515"/>
                  <a:gd name="T7" fmla="*/ 337 h 361"/>
                  <a:gd name="T8" fmla="*/ 0 w 515"/>
                  <a:gd name="T9" fmla="*/ 24 h 361"/>
                  <a:gd name="T10" fmla="*/ 24 w 515"/>
                  <a:gd name="T11" fmla="*/ 0 h 361"/>
                  <a:gd name="T12" fmla="*/ 491 w 515"/>
                  <a:gd name="T13" fmla="*/ 0 h 361"/>
                  <a:gd name="T14" fmla="*/ 515 w 515"/>
                  <a:gd name="T15" fmla="*/ 24 h 361"/>
                  <a:gd name="T16" fmla="*/ 515 w 515"/>
                  <a:gd name="T17" fmla="*/ 337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5" h="361">
                    <a:moveTo>
                      <a:pt x="515" y="337"/>
                    </a:moveTo>
                    <a:cubicBezTo>
                      <a:pt x="515" y="350"/>
                      <a:pt x="504" y="361"/>
                      <a:pt x="491" y="361"/>
                    </a:cubicBezTo>
                    <a:cubicBezTo>
                      <a:pt x="24" y="361"/>
                      <a:pt x="24" y="361"/>
                      <a:pt x="24" y="361"/>
                    </a:cubicBezTo>
                    <a:cubicBezTo>
                      <a:pt x="10" y="361"/>
                      <a:pt x="0" y="350"/>
                      <a:pt x="0" y="337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0" y="0"/>
                      <a:pt x="24" y="0"/>
                    </a:cubicBezTo>
                    <a:cubicBezTo>
                      <a:pt x="491" y="0"/>
                      <a:pt x="491" y="0"/>
                      <a:pt x="491" y="0"/>
                    </a:cubicBezTo>
                    <a:cubicBezTo>
                      <a:pt x="504" y="0"/>
                      <a:pt x="515" y="11"/>
                      <a:pt x="515" y="24"/>
                    </a:cubicBezTo>
                    <a:lnTo>
                      <a:pt x="515" y="33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74"/>
              <p:cNvSpPr>
                <a:spLocks/>
              </p:cNvSpPr>
              <p:nvPr/>
            </p:nvSpPr>
            <p:spPr bwMode="auto">
              <a:xfrm>
                <a:off x="1319213" y="303213"/>
                <a:ext cx="1336675" cy="73025"/>
              </a:xfrm>
              <a:custGeom>
                <a:avLst/>
                <a:gdLst>
                  <a:gd name="T0" fmla="*/ 0 w 515"/>
                  <a:gd name="T1" fmla="*/ 4 h 28"/>
                  <a:gd name="T2" fmla="*/ 24 w 515"/>
                  <a:gd name="T3" fmla="*/ 28 h 28"/>
                  <a:gd name="T4" fmla="*/ 491 w 515"/>
                  <a:gd name="T5" fmla="*/ 28 h 28"/>
                  <a:gd name="T6" fmla="*/ 515 w 515"/>
                  <a:gd name="T7" fmla="*/ 4 h 28"/>
                  <a:gd name="T8" fmla="*/ 515 w 515"/>
                  <a:gd name="T9" fmla="*/ 0 h 28"/>
                  <a:gd name="T10" fmla="*/ 0 w 515"/>
                  <a:gd name="T11" fmla="*/ 0 h 28"/>
                  <a:gd name="T12" fmla="*/ 0 w 515"/>
                  <a:gd name="T13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5" h="28">
                    <a:moveTo>
                      <a:pt x="0" y="4"/>
                    </a:moveTo>
                    <a:cubicBezTo>
                      <a:pt x="0" y="17"/>
                      <a:pt x="10" y="28"/>
                      <a:pt x="24" y="28"/>
                    </a:cubicBezTo>
                    <a:cubicBezTo>
                      <a:pt x="491" y="28"/>
                      <a:pt x="491" y="28"/>
                      <a:pt x="491" y="28"/>
                    </a:cubicBezTo>
                    <a:cubicBezTo>
                      <a:pt x="504" y="28"/>
                      <a:pt x="515" y="17"/>
                      <a:pt x="515" y="4"/>
                    </a:cubicBezTo>
                    <a:cubicBezTo>
                      <a:pt x="515" y="0"/>
                      <a:pt x="515" y="0"/>
                      <a:pt x="515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DA21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Rectangle 75"/>
              <p:cNvSpPr>
                <a:spLocks noChangeArrowheads="1"/>
              </p:cNvSpPr>
              <p:nvPr/>
            </p:nvSpPr>
            <p:spPr bwMode="auto">
              <a:xfrm>
                <a:off x="1319213" y="157163"/>
                <a:ext cx="1336675" cy="73025"/>
              </a:xfrm>
              <a:prstGeom prst="rect">
                <a:avLst/>
              </a:prstGeom>
              <a:solidFill>
                <a:srgbClr val="DA21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Rectangle 76"/>
              <p:cNvSpPr>
                <a:spLocks noChangeArrowheads="1"/>
              </p:cNvSpPr>
              <p:nvPr/>
            </p:nvSpPr>
            <p:spPr bwMode="auto">
              <a:xfrm>
                <a:off x="1319213" y="14288"/>
                <a:ext cx="1336675" cy="71438"/>
              </a:xfrm>
              <a:prstGeom prst="rect">
                <a:avLst/>
              </a:prstGeom>
              <a:solidFill>
                <a:srgbClr val="DA21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Rectangle 77"/>
              <p:cNvSpPr>
                <a:spLocks noChangeArrowheads="1"/>
              </p:cNvSpPr>
              <p:nvPr/>
            </p:nvSpPr>
            <p:spPr bwMode="auto">
              <a:xfrm>
                <a:off x="1319213" y="-130175"/>
                <a:ext cx="1336675" cy="73025"/>
              </a:xfrm>
              <a:prstGeom prst="rect">
                <a:avLst/>
              </a:prstGeom>
              <a:solidFill>
                <a:srgbClr val="DA21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Rectangle 78"/>
              <p:cNvSpPr>
                <a:spLocks noChangeArrowheads="1"/>
              </p:cNvSpPr>
              <p:nvPr/>
            </p:nvSpPr>
            <p:spPr bwMode="auto">
              <a:xfrm>
                <a:off x="1319213" y="-273050"/>
                <a:ext cx="1336675" cy="73025"/>
              </a:xfrm>
              <a:prstGeom prst="rect">
                <a:avLst/>
              </a:prstGeom>
              <a:solidFill>
                <a:srgbClr val="DA21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Rectangle 79"/>
              <p:cNvSpPr>
                <a:spLocks noChangeArrowheads="1"/>
              </p:cNvSpPr>
              <p:nvPr/>
            </p:nvSpPr>
            <p:spPr bwMode="auto">
              <a:xfrm>
                <a:off x="1319213" y="-419100"/>
                <a:ext cx="1336675" cy="73025"/>
              </a:xfrm>
              <a:prstGeom prst="rect">
                <a:avLst/>
              </a:prstGeom>
              <a:solidFill>
                <a:srgbClr val="DA21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80"/>
              <p:cNvSpPr>
                <a:spLocks/>
              </p:cNvSpPr>
              <p:nvPr/>
            </p:nvSpPr>
            <p:spPr bwMode="auto">
              <a:xfrm>
                <a:off x="1319213" y="-561975"/>
                <a:ext cx="1336675" cy="73025"/>
              </a:xfrm>
              <a:custGeom>
                <a:avLst/>
                <a:gdLst>
                  <a:gd name="T0" fmla="*/ 515 w 515"/>
                  <a:gd name="T1" fmla="*/ 24 h 28"/>
                  <a:gd name="T2" fmla="*/ 491 w 515"/>
                  <a:gd name="T3" fmla="*/ 0 h 28"/>
                  <a:gd name="T4" fmla="*/ 24 w 515"/>
                  <a:gd name="T5" fmla="*/ 0 h 28"/>
                  <a:gd name="T6" fmla="*/ 0 w 515"/>
                  <a:gd name="T7" fmla="*/ 24 h 28"/>
                  <a:gd name="T8" fmla="*/ 0 w 515"/>
                  <a:gd name="T9" fmla="*/ 28 h 28"/>
                  <a:gd name="T10" fmla="*/ 515 w 515"/>
                  <a:gd name="T11" fmla="*/ 28 h 28"/>
                  <a:gd name="T12" fmla="*/ 515 w 515"/>
                  <a:gd name="T13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15" h="28">
                    <a:moveTo>
                      <a:pt x="515" y="24"/>
                    </a:moveTo>
                    <a:cubicBezTo>
                      <a:pt x="515" y="11"/>
                      <a:pt x="504" y="0"/>
                      <a:pt x="491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0" y="0"/>
                      <a:pt x="0" y="11"/>
                      <a:pt x="0" y="24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515" y="28"/>
                      <a:pt x="515" y="28"/>
                      <a:pt x="515" y="28"/>
                    </a:cubicBezTo>
                    <a:lnTo>
                      <a:pt x="515" y="24"/>
                    </a:lnTo>
                    <a:close/>
                  </a:path>
                </a:pathLst>
              </a:custGeom>
              <a:solidFill>
                <a:srgbClr val="DA21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81"/>
              <p:cNvSpPr>
                <a:spLocks/>
              </p:cNvSpPr>
              <p:nvPr/>
            </p:nvSpPr>
            <p:spPr bwMode="auto">
              <a:xfrm>
                <a:off x="1319213" y="-561975"/>
                <a:ext cx="698500" cy="504825"/>
              </a:xfrm>
              <a:custGeom>
                <a:avLst/>
                <a:gdLst>
                  <a:gd name="T0" fmla="*/ 269 w 269"/>
                  <a:gd name="T1" fmla="*/ 0 h 194"/>
                  <a:gd name="T2" fmla="*/ 24 w 269"/>
                  <a:gd name="T3" fmla="*/ 0 h 194"/>
                  <a:gd name="T4" fmla="*/ 0 w 269"/>
                  <a:gd name="T5" fmla="*/ 24 h 194"/>
                  <a:gd name="T6" fmla="*/ 0 w 269"/>
                  <a:gd name="T7" fmla="*/ 194 h 194"/>
                  <a:gd name="T8" fmla="*/ 269 w 269"/>
                  <a:gd name="T9" fmla="*/ 194 h 194"/>
                  <a:gd name="T10" fmla="*/ 269 w 269"/>
                  <a:gd name="T11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9" h="194">
                    <a:moveTo>
                      <a:pt x="269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0" y="0"/>
                      <a:pt x="0" y="11"/>
                      <a:pt x="0" y="24"/>
                    </a:cubicBezTo>
                    <a:cubicBezTo>
                      <a:pt x="0" y="194"/>
                      <a:pt x="0" y="194"/>
                      <a:pt x="0" y="194"/>
                    </a:cubicBezTo>
                    <a:cubicBezTo>
                      <a:pt x="269" y="194"/>
                      <a:pt x="269" y="194"/>
                      <a:pt x="269" y="194"/>
                    </a:cubicBezTo>
                    <a:lnTo>
                      <a:pt x="269" y="0"/>
                    </a:lnTo>
                    <a:close/>
                  </a:path>
                </a:pathLst>
              </a:custGeom>
              <a:solidFill>
                <a:srgbClr val="006B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82"/>
              <p:cNvSpPr>
                <a:spLocks/>
              </p:cNvSpPr>
              <p:nvPr/>
            </p:nvSpPr>
            <p:spPr bwMode="auto">
              <a:xfrm>
                <a:off x="1338263" y="-549275"/>
                <a:ext cx="57150" cy="52388"/>
              </a:xfrm>
              <a:custGeom>
                <a:avLst/>
                <a:gdLst>
                  <a:gd name="T0" fmla="*/ 18 w 36"/>
                  <a:gd name="T1" fmla="*/ 0 h 33"/>
                  <a:gd name="T2" fmla="*/ 21 w 36"/>
                  <a:gd name="T3" fmla="*/ 12 h 33"/>
                  <a:gd name="T4" fmla="*/ 36 w 36"/>
                  <a:gd name="T5" fmla="*/ 12 h 33"/>
                  <a:gd name="T6" fmla="*/ 24 w 36"/>
                  <a:gd name="T7" fmla="*/ 20 h 33"/>
                  <a:gd name="T8" fmla="*/ 28 w 36"/>
                  <a:gd name="T9" fmla="*/ 33 h 33"/>
                  <a:gd name="T10" fmla="*/ 18 w 36"/>
                  <a:gd name="T11" fmla="*/ 25 h 33"/>
                  <a:gd name="T12" fmla="*/ 6 w 36"/>
                  <a:gd name="T13" fmla="*/ 33 h 33"/>
                  <a:gd name="T14" fmla="*/ 11 w 36"/>
                  <a:gd name="T15" fmla="*/ 20 h 33"/>
                  <a:gd name="T16" fmla="*/ 0 w 36"/>
                  <a:gd name="T17" fmla="*/ 12 h 33"/>
                  <a:gd name="T18" fmla="*/ 13 w 36"/>
                  <a:gd name="T19" fmla="*/ 12 h 33"/>
                  <a:gd name="T20" fmla="*/ 18 w 36"/>
                  <a:gd name="T2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3">
                    <a:moveTo>
                      <a:pt x="18" y="0"/>
                    </a:moveTo>
                    <a:lnTo>
                      <a:pt x="21" y="12"/>
                    </a:lnTo>
                    <a:lnTo>
                      <a:pt x="36" y="12"/>
                    </a:lnTo>
                    <a:lnTo>
                      <a:pt x="24" y="20"/>
                    </a:lnTo>
                    <a:lnTo>
                      <a:pt x="28" y="33"/>
                    </a:lnTo>
                    <a:lnTo>
                      <a:pt x="18" y="25"/>
                    </a:lnTo>
                    <a:lnTo>
                      <a:pt x="6" y="33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83"/>
              <p:cNvSpPr>
                <a:spLocks/>
              </p:cNvSpPr>
              <p:nvPr/>
            </p:nvSpPr>
            <p:spPr bwMode="auto">
              <a:xfrm>
                <a:off x="1454150" y="-549275"/>
                <a:ext cx="55563" cy="52388"/>
              </a:xfrm>
              <a:custGeom>
                <a:avLst/>
                <a:gdLst>
                  <a:gd name="T0" fmla="*/ 17 w 35"/>
                  <a:gd name="T1" fmla="*/ 0 h 33"/>
                  <a:gd name="T2" fmla="*/ 22 w 35"/>
                  <a:gd name="T3" fmla="*/ 12 h 33"/>
                  <a:gd name="T4" fmla="*/ 35 w 35"/>
                  <a:gd name="T5" fmla="*/ 12 h 33"/>
                  <a:gd name="T6" fmla="*/ 23 w 35"/>
                  <a:gd name="T7" fmla="*/ 20 h 33"/>
                  <a:gd name="T8" fmla="*/ 28 w 35"/>
                  <a:gd name="T9" fmla="*/ 33 h 33"/>
                  <a:gd name="T10" fmla="*/ 17 w 35"/>
                  <a:gd name="T11" fmla="*/ 25 h 33"/>
                  <a:gd name="T12" fmla="*/ 7 w 35"/>
                  <a:gd name="T13" fmla="*/ 33 h 33"/>
                  <a:gd name="T14" fmla="*/ 10 w 35"/>
                  <a:gd name="T15" fmla="*/ 20 h 33"/>
                  <a:gd name="T16" fmla="*/ 0 w 35"/>
                  <a:gd name="T17" fmla="*/ 12 h 33"/>
                  <a:gd name="T18" fmla="*/ 13 w 35"/>
                  <a:gd name="T19" fmla="*/ 12 h 33"/>
                  <a:gd name="T20" fmla="*/ 17 w 35"/>
                  <a:gd name="T2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" h="33">
                    <a:moveTo>
                      <a:pt x="17" y="0"/>
                    </a:moveTo>
                    <a:lnTo>
                      <a:pt x="22" y="12"/>
                    </a:lnTo>
                    <a:lnTo>
                      <a:pt x="35" y="12"/>
                    </a:lnTo>
                    <a:lnTo>
                      <a:pt x="23" y="20"/>
                    </a:lnTo>
                    <a:lnTo>
                      <a:pt x="28" y="33"/>
                    </a:lnTo>
                    <a:lnTo>
                      <a:pt x="17" y="25"/>
                    </a:lnTo>
                    <a:lnTo>
                      <a:pt x="7" y="33"/>
                    </a:lnTo>
                    <a:lnTo>
                      <a:pt x="10" y="2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84"/>
              <p:cNvSpPr>
                <a:spLocks/>
              </p:cNvSpPr>
              <p:nvPr/>
            </p:nvSpPr>
            <p:spPr bwMode="auto">
              <a:xfrm>
                <a:off x="1574800" y="-549275"/>
                <a:ext cx="53975" cy="52388"/>
              </a:xfrm>
              <a:custGeom>
                <a:avLst/>
                <a:gdLst>
                  <a:gd name="T0" fmla="*/ 18 w 34"/>
                  <a:gd name="T1" fmla="*/ 0 h 33"/>
                  <a:gd name="T2" fmla="*/ 21 w 34"/>
                  <a:gd name="T3" fmla="*/ 12 h 33"/>
                  <a:gd name="T4" fmla="*/ 34 w 34"/>
                  <a:gd name="T5" fmla="*/ 12 h 33"/>
                  <a:gd name="T6" fmla="*/ 24 w 34"/>
                  <a:gd name="T7" fmla="*/ 20 h 33"/>
                  <a:gd name="T8" fmla="*/ 27 w 34"/>
                  <a:gd name="T9" fmla="*/ 33 h 33"/>
                  <a:gd name="T10" fmla="*/ 18 w 34"/>
                  <a:gd name="T11" fmla="*/ 25 h 33"/>
                  <a:gd name="T12" fmla="*/ 6 w 34"/>
                  <a:gd name="T13" fmla="*/ 33 h 33"/>
                  <a:gd name="T14" fmla="*/ 9 w 34"/>
                  <a:gd name="T15" fmla="*/ 20 h 33"/>
                  <a:gd name="T16" fmla="*/ 0 w 34"/>
                  <a:gd name="T17" fmla="*/ 12 h 33"/>
                  <a:gd name="T18" fmla="*/ 13 w 34"/>
                  <a:gd name="T19" fmla="*/ 12 h 33"/>
                  <a:gd name="T20" fmla="*/ 18 w 34"/>
                  <a:gd name="T2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3">
                    <a:moveTo>
                      <a:pt x="18" y="0"/>
                    </a:moveTo>
                    <a:lnTo>
                      <a:pt x="21" y="12"/>
                    </a:lnTo>
                    <a:lnTo>
                      <a:pt x="34" y="12"/>
                    </a:lnTo>
                    <a:lnTo>
                      <a:pt x="24" y="20"/>
                    </a:lnTo>
                    <a:lnTo>
                      <a:pt x="27" y="33"/>
                    </a:lnTo>
                    <a:lnTo>
                      <a:pt x="18" y="25"/>
                    </a:lnTo>
                    <a:lnTo>
                      <a:pt x="6" y="33"/>
                    </a:lnTo>
                    <a:lnTo>
                      <a:pt x="9" y="2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85"/>
              <p:cNvSpPr>
                <a:spLocks/>
              </p:cNvSpPr>
              <p:nvPr/>
            </p:nvSpPr>
            <p:spPr bwMode="auto">
              <a:xfrm>
                <a:off x="1693863" y="-549275"/>
                <a:ext cx="53975" cy="52388"/>
              </a:xfrm>
              <a:custGeom>
                <a:avLst/>
                <a:gdLst>
                  <a:gd name="T0" fmla="*/ 18 w 34"/>
                  <a:gd name="T1" fmla="*/ 0 h 33"/>
                  <a:gd name="T2" fmla="*/ 21 w 34"/>
                  <a:gd name="T3" fmla="*/ 12 h 33"/>
                  <a:gd name="T4" fmla="*/ 34 w 34"/>
                  <a:gd name="T5" fmla="*/ 12 h 33"/>
                  <a:gd name="T6" fmla="*/ 24 w 34"/>
                  <a:gd name="T7" fmla="*/ 20 h 33"/>
                  <a:gd name="T8" fmla="*/ 28 w 34"/>
                  <a:gd name="T9" fmla="*/ 33 h 33"/>
                  <a:gd name="T10" fmla="*/ 18 w 34"/>
                  <a:gd name="T11" fmla="*/ 25 h 33"/>
                  <a:gd name="T12" fmla="*/ 6 w 34"/>
                  <a:gd name="T13" fmla="*/ 33 h 33"/>
                  <a:gd name="T14" fmla="*/ 11 w 34"/>
                  <a:gd name="T15" fmla="*/ 20 h 33"/>
                  <a:gd name="T16" fmla="*/ 0 w 34"/>
                  <a:gd name="T17" fmla="*/ 12 h 33"/>
                  <a:gd name="T18" fmla="*/ 13 w 34"/>
                  <a:gd name="T19" fmla="*/ 12 h 33"/>
                  <a:gd name="T20" fmla="*/ 18 w 34"/>
                  <a:gd name="T2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3">
                    <a:moveTo>
                      <a:pt x="18" y="0"/>
                    </a:moveTo>
                    <a:lnTo>
                      <a:pt x="21" y="12"/>
                    </a:lnTo>
                    <a:lnTo>
                      <a:pt x="34" y="12"/>
                    </a:lnTo>
                    <a:lnTo>
                      <a:pt x="24" y="20"/>
                    </a:lnTo>
                    <a:lnTo>
                      <a:pt x="28" y="33"/>
                    </a:lnTo>
                    <a:lnTo>
                      <a:pt x="18" y="25"/>
                    </a:lnTo>
                    <a:lnTo>
                      <a:pt x="6" y="33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86"/>
              <p:cNvSpPr>
                <a:spLocks/>
              </p:cNvSpPr>
              <p:nvPr/>
            </p:nvSpPr>
            <p:spPr bwMode="auto">
              <a:xfrm>
                <a:off x="1812925" y="-549275"/>
                <a:ext cx="57150" cy="52388"/>
              </a:xfrm>
              <a:custGeom>
                <a:avLst/>
                <a:gdLst>
                  <a:gd name="T0" fmla="*/ 18 w 36"/>
                  <a:gd name="T1" fmla="*/ 0 h 33"/>
                  <a:gd name="T2" fmla="*/ 21 w 36"/>
                  <a:gd name="T3" fmla="*/ 12 h 33"/>
                  <a:gd name="T4" fmla="*/ 36 w 36"/>
                  <a:gd name="T5" fmla="*/ 12 h 33"/>
                  <a:gd name="T6" fmla="*/ 25 w 36"/>
                  <a:gd name="T7" fmla="*/ 20 h 33"/>
                  <a:gd name="T8" fmla="*/ 29 w 36"/>
                  <a:gd name="T9" fmla="*/ 33 h 33"/>
                  <a:gd name="T10" fmla="*/ 18 w 36"/>
                  <a:gd name="T11" fmla="*/ 25 h 33"/>
                  <a:gd name="T12" fmla="*/ 7 w 36"/>
                  <a:gd name="T13" fmla="*/ 33 h 33"/>
                  <a:gd name="T14" fmla="*/ 11 w 36"/>
                  <a:gd name="T15" fmla="*/ 20 h 33"/>
                  <a:gd name="T16" fmla="*/ 0 w 36"/>
                  <a:gd name="T17" fmla="*/ 12 h 33"/>
                  <a:gd name="T18" fmla="*/ 15 w 36"/>
                  <a:gd name="T19" fmla="*/ 12 h 33"/>
                  <a:gd name="T20" fmla="*/ 18 w 36"/>
                  <a:gd name="T2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3">
                    <a:moveTo>
                      <a:pt x="18" y="0"/>
                    </a:moveTo>
                    <a:lnTo>
                      <a:pt x="21" y="12"/>
                    </a:lnTo>
                    <a:lnTo>
                      <a:pt x="36" y="12"/>
                    </a:lnTo>
                    <a:lnTo>
                      <a:pt x="25" y="20"/>
                    </a:lnTo>
                    <a:lnTo>
                      <a:pt x="29" y="33"/>
                    </a:lnTo>
                    <a:lnTo>
                      <a:pt x="18" y="25"/>
                    </a:lnTo>
                    <a:lnTo>
                      <a:pt x="7" y="33"/>
                    </a:lnTo>
                    <a:lnTo>
                      <a:pt x="11" y="20"/>
                    </a:lnTo>
                    <a:lnTo>
                      <a:pt x="0" y="12"/>
                    </a:lnTo>
                    <a:lnTo>
                      <a:pt x="15" y="12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87"/>
              <p:cNvSpPr>
                <a:spLocks/>
              </p:cNvSpPr>
              <p:nvPr/>
            </p:nvSpPr>
            <p:spPr bwMode="auto">
              <a:xfrm>
                <a:off x="1392238" y="-493712"/>
                <a:ext cx="57150" cy="53975"/>
              </a:xfrm>
              <a:custGeom>
                <a:avLst/>
                <a:gdLst>
                  <a:gd name="T0" fmla="*/ 18 w 36"/>
                  <a:gd name="T1" fmla="*/ 0 h 34"/>
                  <a:gd name="T2" fmla="*/ 23 w 36"/>
                  <a:gd name="T3" fmla="*/ 13 h 34"/>
                  <a:gd name="T4" fmla="*/ 36 w 36"/>
                  <a:gd name="T5" fmla="*/ 13 h 34"/>
                  <a:gd name="T6" fmla="*/ 25 w 36"/>
                  <a:gd name="T7" fmla="*/ 21 h 34"/>
                  <a:gd name="T8" fmla="*/ 30 w 36"/>
                  <a:gd name="T9" fmla="*/ 34 h 34"/>
                  <a:gd name="T10" fmla="*/ 18 w 36"/>
                  <a:gd name="T11" fmla="*/ 26 h 34"/>
                  <a:gd name="T12" fmla="*/ 8 w 36"/>
                  <a:gd name="T13" fmla="*/ 34 h 34"/>
                  <a:gd name="T14" fmla="*/ 12 w 36"/>
                  <a:gd name="T15" fmla="*/ 21 h 34"/>
                  <a:gd name="T16" fmla="*/ 0 w 36"/>
                  <a:gd name="T17" fmla="*/ 13 h 34"/>
                  <a:gd name="T18" fmla="*/ 15 w 36"/>
                  <a:gd name="T19" fmla="*/ 13 h 34"/>
                  <a:gd name="T20" fmla="*/ 18 w 36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4">
                    <a:moveTo>
                      <a:pt x="18" y="0"/>
                    </a:moveTo>
                    <a:lnTo>
                      <a:pt x="23" y="13"/>
                    </a:lnTo>
                    <a:lnTo>
                      <a:pt x="36" y="13"/>
                    </a:lnTo>
                    <a:lnTo>
                      <a:pt x="25" y="21"/>
                    </a:lnTo>
                    <a:lnTo>
                      <a:pt x="30" y="34"/>
                    </a:lnTo>
                    <a:lnTo>
                      <a:pt x="18" y="26"/>
                    </a:lnTo>
                    <a:lnTo>
                      <a:pt x="8" y="34"/>
                    </a:lnTo>
                    <a:lnTo>
                      <a:pt x="12" y="21"/>
                    </a:lnTo>
                    <a:lnTo>
                      <a:pt x="0" y="13"/>
                    </a:lnTo>
                    <a:lnTo>
                      <a:pt x="15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88"/>
              <p:cNvSpPr>
                <a:spLocks/>
              </p:cNvSpPr>
              <p:nvPr/>
            </p:nvSpPr>
            <p:spPr bwMode="auto">
              <a:xfrm>
                <a:off x="1509713" y="-493712"/>
                <a:ext cx="53975" cy="53975"/>
              </a:xfrm>
              <a:custGeom>
                <a:avLst/>
                <a:gdLst>
                  <a:gd name="T0" fmla="*/ 16 w 34"/>
                  <a:gd name="T1" fmla="*/ 0 h 34"/>
                  <a:gd name="T2" fmla="*/ 21 w 34"/>
                  <a:gd name="T3" fmla="*/ 13 h 34"/>
                  <a:gd name="T4" fmla="*/ 34 w 34"/>
                  <a:gd name="T5" fmla="*/ 13 h 34"/>
                  <a:gd name="T6" fmla="*/ 24 w 34"/>
                  <a:gd name="T7" fmla="*/ 21 h 34"/>
                  <a:gd name="T8" fmla="*/ 28 w 34"/>
                  <a:gd name="T9" fmla="*/ 34 h 34"/>
                  <a:gd name="T10" fmla="*/ 16 w 34"/>
                  <a:gd name="T11" fmla="*/ 26 h 34"/>
                  <a:gd name="T12" fmla="*/ 6 w 34"/>
                  <a:gd name="T13" fmla="*/ 34 h 34"/>
                  <a:gd name="T14" fmla="*/ 10 w 34"/>
                  <a:gd name="T15" fmla="*/ 21 h 34"/>
                  <a:gd name="T16" fmla="*/ 0 w 34"/>
                  <a:gd name="T17" fmla="*/ 13 h 34"/>
                  <a:gd name="T18" fmla="*/ 13 w 34"/>
                  <a:gd name="T19" fmla="*/ 13 h 34"/>
                  <a:gd name="T20" fmla="*/ 16 w 34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4">
                    <a:moveTo>
                      <a:pt x="16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4" y="21"/>
                    </a:lnTo>
                    <a:lnTo>
                      <a:pt x="28" y="34"/>
                    </a:lnTo>
                    <a:lnTo>
                      <a:pt x="16" y="26"/>
                    </a:lnTo>
                    <a:lnTo>
                      <a:pt x="6" y="34"/>
                    </a:lnTo>
                    <a:lnTo>
                      <a:pt x="10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89"/>
              <p:cNvSpPr>
                <a:spLocks/>
              </p:cNvSpPr>
              <p:nvPr/>
            </p:nvSpPr>
            <p:spPr bwMode="auto">
              <a:xfrm>
                <a:off x="1628775" y="-493712"/>
                <a:ext cx="53975" cy="53975"/>
              </a:xfrm>
              <a:custGeom>
                <a:avLst/>
                <a:gdLst>
                  <a:gd name="T0" fmla="*/ 18 w 34"/>
                  <a:gd name="T1" fmla="*/ 0 h 34"/>
                  <a:gd name="T2" fmla="*/ 21 w 34"/>
                  <a:gd name="T3" fmla="*/ 13 h 34"/>
                  <a:gd name="T4" fmla="*/ 34 w 34"/>
                  <a:gd name="T5" fmla="*/ 13 h 34"/>
                  <a:gd name="T6" fmla="*/ 24 w 34"/>
                  <a:gd name="T7" fmla="*/ 21 h 34"/>
                  <a:gd name="T8" fmla="*/ 28 w 34"/>
                  <a:gd name="T9" fmla="*/ 34 h 34"/>
                  <a:gd name="T10" fmla="*/ 18 w 34"/>
                  <a:gd name="T11" fmla="*/ 26 h 34"/>
                  <a:gd name="T12" fmla="*/ 6 w 34"/>
                  <a:gd name="T13" fmla="*/ 34 h 34"/>
                  <a:gd name="T14" fmla="*/ 11 w 34"/>
                  <a:gd name="T15" fmla="*/ 21 h 34"/>
                  <a:gd name="T16" fmla="*/ 0 w 34"/>
                  <a:gd name="T17" fmla="*/ 13 h 34"/>
                  <a:gd name="T18" fmla="*/ 13 w 34"/>
                  <a:gd name="T19" fmla="*/ 13 h 34"/>
                  <a:gd name="T20" fmla="*/ 18 w 34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4">
                    <a:moveTo>
                      <a:pt x="18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4" y="21"/>
                    </a:lnTo>
                    <a:lnTo>
                      <a:pt x="28" y="34"/>
                    </a:lnTo>
                    <a:lnTo>
                      <a:pt x="18" y="26"/>
                    </a:lnTo>
                    <a:lnTo>
                      <a:pt x="6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90"/>
              <p:cNvSpPr>
                <a:spLocks/>
              </p:cNvSpPr>
              <p:nvPr/>
            </p:nvSpPr>
            <p:spPr bwMode="auto">
              <a:xfrm>
                <a:off x="1747838" y="-493712"/>
                <a:ext cx="57150" cy="53975"/>
              </a:xfrm>
              <a:custGeom>
                <a:avLst/>
                <a:gdLst>
                  <a:gd name="T0" fmla="*/ 18 w 36"/>
                  <a:gd name="T1" fmla="*/ 0 h 34"/>
                  <a:gd name="T2" fmla="*/ 21 w 36"/>
                  <a:gd name="T3" fmla="*/ 13 h 34"/>
                  <a:gd name="T4" fmla="*/ 36 w 36"/>
                  <a:gd name="T5" fmla="*/ 13 h 34"/>
                  <a:gd name="T6" fmla="*/ 25 w 36"/>
                  <a:gd name="T7" fmla="*/ 21 h 34"/>
                  <a:gd name="T8" fmla="*/ 30 w 36"/>
                  <a:gd name="T9" fmla="*/ 34 h 34"/>
                  <a:gd name="T10" fmla="*/ 18 w 36"/>
                  <a:gd name="T11" fmla="*/ 26 h 34"/>
                  <a:gd name="T12" fmla="*/ 7 w 36"/>
                  <a:gd name="T13" fmla="*/ 34 h 34"/>
                  <a:gd name="T14" fmla="*/ 12 w 36"/>
                  <a:gd name="T15" fmla="*/ 21 h 34"/>
                  <a:gd name="T16" fmla="*/ 0 w 36"/>
                  <a:gd name="T17" fmla="*/ 13 h 34"/>
                  <a:gd name="T18" fmla="*/ 13 w 36"/>
                  <a:gd name="T19" fmla="*/ 13 h 34"/>
                  <a:gd name="T20" fmla="*/ 18 w 36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4">
                    <a:moveTo>
                      <a:pt x="18" y="0"/>
                    </a:moveTo>
                    <a:lnTo>
                      <a:pt x="21" y="13"/>
                    </a:lnTo>
                    <a:lnTo>
                      <a:pt x="36" y="13"/>
                    </a:lnTo>
                    <a:lnTo>
                      <a:pt x="25" y="21"/>
                    </a:lnTo>
                    <a:lnTo>
                      <a:pt x="30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2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91"/>
              <p:cNvSpPr>
                <a:spLocks/>
              </p:cNvSpPr>
              <p:nvPr/>
            </p:nvSpPr>
            <p:spPr bwMode="auto">
              <a:xfrm>
                <a:off x="1870075" y="-493712"/>
                <a:ext cx="53975" cy="53975"/>
              </a:xfrm>
              <a:custGeom>
                <a:avLst/>
                <a:gdLst>
                  <a:gd name="T0" fmla="*/ 16 w 34"/>
                  <a:gd name="T1" fmla="*/ 0 h 34"/>
                  <a:gd name="T2" fmla="*/ 21 w 34"/>
                  <a:gd name="T3" fmla="*/ 13 h 34"/>
                  <a:gd name="T4" fmla="*/ 34 w 34"/>
                  <a:gd name="T5" fmla="*/ 13 h 34"/>
                  <a:gd name="T6" fmla="*/ 23 w 34"/>
                  <a:gd name="T7" fmla="*/ 21 h 34"/>
                  <a:gd name="T8" fmla="*/ 28 w 34"/>
                  <a:gd name="T9" fmla="*/ 34 h 34"/>
                  <a:gd name="T10" fmla="*/ 16 w 34"/>
                  <a:gd name="T11" fmla="*/ 26 h 34"/>
                  <a:gd name="T12" fmla="*/ 7 w 34"/>
                  <a:gd name="T13" fmla="*/ 34 h 34"/>
                  <a:gd name="T14" fmla="*/ 10 w 34"/>
                  <a:gd name="T15" fmla="*/ 21 h 34"/>
                  <a:gd name="T16" fmla="*/ 0 w 34"/>
                  <a:gd name="T17" fmla="*/ 13 h 34"/>
                  <a:gd name="T18" fmla="*/ 13 w 34"/>
                  <a:gd name="T19" fmla="*/ 13 h 34"/>
                  <a:gd name="T20" fmla="*/ 16 w 34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4">
                    <a:moveTo>
                      <a:pt x="16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3" y="21"/>
                    </a:lnTo>
                    <a:lnTo>
                      <a:pt x="28" y="34"/>
                    </a:lnTo>
                    <a:lnTo>
                      <a:pt x="16" y="26"/>
                    </a:lnTo>
                    <a:lnTo>
                      <a:pt x="7" y="34"/>
                    </a:lnTo>
                    <a:lnTo>
                      <a:pt x="10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92"/>
              <p:cNvSpPr>
                <a:spLocks/>
              </p:cNvSpPr>
              <p:nvPr/>
            </p:nvSpPr>
            <p:spPr bwMode="auto">
              <a:xfrm>
                <a:off x="1392238" y="-390525"/>
                <a:ext cx="57150" cy="55563"/>
              </a:xfrm>
              <a:custGeom>
                <a:avLst/>
                <a:gdLst>
                  <a:gd name="T0" fmla="*/ 18 w 36"/>
                  <a:gd name="T1" fmla="*/ 0 h 35"/>
                  <a:gd name="T2" fmla="*/ 23 w 36"/>
                  <a:gd name="T3" fmla="*/ 13 h 35"/>
                  <a:gd name="T4" fmla="*/ 36 w 36"/>
                  <a:gd name="T5" fmla="*/ 13 h 35"/>
                  <a:gd name="T6" fmla="*/ 25 w 36"/>
                  <a:gd name="T7" fmla="*/ 21 h 35"/>
                  <a:gd name="T8" fmla="*/ 30 w 36"/>
                  <a:gd name="T9" fmla="*/ 35 h 35"/>
                  <a:gd name="T10" fmla="*/ 18 w 36"/>
                  <a:gd name="T11" fmla="*/ 26 h 35"/>
                  <a:gd name="T12" fmla="*/ 8 w 36"/>
                  <a:gd name="T13" fmla="*/ 35 h 35"/>
                  <a:gd name="T14" fmla="*/ 12 w 36"/>
                  <a:gd name="T15" fmla="*/ 21 h 35"/>
                  <a:gd name="T16" fmla="*/ 0 w 36"/>
                  <a:gd name="T17" fmla="*/ 13 h 35"/>
                  <a:gd name="T18" fmla="*/ 15 w 36"/>
                  <a:gd name="T19" fmla="*/ 13 h 35"/>
                  <a:gd name="T20" fmla="*/ 18 w 36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5">
                    <a:moveTo>
                      <a:pt x="18" y="0"/>
                    </a:moveTo>
                    <a:lnTo>
                      <a:pt x="23" y="13"/>
                    </a:lnTo>
                    <a:lnTo>
                      <a:pt x="36" y="13"/>
                    </a:lnTo>
                    <a:lnTo>
                      <a:pt x="25" y="21"/>
                    </a:lnTo>
                    <a:lnTo>
                      <a:pt x="30" y="35"/>
                    </a:lnTo>
                    <a:lnTo>
                      <a:pt x="18" y="26"/>
                    </a:lnTo>
                    <a:lnTo>
                      <a:pt x="8" y="35"/>
                    </a:lnTo>
                    <a:lnTo>
                      <a:pt x="12" y="21"/>
                    </a:lnTo>
                    <a:lnTo>
                      <a:pt x="0" y="13"/>
                    </a:lnTo>
                    <a:lnTo>
                      <a:pt x="15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93"/>
              <p:cNvSpPr>
                <a:spLocks/>
              </p:cNvSpPr>
              <p:nvPr/>
            </p:nvSpPr>
            <p:spPr bwMode="auto">
              <a:xfrm>
                <a:off x="1509713" y="-390525"/>
                <a:ext cx="53975" cy="55563"/>
              </a:xfrm>
              <a:custGeom>
                <a:avLst/>
                <a:gdLst>
                  <a:gd name="T0" fmla="*/ 16 w 34"/>
                  <a:gd name="T1" fmla="*/ 0 h 35"/>
                  <a:gd name="T2" fmla="*/ 21 w 34"/>
                  <a:gd name="T3" fmla="*/ 13 h 35"/>
                  <a:gd name="T4" fmla="*/ 34 w 34"/>
                  <a:gd name="T5" fmla="*/ 13 h 35"/>
                  <a:gd name="T6" fmla="*/ 24 w 34"/>
                  <a:gd name="T7" fmla="*/ 21 h 35"/>
                  <a:gd name="T8" fmla="*/ 28 w 34"/>
                  <a:gd name="T9" fmla="*/ 35 h 35"/>
                  <a:gd name="T10" fmla="*/ 16 w 34"/>
                  <a:gd name="T11" fmla="*/ 26 h 35"/>
                  <a:gd name="T12" fmla="*/ 6 w 34"/>
                  <a:gd name="T13" fmla="*/ 35 h 35"/>
                  <a:gd name="T14" fmla="*/ 10 w 34"/>
                  <a:gd name="T15" fmla="*/ 21 h 35"/>
                  <a:gd name="T16" fmla="*/ 0 w 34"/>
                  <a:gd name="T17" fmla="*/ 13 h 35"/>
                  <a:gd name="T18" fmla="*/ 13 w 34"/>
                  <a:gd name="T19" fmla="*/ 13 h 35"/>
                  <a:gd name="T20" fmla="*/ 16 w 34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5">
                    <a:moveTo>
                      <a:pt x="16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4" y="21"/>
                    </a:lnTo>
                    <a:lnTo>
                      <a:pt x="28" y="35"/>
                    </a:lnTo>
                    <a:lnTo>
                      <a:pt x="16" y="26"/>
                    </a:lnTo>
                    <a:lnTo>
                      <a:pt x="6" y="35"/>
                    </a:lnTo>
                    <a:lnTo>
                      <a:pt x="10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94"/>
              <p:cNvSpPr>
                <a:spLocks/>
              </p:cNvSpPr>
              <p:nvPr/>
            </p:nvSpPr>
            <p:spPr bwMode="auto">
              <a:xfrm>
                <a:off x="1628775" y="-390525"/>
                <a:ext cx="53975" cy="55563"/>
              </a:xfrm>
              <a:custGeom>
                <a:avLst/>
                <a:gdLst>
                  <a:gd name="T0" fmla="*/ 18 w 34"/>
                  <a:gd name="T1" fmla="*/ 0 h 35"/>
                  <a:gd name="T2" fmla="*/ 21 w 34"/>
                  <a:gd name="T3" fmla="*/ 13 h 35"/>
                  <a:gd name="T4" fmla="*/ 34 w 34"/>
                  <a:gd name="T5" fmla="*/ 13 h 35"/>
                  <a:gd name="T6" fmla="*/ 24 w 34"/>
                  <a:gd name="T7" fmla="*/ 21 h 35"/>
                  <a:gd name="T8" fmla="*/ 28 w 34"/>
                  <a:gd name="T9" fmla="*/ 35 h 35"/>
                  <a:gd name="T10" fmla="*/ 18 w 34"/>
                  <a:gd name="T11" fmla="*/ 26 h 35"/>
                  <a:gd name="T12" fmla="*/ 6 w 34"/>
                  <a:gd name="T13" fmla="*/ 35 h 35"/>
                  <a:gd name="T14" fmla="*/ 11 w 34"/>
                  <a:gd name="T15" fmla="*/ 21 h 35"/>
                  <a:gd name="T16" fmla="*/ 0 w 34"/>
                  <a:gd name="T17" fmla="*/ 13 h 35"/>
                  <a:gd name="T18" fmla="*/ 13 w 34"/>
                  <a:gd name="T19" fmla="*/ 13 h 35"/>
                  <a:gd name="T20" fmla="*/ 18 w 34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5">
                    <a:moveTo>
                      <a:pt x="18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4" y="21"/>
                    </a:lnTo>
                    <a:lnTo>
                      <a:pt x="28" y="35"/>
                    </a:lnTo>
                    <a:lnTo>
                      <a:pt x="18" y="26"/>
                    </a:lnTo>
                    <a:lnTo>
                      <a:pt x="6" y="35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95"/>
              <p:cNvSpPr>
                <a:spLocks/>
              </p:cNvSpPr>
              <p:nvPr/>
            </p:nvSpPr>
            <p:spPr bwMode="auto">
              <a:xfrm>
                <a:off x="1747838" y="-390525"/>
                <a:ext cx="57150" cy="55563"/>
              </a:xfrm>
              <a:custGeom>
                <a:avLst/>
                <a:gdLst>
                  <a:gd name="T0" fmla="*/ 18 w 36"/>
                  <a:gd name="T1" fmla="*/ 0 h 35"/>
                  <a:gd name="T2" fmla="*/ 21 w 36"/>
                  <a:gd name="T3" fmla="*/ 13 h 35"/>
                  <a:gd name="T4" fmla="*/ 36 w 36"/>
                  <a:gd name="T5" fmla="*/ 13 h 35"/>
                  <a:gd name="T6" fmla="*/ 25 w 36"/>
                  <a:gd name="T7" fmla="*/ 21 h 35"/>
                  <a:gd name="T8" fmla="*/ 30 w 36"/>
                  <a:gd name="T9" fmla="*/ 35 h 35"/>
                  <a:gd name="T10" fmla="*/ 18 w 36"/>
                  <a:gd name="T11" fmla="*/ 26 h 35"/>
                  <a:gd name="T12" fmla="*/ 7 w 36"/>
                  <a:gd name="T13" fmla="*/ 35 h 35"/>
                  <a:gd name="T14" fmla="*/ 12 w 36"/>
                  <a:gd name="T15" fmla="*/ 21 h 35"/>
                  <a:gd name="T16" fmla="*/ 0 w 36"/>
                  <a:gd name="T17" fmla="*/ 13 h 35"/>
                  <a:gd name="T18" fmla="*/ 13 w 36"/>
                  <a:gd name="T19" fmla="*/ 13 h 35"/>
                  <a:gd name="T20" fmla="*/ 18 w 36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5">
                    <a:moveTo>
                      <a:pt x="18" y="0"/>
                    </a:moveTo>
                    <a:lnTo>
                      <a:pt x="21" y="13"/>
                    </a:lnTo>
                    <a:lnTo>
                      <a:pt x="36" y="13"/>
                    </a:lnTo>
                    <a:lnTo>
                      <a:pt x="25" y="21"/>
                    </a:lnTo>
                    <a:lnTo>
                      <a:pt x="30" y="35"/>
                    </a:lnTo>
                    <a:lnTo>
                      <a:pt x="18" y="26"/>
                    </a:lnTo>
                    <a:lnTo>
                      <a:pt x="7" y="35"/>
                    </a:lnTo>
                    <a:lnTo>
                      <a:pt x="12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96"/>
              <p:cNvSpPr>
                <a:spLocks/>
              </p:cNvSpPr>
              <p:nvPr/>
            </p:nvSpPr>
            <p:spPr bwMode="auto">
              <a:xfrm>
                <a:off x="1870075" y="-390525"/>
                <a:ext cx="53975" cy="55563"/>
              </a:xfrm>
              <a:custGeom>
                <a:avLst/>
                <a:gdLst>
                  <a:gd name="T0" fmla="*/ 16 w 34"/>
                  <a:gd name="T1" fmla="*/ 0 h 35"/>
                  <a:gd name="T2" fmla="*/ 21 w 34"/>
                  <a:gd name="T3" fmla="*/ 13 h 35"/>
                  <a:gd name="T4" fmla="*/ 34 w 34"/>
                  <a:gd name="T5" fmla="*/ 13 h 35"/>
                  <a:gd name="T6" fmla="*/ 23 w 34"/>
                  <a:gd name="T7" fmla="*/ 21 h 35"/>
                  <a:gd name="T8" fmla="*/ 28 w 34"/>
                  <a:gd name="T9" fmla="*/ 35 h 35"/>
                  <a:gd name="T10" fmla="*/ 16 w 34"/>
                  <a:gd name="T11" fmla="*/ 26 h 35"/>
                  <a:gd name="T12" fmla="*/ 7 w 34"/>
                  <a:gd name="T13" fmla="*/ 35 h 35"/>
                  <a:gd name="T14" fmla="*/ 10 w 34"/>
                  <a:gd name="T15" fmla="*/ 21 h 35"/>
                  <a:gd name="T16" fmla="*/ 0 w 34"/>
                  <a:gd name="T17" fmla="*/ 13 h 35"/>
                  <a:gd name="T18" fmla="*/ 13 w 34"/>
                  <a:gd name="T19" fmla="*/ 13 h 35"/>
                  <a:gd name="T20" fmla="*/ 16 w 34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5">
                    <a:moveTo>
                      <a:pt x="16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3" y="21"/>
                    </a:lnTo>
                    <a:lnTo>
                      <a:pt x="28" y="35"/>
                    </a:lnTo>
                    <a:lnTo>
                      <a:pt x="16" y="26"/>
                    </a:lnTo>
                    <a:lnTo>
                      <a:pt x="7" y="35"/>
                    </a:lnTo>
                    <a:lnTo>
                      <a:pt x="10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97"/>
              <p:cNvSpPr>
                <a:spLocks/>
              </p:cNvSpPr>
              <p:nvPr/>
            </p:nvSpPr>
            <p:spPr bwMode="auto">
              <a:xfrm>
                <a:off x="1392238" y="-285750"/>
                <a:ext cx="57150" cy="50800"/>
              </a:xfrm>
              <a:custGeom>
                <a:avLst/>
                <a:gdLst>
                  <a:gd name="T0" fmla="*/ 18 w 36"/>
                  <a:gd name="T1" fmla="*/ 0 h 32"/>
                  <a:gd name="T2" fmla="*/ 23 w 36"/>
                  <a:gd name="T3" fmla="*/ 13 h 32"/>
                  <a:gd name="T4" fmla="*/ 36 w 36"/>
                  <a:gd name="T5" fmla="*/ 13 h 32"/>
                  <a:gd name="T6" fmla="*/ 25 w 36"/>
                  <a:gd name="T7" fmla="*/ 21 h 32"/>
                  <a:gd name="T8" fmla="*/ 30 w 36"/>
                  <a:gd name="T9" fmla="*/ 32 h 32"/>
                  <a:gd name="T10" fmla="*/ 18 w 36"/>
                  <a:gd name="T11" fmla="*/ 24 h 32"/>
                  <a:gd name="T12" fmla="*/ 8 w 36"/>
                  <a:gd name="T13" fmla="*/ 32 h 32"/>
                  <a:gd name="T14" fmla="*/ 12 w 36"/>
                  <a:gd name="T15" fmla="*/ 21 h 32"/>
                  <a:gd name="T16" fmla="*/ 0 w 36"/>
                  <a:gd name="T17" fmla="*/ 13 h 32"/>
                  <a:gd name="T18" fmla="*/ 15 w 36"/>
                  <a:gd name="T19" fmla="*/ 13 h 32"/>
                  <a:gd name="T20" fmla="*/ 18 w 36"/>
                  <a:gd name="T2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2">
                    <a:moveTo>
                      <a:pt x="18" y="0"/>
                    </a:moveTo>
                    <a:lnTo>
                      <a:pt x="23" y="13"/>
                    </a:lnTo>
                    <a:lnTo>
                      <a:pt x="36" y="13"/>
                    </a:lnTo>
                    <a:lnTo>
                      <a:pt x="25" y="21"/>
                    </a:lnTo>
                    <a:lnTo>
                      <a:pt x="30" y="32"/>
                    </a:lnTo>
                    <a:lnTo>
                      <a:pt x="18" y="24"/>
                    </a:lnTo>
                    <a:lnTo>
                      <a:pt x="8" y="32"/>
                    </a:lnTo>
                    <a:lnTo>
                      <a:pt x="12" y="21"/>
                    </a:lnTo>
                    <a:lnTo>
                      <a:pt x="0" y="13"/>
                    </a:lnTo>
                    <a:lnTo>
                      <a:pt x="15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98"/>
              <p:cNvSpPr>
                <a:spLocks/>
              </p:cNvSpPr>
              <p:nvPr/>
            </p:nvSpPr>
            <p:spPr bwMode="auto">
              <a:xfrm>
                <a:off x="1509713" y="-285750"/>
                <a:ext cx="53975" cy="50800"/>
              </a:xfrm>
              <a:custGeom>
                <a:avLst/>
                <a:gdLst>
                  <a:gd name="T0" fmla="*/ 16 w 34"/>
                  <a:gd name="T1" fmla="*/ 0 h 32"/>
                  <a:gd name="T2" fmla="*/ 21 w 34"/>
                  <a:gd name="T3" fmla="*/ 13 h 32"/>
                  <a:gd name="T4" fmla="*/ 34 w 34"/>
                  <a:gd name="T5" fmla="*/ 13 h 32"/>
                  <a:gd name="T6" fmla="*/ 24 w 34"/>
                  <a:gd name="T7" fmla="*/ 21 h 32"/>
                  <a:gd name="T8" fmla="*/ 28 w 34"/>
                  <a:gd name="T9" fmla="*/ 32 h 32"/>
                  <a:gd name="T10" fmla="*/ 16 w 34"/>
                  <a:gd name="T11" fmla="*/ 24 h 32"/>
                  <a:gd name="T12" fmla="*/ 6 w 34"/>
                  <a:gd name="T13" fmla="*/ 32 h 32"/>
                  <a:gd name="T14" fmla="*/ 10 w 34"/>
                  <a:gd name="T15" fmla="*/ 21 h 32"/>
                  <a:gd name="T16" fmla="*/ 0 w 34"/>
                  <a:gd name="T17" fmla="*/ 13 h 32"/>
                  <a:gd name="T18" fmla="*/ 13 w 34"/>
                  <a:gd name="T19" fmla="*/ 13 h 32"/>
                  <a:gd name="T20" fmla="*/ 16 w 34"/>
                  <a:gd name="T2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2">
                    <a:moveTo>
                      <a:pt x="16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4" y="21"/>
                    </a:lnTo>
                    <a:lnTo>
                      <a:pt x="28" y="32"/>
                    </a:lnTo>
                    <a:lnTo>
                      <a:pt x="16" y="24"/>
                    </a:lnTo>
                    <a:lnTo>
                      <a:pt x="6" y="32"/>
                    </a:lnTo>
                    <a:lnTo>
                      <a:pt x="10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99"/>
              <p:cNvSpPr>
                <a:spLocks/>
              </p:cNvSpPr>
              <p:nvPr/>
            </p:nvSpPr>
            <p:spPr bwMode="auto">
              <a:xfrm>
                <a:off x="1628775" y="-285750"/>
                <a:ext cx="53975" cy="50800"/>
              </a:xfrm>
              <a:custGeom>
                <a:avLst/>
                <a:gdLst>
                  <a:gd name="T0" fmla="*/ 18 w 34"/>
                  <a:gd name="T1" fmla="*/ 0 h 32"/>
                  <a:gd name="T2" fmla="*/ 21 w 34"/>
                  <a:gd name="T3" fmla="*/ 13 h 32"/>
                  <a:gd name="T4" fmla="*/ 34 w 34"/>
                  <a:gd name="T5" fmla="*/ 13 h 32"/>
                  <a:gd name="T6" fmla="*/ 24 w 34"/>
                  <a:gd name="T7" fmla="*/ 21 h 32"/>
                  <a:gd name="T8" fmla="*/ 28 w 34"/>
                  <a:gd name="T9" fmla="*/ 32 h 32"/>
                  <a:gd name="T10" fmla="*/ 18 w 34"/>
                  <a:gd name="T11" fmla="*/ 24 h 32"/>
                  <a:gd name="T12" fmla="*/ 6 w 34"/>
                  <a:gd name="T13" fmla="*/ 32 h 32"/>
                  <a:gd name="T14" fmla="*/ 11 w 34"/>
                  <a:gd name="T15" fmla="*/ 21 h 32"/>
                  <a:gd name="T16" fmla="*/ 0 w 34"/>
                  <a:gd name="T17" fmla="*/ 13 h 32"/>
                  <a:gd name="T18" fmla="*/ 13 w 34"/>
                  <a:gd name="T19" fmla="*/ 13 h 32"/>
                  <a:gd name="T20" fmla="*/ 18 w 34"/>
                  <a:gd name="T2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2">
                    <a:moveTo>
                      <a:pt x="18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4" y="21"/>
                    </a:lnTo>
                    <a:lnTo>
                      <a:pt x="28" y="32"/>
                    </a:lnTo>
                    <a:lnTo>
                      <a:pt x="18" y="24"/>
                    </a:lnTo>
                    <a:lnTo>
                      <a:pt x="6" y="32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00"/>
              <p:cNvSpPr>
                <a:spLocks/>
              </p:cNvSpPr>
              <p:nvPr/>
            </p:nvSpPr>
            <p:spPr bwMode="auto">
              <a:xfrm>
                <a:off x="1747838" y="-285750"/>
                <a:ext cx="57150" cy="50800"/>
              </a:xfrm>
              <a:custGeom>
                <a:avLst/>
                <a:gdLst>
                  <a:gd name="T0" fmla="*/ 18 w 36"/>
                  <a:gd name="T1" fmla="*/ 0 h 32"/>
                  <a:gd name="T2" fmla="*/ 21 w 36"/>
                  <a:gd name="T3" fmla="*/ 13 h 32"/>
                  <a:gd name="T4" fmla="*/ 36 w 36"/>
                  <a:gd name="T5" fmla="*/ 13 h 32"/>
                  <a:gd name="T6" fmla="*/ 25 w 36"/>
                  <a:gd name="T7" fmla="*/ 21 h 32"/>
                  <a:gd name="T8" fmla="*/ 30 w 36"/>
                  <a:gd name="T9" fmla="*/ 32 h 32"/>
                  <a:gd name="T10" fmla="*/ 18 w 36"/>
                  <a:gd name="T11" fmla="*/ 24 h 32"/>
                  <a:gd name="T12" fmla="*/ 7 w 36"/>
                  <a:gd name="T13" fmla="*/ 32 h 32"/>
                  <a:gd name="T14" fmla="*/ 12 w 36"/>
                  <a:gd name="T15" fmla="*/ 21 h 32"/>
                  <a:gd name="T16" fmla="*/ 0 w 36"/>
                  <a:gd name="T17" fmla="*/ 13 h 32"/>
                  <a:gd name="T18" fmla="*/ 13 w 36"/>
                  <a:gd name="T19" fmla="*/ 13 h 32"/>
                  <a:gd name="T20" fmla="*/ 18 w 36"/>
                  <a:gd name="T2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2">
                    <a:moveTo>
                      <a:pt x="18" y="0"/>
                    </a:moveTo>
                    <a:lnTo>
                      <a:pt x="21" y="13"/>
                    </a:lnTo>
                    <a:lnTo>
                      <a:pt x="36" y="13"/>
                    </a:lnTo>
                    <a:lnTo>
                      <a:pt x="25" y="21"/>
                    </a:lnTo>
                    <a:lnTo>
                      <a:pt x="30" y="32"/>
                    </a:lnTo>
                    <a:lnTo>
                      <a:pt x="18" y="24"/>
                    </a:lnTo>
                    <a:lnTo>
                      <a:pt x="7" y="32"/>
                    </a:lnTo>
                    <a:lnTo>
                      <a:pt x="12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01"/>
              <p:cNvSpPr>
                <a:spLocks/>
              </p:cNvSpPr>
              <p:nvPr/>
            </p:nvSpPr>
            <p:spPr bwMode="auto">
              <a:xfrm>
                <a:off x="1870075" y="-285750"/>
                <a:ext cx="53975" cy="50800"/>
              </a:xfrm>
              <a:custGeom>
                <a:avLst/>
                <a:gdLst>
                  <a:gd name="T0" fmla="*/ 16 w 34"/>
                  <a:gd name="T1" fmla="*/ 0 h 32"/>
                  <a:gd name="T2" fmla="*/ 21 w 34"/>
                  <a:gd name="T3" fmla="*/ 13 h 32"/>
                  <a:gd name="T4" fmla="*/ 34 w 34"/>
                  <a:gd name="T5" fmla="*/ 13 h 32"/>
                  <a:gd name="T6" fmla="*/ 23 w 34"/>
                  <a:gd name="T7" fmla="*/ 21 h 32"/>
                  <a:gd name="T8" fmla="*/ 28 w 34"/>
                  <a:gd name="T9" fmla="*/ 32 h 32"/>
                  <a:gd name="T10" fmla="*/ 16 w 34"/>
                  <a:gd name="T11" fmla="*/ 24 h 32"/>
                  <a:gd name="T12" fmla="*/ 7 w 34"/>
                  <a:gd name="T13" fmla="*/ 32 h 32"/>
                  <a:gd name="T14" fmla="*/ 10 w 34"/>
                  <a:gd name="T15" fmla="*/ 21 h 32"/>
                  <a:gd name="T16" fmla="*/ 0 w 34"/>
                  <a:gd name="T17" fmla="*/ 13 h 32"/>
                  <a:gd name="T18" fmla="*/ 13 w 34"/>
                  <a:gd name="T19" fmla="*/ 13 h 32"/>
                  <a:gd name="T20" fmla="*/ 16 w 34"/>
                  <a:gd name="T2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2">
                    <a:moveTo>
                      <a:pt x="16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3" y="21"/>
                    </a:lnTo>
                    <a:lnTo>
                      <a:pt x="28" y="32"/>
                    </a:lnTo>
                    <a:lnTo>
                      <a:pt x="16" y="24"/>
                    </a:lnTo>
                    <a:lnTo>
                      <a:pt x="7" y="32"/>
                    </a:lnTo>
                    <a:lnTo>
                      <a:pt x="10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02"/>
              <p:cNvSpPr>
                <a:spLocks/>
              </p:cNvSpPr>
              <p:nvPr/>
            </p:nvSpPr>
            <p:spPr bwMode="auto">
              <a:xfrm>
                <a:off x="1392238" y="-185737"/>
                <a:ext cx="57150" cy="55563"/>
              </a:xfrm>
              <a:custGeom>
                <a:avLst/>
                <a:gdLst>
                  <a:gd name="T0" fmla="*/ 18 w 36"/>
                  <a:gd name="T1" fmla="*/ 0 h 35"/>
                  <a:gd name="T2" fmla="*/ 23 w 36"/>
                  <a:gd name="T3" fmla="*/ 14 h 35"/>
                  <a:gd name="T4" fmla="*/ 36 w 36"/>
                  <a:gd name="T5" fmla="*/ 14 h 35"/>
                  <a:gd name="T6" fmla="*/ 25 w 36"/>
                  <a:gd name="T7" fmla="*/ 22 h 35"/>
                  <a:gd name="T8" fmla="*/ 30 w 36"/>
                  <a:gd name="T9" fmla="*/ 35 h 35"/>
                  <a:gd name="T10" fmla="*/ 18 w 36"/>
                  <a:gd name="T11" fmla="*/ 27 h 35"/>
                  <a:gd name="T12" fmla="*/ 8 w 36"/>
                  <a:gd name="T13" fmla="*/ 35 h 35"/>
                  <a:gd name="T14" fmla="*/ 12 w 36"/>
                  <a:gd name="T15" fmla="*/ 22 h 35"/>
                  <a:gd name="T16" fmla="*/ 0 w 36"/>
                  <a:gd name="T17" fmla="*/ 14 h 35"/>
                  <a:gd name="T18" fmla="*/ 15 w 36"/>
                  <a:gd name="T19" fmla="*/ 14 h 35"/>
                  <a:gd name="T20" fmla="*/ 18 w 36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5">
                    <a:moveTo>
                      <a:pt x="18" y="0"/>
                    </a:moveTo>
                    <a:lnTo>
                      <a:pt x="23" y="14"/>
                    </a:lnTo>
                    <a:lnTo>
                      <a:pt x="36" y="14"/>
                    </a:lnTo>
                    <a:lnTo>
                      <a:pt x="25" y="22"/>
                    </a:lnTo>
                    <a:lnTo>
                      <a:pt x="30" y="35"/>
                    </a:lnTo>
                    <a:lnTo>
                      <a:pt x="18" y="27"/>
                    </a:lnTo>
                    <a:lnTo>
                      <a:pt x="8" y="35"/>
                    </a:lnTo>
                    <a:lnTo>
                      <a:pt x="12" y="22"/>
                    </a:lnTo>
                    <a:lnTo>
                      <a:pt x="0" y="14"/>
                    </a:lnTo>
                    <a:lnTo>
                      <a:pt x="15" y="1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03"/>
              <p:cNvSpPr>
                <a:spLocks/>
              </p:cNvSpPr>
              <p:nvPr/>
            </p:nvSpPr>
            <p:spPr bwMode="auto">
              <a:xfrm>
                <a:off x="1509713" y="-185737"/>
                <a:ext cx="53975" cy="55563"/>
              </a:xfrm>
              <a:custGeom>
                <a:avLst/>
                <a:gdLst>
                  <a:gd name="T0" fmla="*/ 16 w 34"/>
                  <a:gd name="T1" fmla="*/ 0 h 35"/>
                  <a:gd name="T2" fmla="*/ 21 w 34"/>
                  <a:gd name="T3" fmla="*/ 14 h 35"/>
                  <a:gd name="T4" fmla="*/ 34 w 34"/>
                  <a:gd name="T5" fmla="*/ 14 h 35"/>
                  <a:gd name="T6" fmla="*/ 24 w 34"/>
                  <a:gd name="T7" fmla="*/ 22 h 35"/>
                  <a:gd name="T8" fmla="*/ 28 w 34"/>
                  <a:gd name="T9" fmla="*/ 35 h 35"/>
                  <a:gd name="T10" fmla="*/ 16 w 34"/>
                  <a:gd name="T11" fmla="*/ 27 h 35"/>
                  <a:gd name="T12" fmla="*/ 6 w 34"/>
                  <a:gd name="T13" fmla="*/ 35 h 35"/>
                  <a:gd name="T14" fmla="*/ 10 w 34"/>
                  <a:gd name="T15" fmla="*/ 22 h 35"/>
                  <a:gd name="T16" fmla="*/ 0 w 34"/>
                  <a:gd name="T17" fmla="*/ 14 h 35"/>
                  <a:gd name="T18" fmla="*/ 13 w 34"/>
                  <a:gd name="T19" fmla="*/ 14 h 35"/>
                  <a:gd name="T20" fmla="*/ 16 w 34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5">
                    <a:moveTo>
                      <a:pt x="16" y="0"/>
                    </a:moveTo>
                    <a:lnTo>
                      <a:pt x="21" y="14"/>
                    </a:lnTo>
                    <a:lnTo>
                      <a:pt x="34" y="14"/>
                    </a:lnTo>
                    <a:lnTo>
                      <a:pt x="24" y="22"/>
                    </a:lnTo>
                    <a:lnTo>
                      <a:pt x="28" y="35"/>
                    </a:lnTo>
                    <a:lnTo>
                      <a:pt x="16" y="27"/>
                    </a:lnTo>
                    <a:lnTo>
                      <a:pt x="6" y="35"/>
                    </a:lnTo>
                    <a:lnTo>
                      <a:pt x="10" y="22"/>
                    </a:lnTo>
                    <a:lnTo>
                      <a:pt x="0" y="14"/>
                    </a:lnTo>
                    <a:lnTo>
                      <a:pt x="13" y="14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04"/>
              <p:cNvSpPr>
                <a:spLocks/>
              </p:cNvSpPr>
              <p:nvPr/>
            </p:nvSpPr>
            <p:spPr bwMode="auto">
              <a:xfrm>
                <a:off x="1628775" y="-185737"/>
                <a:ext cx="53975" cy="55563"/>
              </a:xfrm>
              <a:custGeom>
                <a:avLst/>
                <a:gdLst>
                  <a:gd name="T0" fmla="*/ 18 w 34"/>
                  <a:gd name="T1" fmla="*/ 0 h 35"/>
                  <a:gd name="T2" fmla="*/ 21 w 34"/>
                  <a:gd name="T3" fmla="*/ 14 h 35"/>
                  <a:gd name="T4" fmla="*/ 34 w 34"/>
                  <a:gd name="T5" fmla="*/ 14 h 35"/>
                  <a:gd name="T6" fmla="*/ 24 w 34"/>
                  <a:gd name="T7" fmla="*/ 22 h 35"/>
                  <a:gd name="T8" fmla="*/ 28 w 34"/>
                  <a:gd name="T9" fmla="*/ 35 h 35"/>
                  <a:gd name="T10" fmla="*/ 18 w 34"/>
                  <a:gd name="T11" fmla="*/ 27 h 35"/>
                  <a:gd name="T12" fmla="*/ 6 w 34"/>
                  <a:gd name="T13" fmla="*/ 35 h 35"/>
                  <a:gd name="T14" fmla="*/ 11 w 34"/>
                  <a:gd name="T15" fmla="*/ 22 h 35"/>
                  <a:gd name="T16" fmla="*/ 0 w 34"/>
                  <a:gd name="T17" fmla="*/ 14 h 35"/>
                  <a:gd name="T18" fmla="*/ 13 w 34"/>
                  <a:gd name="T19" fmla="*/ 14 h 35"/>
                  <a:gd name="T20" fmla="*/ 18 w 34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5">
                    <a:moveTo>
                      <a:pt x="18" y="0"/>
                    </a:moveTo>
                    <a:lnTo>
                      <a:pt x="21" y="14"/>
                    </a:lnTo>
                    <a:lnTo>
                      <a:pt x="34" y="14"/>
                    </a:lnTo>
                    <a:lnTo>
                      <a:pt x="24" y="22"/>
                    </a:lnTo>
                    <a:lnTo>
                      <a:pt x="28" y="35"/>
                    </a:lnTo>
                    <a:lnTo>
                      <a:pt x="18" y="27"/>
                    </a:lnTo>
                    <a:lnTo>
                      <a:pt x="6" y="35"/>
                    </a:lnTo>
                    <a:lnTo>
                      <a:pt x="11" y="22"/>
                    </a:lnTo>
                    <a:lnTo>
                      <a:pt x="0" y="14"/>
                    </a:lnTo>
                    <a:lnTo>
                      <a:pt x="13" y="1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05"/>
              <p:cNvSpPr>
                <a:spLocks/>
              </p:cNvSpPr>
              <p:nvPr/>
            </p:nvSpPr>
            <p:spPr bwMode="auto">
              <a:xfrm>
                <a:off x="1747838" y="-185737"/>
                <a:ext cx="57150" cy="55563"/>
              </a:xfrm>
              <a:custGeom>
                <a:avLst/>
                <a:gdLst>
                  <a:gd name="T0" fmla="*/ 18 w 36"/>
                  <a:gd name="T1" fmla="*/ 0 h 35"/>
                  <a:gd name="T2" fmla="*/ 21 w 36"/>
                  <a:gd name="T3" fmla="*/ 14 h 35"/>
                  <a:gd name="T4" fmla="*/ 36 w 36"/>
                  <a:gd name="T5" fmla="*/ 14 h 35"/>
                  <a:gd name="T6" fmla="*/ 25 w 36"/>
                  <a:gd name="T7" fmla="*/ 22 h 35"/>
                  <a:gd name="T8" fmla="*/ 30 w 36"/>
                  <a:gd name="T9" fmla="*/ 35 h 35"/>
                  <a:gd name="T10" fmla="*/ 18 w 36"/>
                  <a:gd name="T11" fmla="*/ 27 h 35"/>
                  <a:gd name="T12" fmla="*/ 7 w 36"/>
                  <a:gd name="T13" fmla="*/ 35 h 35"/>
                  <a:gd name="T14" fmla="*/ 12 w 36"/>
                  <a:gd name="T15" fmla="*/ 22 h 35"/>
                  <a:gd name="T16" fmla="*/ 0 w 36"/>
                  <a:gd name="T17" fmla="*/ 14 h 35"/>
                  <a:gd name="T18" fmla="*/ 13 w 36"/>
                  <a:gd name="T19" fmla="*/ 14 h 35"/>
                  <a:gd name="T20" fmla="*/ 18 w 36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5">
                    <a:moveTo>
                      <a:pt x="18" y="0"/>
                    </a:moveTo>
                    <a:lnTo>
                      <a:pt x="21" y="14"/>
                    </a:lnTo>
                    <a:lnTo>
                      <a:pt x="36" y="14"/>
                    </a:lnTo>
                    <a:lnTo>
                      <a:pt x="25" y="22"/>
                    </a:lnTo>
                    <a:lnTo>
                      <a:pt x="30" y="35"/>
                    </a:lnTo>
                    <a:lnTo>
                      <a:pt x="18" y="27"/>
                    </a:lnTo>
                    <a:lnTo>
                      <a:pt x="7" y="35"/>
                    </a:lnTo>
                    <a:lnTo>
                      <a:pt x="12" y="22"/>
                    </a:lnTo>
                    <a:lnTo>
                      <a:pt x="0" y="14"/>
                    </a:lnTo>
                    <a:lnTo>
                      <a:pt x="13" y="1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06"/>
              <p:cNvSpPr>
                <a:spLocks/>
              </p:cNvSpPr>
              <p:nvPr/>
            </p:nvSpPr>
            <p:spPr bwMode="auto">
              <a:xfrm>
                <a:off x="1870075" y="-185737"/>
                <a:ext cx="53975" cy="55563"/>
              </a:xfrm>
              <a:custGeom>
                <a:avLst/>
                <a:gdLst>
                  <a:gd name="T0" fmla="*/ 16 w 34"/>
                  <a:gd name="T1" fmla="*/ 0 h 35"/>
                  <a:gd name="T2" fmla="*/ 21 w 34"/>
                  <a:gd name="T3" fmla="*/ 14 h 35"/>
                  <a:gd name="T4" fmla="*/ 34 w 34"/>
                  <a:gd name="T5" fmla="*/ 14 h 35"/>
                  <a:gd name="T6" fmla="*/ 23 w 34"/>
                  <a:gd name="T7" fmla="*/ 22 h 35"/>
                  <a:gd name="T8" fmla="*/ 28 w 34"/>
                  <a:gd name="T9" fmla="*/ 35 h 35"/>
                  <a:gd name="T10" fmla="*/ 16 w 34"/>
                  <a:gd name="T11" fmla="*/ 27 h 35"/>
                  <a:gd name="T12" fmla="*/ 7 w 34"/>
                  <a:gd name="T13" fmla="*/ 35 h 35"/>
                  <a:gd name="T14" fmla="*/ 10 w 34"/>
                  <a:gd name="T15" fmla="*/ 22 h 35"/>
                  <a:gd name="T16" fmla="*/ 0 w 34"/>
                  <a:gd name="T17" fmla="*/ 14 h 35"/>
                  <a:gd name="T18" fmla="*/ 13 w 34"/>
                  <a:gd name="T19" fmla="*/ 14 h 35"/>
                  <a:gd name="T20" fmla="*/ 16 w 34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5">
                    <a:moveTo>
                      <a:pt x="16" y="0"/>
                    </a:moveTo>
                    <a:lnTo>
                      <a:pt x="21" y="14"/>
                    </a:lnTo>
                    <a:lnTo>
                      <a:pt x="34" y="14"/>
                    </a:lnTo>
                    <a:lnTo>
                      <a:pt x="23" y="22"/>
                    </a:lnTo>
                    <a:lnTo>
                      <a:pt x="28" y="35"/>
                    </a:lnTo>
                    <a:lnTo>
                      <a:pt x="16" y="27"/>
                    </a:lnTo>
                    <a:lnTo>
                      <a:pt x="7" y="35"/>
                    </a:lnTo>
                    <a:lnTo>
                      <a:pt x="10" y="22"/>
                    </a:lnTo>
                    <a:lnTo>
                      <a:pt x="0" y="14"/>
                    </a:lnTo>
                    <a:lnTo>
                      <a:pt x="13" y="14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07"/>
              <p:cNvSpPr>
                <a:spLocks/>
              </p:cNvSpPr>
              <p:nvPr/>
            </p:nvSpPr>
            <p:spPr bwMode="auto">
              <a:xfrm>
                <a:off x="1935163" y="-549275"/>
                <a:ext cx="53975" cy="52388"/>
              </a:xfrm>
              <a:custGeom>
                <a:avLst/>
                <a:gdLst>
                  <a:gd name="T0" fmla="*/ 16 w 34"/>
                  <a:gd name="T1" fmla="*/ 0 h 33"/>
                  <a:gd name="T2" fmla="*/ 21 w 34"/>
                  <a:gd name="T3" fmla="*/ 12 h 33"/>
                  <a:gd name="T4" fmla="*/ 34 w 34"/>
                  <a:gd name="T5" fmla="*/ 12 h 33"/>
                  <a:gd name="T6" fmla="*/ 23 w 34"/>
                  <a:gd name="T7" fmla="*/ 20 h 33"/>
                  <a:gd name="T8" fmla="*/ 28 w 34"/>
                  <a:gd name="T9" fmla="*/ 33 h 33"/>
                  <a:gd name="T10" fmla="*/ 16 w 34"/>
                  <a:gd name="T11" fmla="*/ 25 h 33"/>
                  <a:gd name="T12" fmla="*/ 6 w 34"/>
                  <a:gd name="T13" fmla="*/ 33 h 33"/>
                  <a:gd name="T14" fmla="*/ 10 w 34"/>
                  <a:gd name="T15" fmla="*/ 20 h 33"/>
                  <a:gd name="T16" fmla="*/ 0 w 34"/>
                  <a:gd name="T17" fmla="*/ 12 h 33"/>
                  <a:gd name="T18" fmla="*/ 13 w 34"/>
                  <a:gd name="T19" fmla="*/ 12 h 33"/>
                  <a:gd name="T20" fmla="*/ 16 w 34"/>
                  <a:gd name="T21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3">
                    <a:moveTo>
                      <a:pt x="16" y="0"/>
                    </a:moveTo>
                    <a:lnTo>
                      <a:pt x="21" y="12"/>
                    </a:lnTo>
                    <a:lnTo>
                      <a:pt x="34" y="12"/>
                    </a:lnTo>
                    <a:lnTo>
                      <a:pt x="23" y="20"/>
                    </a:lnTo>
                    <a:lnTo>
                      <a:pt x="28" y="33"/>
                    </a:lnTo>
                    <a:lnTo>
                      <a:pt x="16" y="25"/>
                    </a:lnTo>
                    <a:lnTo>
                      <a:pt x="6" y="33"/>
                    </a:lnTo>
                    <a:lnTo>
                      <a:pt x="10" y="20"/>
                    </a:lnTo>
                    <a:lnTo>
                      <a:pt x="0" y="12"/>
                    </a:lnTo>
                    <a:lnTo>
                      <a:pt x="13" y="12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08"/>
              <p:cNvSpPr>
                <a:spLocks/>
              </p:cNvSpPr>
              <p:nvPr/>
            </p:nvSpPr>
            <p:spPr bwMode="auto">
              <a:xfrm>
                <a:off x="1338263" y="-447675"/>
                <a:ext cx="57150" cy="55563"/>
              </a:xfrm>
              <a:custGeom>
                <a:avLst/>
                <a:gdLst>
                  <a:gd name="T0" fmla="*/ 18 w 36"/>
                  <a:gd name="T1" fmla="*/ 0 h 35"/>
                  <a:gd name="T2" fmla="*/ 21 w 36"/>
                  <a:gd name="T3" fmla="*/ 13 h 35"/>
                  <a:gd name="T4" fmla="*/ 36 w 36"/>
                  <a:gd name="T5" fmla="*/ 13 h 35"/>
                  <a:gd name="T6" fmla="*/ 24 w 36"/>
                  <a:gd name="T7" fmla="*/ 21 h 35"/>
                  <a:gd name="T8" fmla="*/ 28 w 36"/>
                  <a:gd name="T9" fmla="*/ 35 h 35"/>
                  <a:gd name="T10" fmla="*/ 18 w 36"/>
                  <a:gd name="T11" fmla="*/ 26 h 35"/>
                  <a:gd name="T12" fmla="*/ 6 w 36"/>
                  <a:gd name="T13" fmla="*/ 35 h 35"/>
                  <a:gd name="T14" fmla="*/ 11 w 36"/>
                  <a:gd name="T15" fmla="*/ 21 h 35"/>
                  <a:gd name="T16" fmla="*/ 0 w 36"/>
                  <a:gd name="T17" fmla="*/ 13 h 35"/>
                  <a:gd name="T18" fmla="*/ 13 w 36"/>
                  <a:gd name="T19" fmla="*/ 13 h 35"/>
                  <a:gd name="T20" fmla="*/ 18 w 36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5">
                    <a:moveTo>
                      <a:pt x="18" y="0"/>
                    </a:moveTo>
                    <a:lnTo>
                      <a:pt x="21" y="13"/>
                    </a:lnTo>
                    <a:lnTo>
                      <a:pt x="36" y="13"/>
                    </a:lnTo>
                    <a:lnTo>
                      <a:pt x="24" y="21"/>
                    </a:lnTo>
                    <a:lnTo>
                      <a:pt x="28" y="35"/>
                    </a:lnTo>
                    <a:lnTo>
                      <a:pt x="18" y="26"/>
                    </a:lnTo>
                    <a:lnTo>
                      <a:pt x="6" y="35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09"/>
              <p:cNvSpPr>
                <a:spLocks/>
              </p:cNvSpPr>
              <p:nvPr/>
            </p:nvSpPr>
            <p:spPr bwMode="auto">
              <a:xfrm>
                <a:off x="1454150" y="-447675"/>
                <a:ext cx="55563" cy="55563"/>
              </a:xfrm>
              <a:custGeom>
                <a:avLst/>
                <a:gdLst>
                  <a:gd name="T0" fmla="*/ 17 w 35"/>
                  <a:gd name="T1" fmla="*/ 0 h 35"/>
                  <a:gd name="T2" fmla="*/ 22 w 35"/>
                  <a:gd name="T3" fmla="*/ 13 h 35"/>
                  <a:gd name="T4" fmla="*/ 35 w 35"/>
                  <a:gd name="T5" fmla="*/ 13 h 35"/>
                  <a:gd name="T6" fmla="*/ 23 w 35"/>
                  <a:gd name="T7" fmla="*/ 21 h 35"/>
                  <a:gd name="T8" fmla="*/ 28 w 35"/>
                  <a:gd name="T9" fmla="*/ 35 h 35"/>
                  <a:gd name="T10" fmla="*/ 17 w 35"/>
                  <a:gd name="T11" fmla="*/ 26 h 35"/>
                  <a:gd name="T12" fmla="*/ 7 w 35"/>
                  <a:gd name="T13" fmla="*/ 35 h 35"/>
                  <a:gd name="T14" fmla="*/ 10 w 35"/>
                  <a:gd name="T15" fmla="*/ 21 h 35"/>
                  <a:gd name="T16" fmla="*/ 0 w 35"/>
                  <a:gd name="T17" fmla="*/ 13 h 35"/>
                  <a:gd name="T18" fmla="*/ 13 w 35"/>
                  <a:gd name="T19" fmla="*/ 13 h 35"/>
                  <a:gd name="T20" fmla="*/ 17 w 35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" h="35">
                    <a:moveTo>
                      <a:pt x="17" y="0"/>
                    </a:moveTo>
                    <a:lnTo>
                      <a:pt x="22" y="13"/>
                    </a:lnTo>
                    <a:lnTo>
                      <a:pt x="35" y="13"/>
                    </a:lnTo>
                    <a:lnTo>
                      <a:pt x="23" y="21"/>
                    </a:lnTo>
                    <a:lnTo>
                      <a:pt x="28" y="35"/>
                    </a:lnTo>
                    <a:lnTo>
                      <a:pt x="17" y="26"/>
                    </a:lnTo>
                    <a:lnTo>
                      <a:pt x="7" y="35"/>
                    </a:lnTo>
                    <a:lnTo>
                      <a:pt x="10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10"/>
              <p:cNvSpPr>
                <a:spLocks/>
              </p:cNvSpPr>
              <p:nvPr/>
            </p:nvSpPr>
            <p:spPr bwMode="auto">
              <a:xfrm>
                <a:off x="1574800" y="-447675"/>
                <a:ext cx="53975" cy="55563"/>
              </a:xfrm>
              <a:custGeom>
                <a:avLst/>
                <a:gdLst>
                  <a:gd name="T0" fmla="*/ 18 w 34"/>
                  <a:gd name="T1" fmla="*/ 0 h 35"/>
                  <a:gd name="T2" fmla="*/ 21 w 34"/>
                  <a:gd name="T3" fmla="*/ 13 h 35"/>
                  <a:gd name="T4" fmla="*/ 34 w 34"/>
                  <a:gd name="T5" fmla="*/ 13 h 35"/>
                  <a:gd name="T6" fmla="*/ 24 w 34"/>
                  <a:gd name="T7" fmla="*/ 21 h 35"/>
                  <a:gd name="T8" fmla="*/ 27 w 34"/>
                  <a:gd name="T9" fmla="*/ 35 h 35"/>
                  <a:gd name="T10" fmla="*/ 18 w 34"/>
                  <a:gd name="T11" fmla="*/ 26 h 35"/>
                  <a:gd name="T12" fmla="*/ 6 w 34"/>
                  <a:gd name="T13" fmla="*/ 35 h 35"/>
                  <a:gd name="T14" fmla="*/ 9 w 34"/>
                  <a:gd name="T15" fmla="*/ 21 h 35"/>
                  <a:gd name="T16" fmla="*/ 0 w 34"/>
                  <a:gd name="T17" fmla="*/ 13 h 35"/>
                  <a:gd name="T18" fmla="*/ 13 w 34"/>
                  <a:gd name="T19" fmla="*/ 13 h 35"/>
                  <a:gd name="T20" fmla="*/ 18 w 34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5">
                    <a:moveTo>
                      <a:pt x="18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4" y="21"/>
                    </a:lnTo>
                    <a:lnTo>
                      <a:pt x="27" y="35"/>
                    </a:lnTo>
                    <a:lnTo>
                      <a:pt x="18" y="26"/>
                    </a:lnTo>
                    <a:lnTo>
                      <a:pt x="6" y="35"/>
                    </a:lnTo>
                    <a:lnTo>
                      <a:pt x="9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11"/>
              <p:cNvSpPr>
                <a:spLocks/>
              </p:cNvSpPr>
              <p:nvPr/>
            </p:nvSpPr>
            <p:spPr bwMode="auto">
              <a:xfrm>
                <a:off x="1693863" y="-447675"/>
                <a:ext cx="53975" cy="55563"/>
              </a:xfrm>
              <a:custGeom>
                <a:avLst/>
                <a:gdLst>
                  <a:gd name="T0" fmla="*/ 18 w 34"/>
                  <a:gd name="T1" fmla="*/ 0 h 35"/>
                  <a:gd name="T2" fmla="*/ 21 w 34"/>
                  <a:gd name="T3" fmla="*/ 13 h 35"/>
                  <a:gd name="T4" fmla="*/ 34 w 34"/>
                  <a:gd name="T5" fmla="*/ 13 h 35"/>
                  <a:gd name="T6" fmla="*/ 24 w 34"/>
                  <a:gd name="T7" fmla="*/ 21 h 35"/>
                  <a:gd name="T8" fmla="*/ 28 w 34"/>
                  <a:gd name="T9" fmla="*/ 35 h 35"/>
                  <a:gd name="T10" fmla="*/ 18 w 34"/>
                  <a:gd name="T11" fmla="*/ 26 h 35"/>
                  <a:gd name="T12" fmla="*/ 6 w 34"/>
                  <a:gd name="T13" fmla="*/ 35 h 35"/>
                  <a:gd name="T14" fmla="*/ 11 w 34"/>
                  <a:gd name="T15" fmla="*/ 21 h 35"/>
                  <a:gd name="T16" fmla="*/ 0 w 34"/>
                  <a:gd name="T17" fmla="*/ 13 h 35"/>
                  <a:gd name="T18" fmla="*/ 13 w 34"/>
                  <a:gd name="T19" fmla="*/ 13 h 35"/>
                  <a:gd name="T20" fmla="*/ 18 w 34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5">
                    <a:moveTo>
                      <a:pt x="18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4" y="21"/>
                    </a:lnTo>
                    <a:lnTo>
                      <a:pt x="28" y="35"/>
                    </a:lnTo>
                    <a:lnTo>
                      <a:pt x="18" y="26"/>
                    </a:lnTo>
                    <a:lnTo>
                      <a:pt x="6" y="35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12"/>
              <p:cNvSpPr>
                <a:spLocks/>
              </p:cNvSpPr>
              <p:nvPr/>
            </p:nvSpPr>
            <p:spPr bwMode="auto">
              <a:xfrm>
                <a:off x="1812925" y="-447675"/>
                <a:ext cx="57150" cy="55563"/>
              </a:xfrm>
              <a:custGeom>
                <a:avLst/>
                <a:gdLst>
                  <a:gd name="T0" fmla="*/ 18 w 36"/>
                  <a:gd name="T1" fmla="*/ 0 h 35"/>
                  <a:gd name="T2" fmla="*/ 21 w 36"/>
                  <a:gd name="T3" fmla="*/ 13 h 35"/>
                  <a:gd name="T4" fmla="*/ 36 w 36"/>
                  <a:gd name="T5" fmla="*/ 13 h 35"/>
                  <a:gd name="T6" fmla="*/ 25 w 36"/>
                  <a:gd name="T7" fmla="*/ 21 h 35"/>
                  <a:gd name="T8" fmla="*/ 29 w 36"/>
                  <a:gd name="T9" fmla="*/ 35 h 35"/>
                  <a:gd name="T10" fmla="*/ 18 w 36"/>
                  <a:gd name="T11" fmla="*/ 26 h 35"/>
                  <a:gd name="T12" fmla="*/ 7 w 36"/>
                  <a:gd name="T13" fmla="*/ 35 h 35"/>
                  <a:gd name="T14" fmla="*/ 11 w 36"/>
                  <a:gd name="T15" fmla="*/ 21 h 35"/>
                  <a:gd name="T16" fmla="*/ 0 w 36"/>
                  <a:gd name="T17" fmla="*/ 13 h 35"/>
                  <a:gd name="T18" fmla="*/ 15 w 36"/>
                  <a:gd name="T19" fmla="*/ 13 h 35"/>
                  <a:gd name="T20" fmla="*/ 18 w 36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5">
                    <a:moveTo>
                      <a:pt x="18" y="0"/>
                    </a:moveTo>
                    <a:lnTo>
                      <a:pt x="21" y="13"/>
                    </a:lnTo>
                    <a:lnTo>
                      <a:pt x="36" y="13"/>
                    </a:lnTo>
                    <a:lnTo>
                      <a:pt x="25" y="21"/>
                    </a:lnTo>
                    <a:lnTo>
                      <a:pt x="29" y="35"/>
                    </a:lnTo>
                    <a:lnTo>
                      <a:pt x="18" y="26"/>
                    </a:lnTo>
                    <a:lnTo>
                      <a:pt x="7" y="35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5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13"/>
              <p:cNvSpPr>
                <a:spLocks/>
              </p:cNvSpPr>
              <p:nvPr/>
            </p:nvSpPr>
            <p:spPr bwMode="auto">
              <a:xfrm>
                <a:off x="1935163" y="-447675"/>
                <a:ext cx="53975" cy="55563"/>
              </a:xfrm>
              <a:custGeom>
                <a:avLst/>
                <a:gdLst>
                  <a:gd name="T0" fmla="*/ 16 w 34"/>
                  <a:gd name="T1" fmla="*/ 0 h 35"/>
                  <a:gd name="T2" fmla="*/ 21 w 34"/>
                  <a:gd name="T3" fmla="*/ 13 h 35"/>
                  <a:gd name="T4" fmla="*/ 34 w 34"/>
                  <a:gd name="T5" fmla="*/ 13 h 35"/>
                  <a:gd name="T6" fmla="*/ 23 w 34"/>
                  <a:gd name="T7" fmla="*/ 21 h 35"/>
                  <a:gd name="T8" fmla="*/ 28 w 34"/>
                  <a:gd name="T9" fmla="*/ 35 h 35"/>
                  <a:gd name="T10" fmla="*/ 16 w 34"/>
                  <a:gd name="T11" fmla="*/ 26 h 35"/>
                  <a:gd name="T12" fmla="*/ 6 w 34"/>
                  <a:gd name="T13" fmla="*/ 35 h 35"/>
                  <a:gd name="T14" fmla="*/ 10 w 34"/>
                  <a:gd name="T15" fmla="*/ 21 h 35"/>
                  <a:gd name="T16" fmla="*/ 0 w 34"/>
                  <a:gd name="T17" fmla="*/ 13 h 35"/>
                  <a:gd name="T18" fmla="*/ 13 w 34"/>
                  <a:gd name="T19" fmla="*/ 13 h 35"/>
                  <a:gd name="T20" fmla="*/ 16 w 34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5">
                    <a:moveTo>
                      <a:pt x="16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3" y="21"/>
                    </a:lnTo>
                    <a:lnTo>
                      <a:pt x="28" y="35"/>
                    </a:lnTo>
                    <a:lnTo>
                      <a:pt x="16" y="26"/>
                    </a:lnTo>
                    <a:lnTo>
                      <a:pt x="6" y="35"/>
                    </a:lnTo>
                    <a:lnTo>
                      <a:pt x="10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14"/>
              <p:cNvSpPr>
                <a:spLocks/>
              </p:cNvSpPr>
              <p:nvPr/>
            </p:nvSpPr>
            <p:spPr bwMode="auto">
              <a:xfrm>
                <a:off x="1338263" y="-342900"/>
                <a:ext cx="57150" cy="53975"/>
              </a:xfrm>
              <a:custGeom>
                <a:avLst/>
                <a:gdLst>
                  <a:gd name="T0" fmla="*/ 18 w 36"/>
                  <a:gd name="T1" fmla="*/ 0 h 34"/>
                  <a:gd name="T2" fmla="*/ 21 w 36"/>
                  <a:gd name="T3" fmla="*/ 13 h 34"/>
                  <a:gd name="T4" fmla="*/ 36 w 36"/>
                  <a:gd name="T5" fmla="*/ 13 h 34"/>
                  <a:gd name="T6" fmla="*/ 24 w 36"/>
                  <a:gd name="T7" fmla="*/ 21 h 34"/>
                  <a:gd name="T8" fmla="*/ 28 w 36"/>
                  <a:gd name="T9" fmla="*/ 34 h 34"/>
                  <a:gd name="T10" fmla="*/ 18 w 36"/>
                  <a:gd name="T11" fmla="*/ 26 h 34"/>
                  <a:gd name="T12" fmla="*/ 6 w 36"/>
                  <a:gd name="T13" fmla="*/ 34 h 34"/>
                  <a:gd name="T14" fmla="*/ 11 w 36"/>
                  <a:gd name="T15" fmla="*/ 21 h 34"/>
                  <a:gd name="T16" fmla="*/ 0 w 36"/>
                  <a:gd name="T17" fmla="*/ 13 h 34"/>
                  <a:gd name="T18" fmla="*/ 13 w 36"/>
                  <a:gd name="T19" fmla="*/ 13 h 34"/>
                  <a:gd name="T20" fmla="*/ 18 w 36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4">
                    <a:moveTo>
                      <a:pt x="18" y="0"/>
                    </a:moveTo>
                    <a:lnTo>
                      <a:pt x="21" y="13"/>
                    </a:lnTo>
                    <a:lnTo>
                      <a:pt x="36" y="13"/>
                    </a:lnTo>
                    <a:lnTo>
                      <a:pt x="24" y="21"/>
                    </a:lnTo>
                    <a:lnTo>
                      <a:pt x="28" y="34"/>
                    </a:lnTo>
                    <a:lnTo>
                      <a:pt x="18" y="26"/>
                    </a:lnTo>
                    <a:lnTo>
                      <a:pt x="6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15"/>
              <p:cNvSpPr>
                <a:spLocks/>
              </p:cNvSpPr>
              <p:nvPr/>
            </p:nvSpPr>
            <p:spPr bwMode="auto">
              <a:xfrm>
                <a:off x="1454150" y="-342900"/>
                <a:ext cx="55563" cy="53975"/>
              </a:xfrm>
              <a:custGeom>
                <a:avLst/>
                <a:gdLst>
                  <a:gd name="T0" fmla="*/ 17 w 35"/>
                  <a:gd name="T1" fmla="*/ 0 h 34"/>
                  <a:gd name="T2" fmla="*/ 22 w 35"/>
                  <a:gd name="T3" fmla="*/ 13 h 34"/>
                  <a:gd name="T4" fmla="*/ 35 w 35"/>
                  <a:gd name="T5" fmla="*/ 13 h 34"/>
                  <a:gd name="T6" fmla="*/ 23 w 35"/>
                  <a:gd name="T7" fmla="*/ 21 h 34"/>
                  <a:gd name="T8" fmla="*/ 28 w 35"/>
                  <a:gd name="T9" fmla="*/ 34 h 34"/>
                  <a:gd name="T10" fmla="*/ 17 w 35"/>
                  <a:gd name="T11" fmla="*/ 26 h 34"/>
                  <a:gd name="T12" fmla="*/ 7 w 35"/>
                  <a:gd name="T13" fmla="*/ 34 h 34"/>
                  <a:gd name="T14" fmla="*/ 10 w 35"/>
                  <a:gd name="T15" fmla="*/ 21 h 34"/>
                  <a:gd name="T16" fmla="*/ 0 w 35"/>
                  <a:gd name="T17" fmla="*/ 13 h 34"/>
                  <a:gd name="T18" fmla="*/ 13 w 35"/>
                  <a:gd name="T19" fmla="*/ 13 h 34"/>
                  <a:gd name="T20" fmla="*/ 17 w 35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" h="34">
                    <a:moveTo>
                      <a:pt x="17" y="0"/>
                    </a:moveTo>
                    <a:lnTo>
                      <a:pt x="22" y="13"/>
                    </a:lnTo>
                    <a:lnTo>
                      <a:pt x="35" y="13"/>
                    </a:lnTo>
                    <a:lnTo>
                      <a:pt x="23" y="21"/>
                    </a:lnTo>
                    <a:lnTo>
                      <a:pt x="28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0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16"/>
              <p:cNvSpPr>
                <a:spLocks/>
              </p:cNvSpPr>
              <p:nvPr/>
            </p:nvSpPr>
            <p:spPr bwMode="auto">
              <a:xfrm>
                <a:off x="1574800" y="-342900"/>
                <a:ext cx="53975" cy="53975"/>
              </a:xfrm>
              <a:custGeom>
                <a:avLst/>
                <a:gdLst>
                  <a:gd name="T0" fmla="*/ 18 w 34"/>
                  <a:gd name="T1" fmla="*/ 0 h 34"/>
                  <a:gd name="T2" fmla="*/ 21 w 34"/>
                  <a:gd name="T3" fmla="*/ 13 h 34"/>
                  <a:gd name="T4" fmla="*/ 34 w 34"/>
                  <a:gd name="T5" fmla="*/ 13 h 34"/>
                  <a:gd name="T6" fmla="*/ 24 w 34"/>
                  <a:gd name="T7" fmla="*/ 21 h 34"/>
                  <a:gd name="T8" fmla="*/ 27 w 34"/>
                  <a:gd name="T9" fmla="*/ 34 h 34"/>
                  <a:gd name="T10" fmla="*/ 18 w 34"/>
                  <a:gd name="T11" fmla="*/ 26 h 34"/>
                  <a:gd name="T12" fmla="*/ 6 w 34"/>
                  <a:gd name="T13" fmla="*/ 34 h 34"/>
                  <a:gd name="T14" fmla="*/ 9 w 34"/>
                  <a:gd name="T15" fmla="*/ 21 h 34"/>
                  <a:gd name="T16" fmla="*/ 0 w 34"/>
                  <a:gd name="T17" fmla="*/ 13 h 34"/>
                  <a:gd name="T18" fmla="*/ 13 w 34"/>
                  <a:gd name="T19" fmla="*/ 13 h 34"/>
                  <a:gd name="T20" fmla="*/ 18 w 34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4">
                    <a:moveTo>
                      <a:pt x="18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4" y="21"/>
                    </a:lnTo>
                    <a:lnTo>
                      <a:pt x="27" y="34"/>
                    </a:lnTo>
                    <a:lnTo>
                      <a:pt x="18" y="26"/>
                    </a:lnTo>
                    <a:lnTo>
                      <a:pt x="6" y="34"/>
                    </a:lnTo>
                    <a:lnTo>
                      <a:pt x="9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17"/>
              <p:cNvSpPr>
                <a:spLocks/>
              </p:cNvSpPr>
              <p:nvPr/>
            </p:nvSpPr>
            <p:spPr bwMode="auto">
              <a:xfrm>
                <a:off x="1693863" y="-342900"/>
                <a:ext cx="53975" cy="53975"/>
              </a:xfrm>
              <a:custGeom>
                <a:avLst/>
                <a:gdLst>
                  <a:gd name="T0" fmla="*/ 18 w 34"/>
                  <a:gd name="T1" fmla="*/ 0 h 34"/>
                  <a:gd name="T2" fmla="*/ 21 w 34"/>
                  <a:gd name="T3" fmla="*/ 13 h 34"/>
                  <a:gd name="T4" fmla="*/ 34 w 34"/>
                  <a:gd name="T5" fmla="*/ 13 h 34"/>
                  <a:gd name="T6" fmla="*/ 24 w 34"/>
                  <a:gd name="T7" fmla="*/ 21 h 34"/>
                  <a:gd name="T8" fmla="*/ 28 w 34"/>
                  <a:gd name="T9" fmla="*/ 34 h 34"/>
                  <a:gd name="T10" fmla="*/ 18 w 34"/>
                  <a:gd name="T11" fmla="*/ 26 h 34"/>
                  <a:gd name="T12" fmla="*/ 6 w 34"/>
                  <a:gd name="T13" fmla="*/ 34 h 34"/>
                  <a:gd name="T14" fmla="*/ 11 w 34"/>
                  <a:gd name="T15" fmla="*/ 21 h 34"/>
                  <a:gd name="T16" fmla="*/ 0 w 34"/>
                  <a:gd name="T17" fmla="*/ 13 h 34"/>
                  <a:gd name="T18" fmla="*/ 13 w 34"/>
                  <a:gd name="T19" fmla="*/ 13 h 34"/>
                  <a:gd name="T20" fmla="*/ 18 w 34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4">
                    <a:moveTo>
                      <a:pt x="18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4" y="21"/>
                    </a:lnTo>
                    <a:lnTo>
                      <a:pt x="28" y="34"/>
                    </a:lnTo>
                    <a:lnTo>
                      <a:pt x="18" y="26"/>
                    </a:lnTo>
                    <a:lnTo>
                      <a:pt x="6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18"/>
              <p:cNvSpPr>
                <a:spLocks/>
              </p:cNvSpPr>
              <p:nvPr/>
            </p:nvSpPr>
            <p:spPr bwMode="auto">
              <a:xfrm>
                <a:off x="1812925" y="-342900"/>
                <a:ext cx="57150" cy="53975"/>
              </a:xfrm>
              <a:custGeom>
                <a:avLst/>
                <a:gdLst>
                  <a:gd name="T0" fmla="*/ 18 w 36"/>
                  <a:gd name="T1" fmla="*/ 0 h 34"/>
                  <a:gd name="T2" fmla="*/ 21 w 36"/>
                  <a:gd name="T3" fmla="*/ 13 h 34"/>
                  <a:gd name="T4" fmla="*/ 36 w 36"/>
                  <a:gd name="T5" fmla="*/ 13 h 34"/>
                  <a:gd name="T6" fmla="*/ 25 w 36"/>
                  <a:gd name="T7" fmla="*/ 21 h 34"/>
                  <a:gd name="T8" fmla="*/ 29 w 36"/>
                  <a:gd name="T9" fmla="*/ 34 h 34"/>
                  <a:gd name="T10" fmla="*/ 18 w 36"/>
                  <a:gd name="T11" fmla="*/ 26 h 34"/>
                  <a:gd name="T12" fmla="*/ 7 w 36"/>
                  <a:gd name="T13" fmla="*/ 34 h 34"/>
                  <a:gd name="T14" fmla="*/ 11 w 36"/>
                  <a:gd name="T15" fmla="*/ 21 h 34"/>
                  <a:gd name="T16" fmla="*/ 0 w 36"/>
                  <a:gd name="T17" fmla="*/ 13 h 34"/>
                  <a:gd name="T18" fmla="*/ 15 w 36"/>
                  <a:gd name="T19" fmla="*/ 13 h 34"/>
                  <a:gd name="T20" fmla="*/ 18 w 36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4">
                    <a:moveTo>
                      <a:pt x="18" y="0"/>
                    </a:moveTo>
                    <a:lnTo>
                      <a:pt x="21" y="13"/>
                    </a:lnTo>
                    <a:lnTo>
                      <a:pt x="36" y="13"/>
                    </a:lnTo>
                    <a:lnTo>
                      <a:pt x="25" y="21"/>
                    </a:lnTo>
                    <a:lnTo>
                      <a:pt x="29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5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19"/>
              <p:cNvSpPr>
                <a:spLocks/>
              </p:cNvSpPr>
              <p:nvPr/>
            </p:nvSpPr>
            <p:spPr bwMode="auto">
              <a:xfrm>
                <a:off x="1935163" y="-342900"/>
                <a:ext cx="53975" cy="53975"/>
              </a:xfrm>
              <a:custGeom>
                <a:avLst/>
                <a:gdLst>
                  <a:gd name="T0" fmla="*/ 16 w 34"/>
                  <a:gd name="T1" fmla="*/ 0 h 34"/>
                  <a:gd name="T2" fmla="*/ 21 w 34"/>
                  <a:gd name="T3" fmla="*/ 13 h 34"/>
                  <a:gd name="T4" fmla="*/ 34 w 34"/>
                  <a:gd name="T5" fmla="*/ 13 h 34"/>
                  <a:gd name="T6" fmla="*/ 23 w 34"/>
                  <a:gd name="T7" fmla="*/ 21 h 34"/>
                  <a:gd name="T8" fmla="*/ 28 w 34"/>
                  <a:gd name="T9" fmla="*/ 34 h 34"/>
                  <a:gd name="T10" fmla="*/ 16 w 34"/>
                  <a:gd name="T11" fmla="*/ 26 h 34"/>
                  <a:gd name="T12" fmla="*/ 6 w 34"/>
                  <a:gd name="T13" fmla="*/ 34 h 34"/>
                  <a:gd name="T14" fmla="*/ 10 w 34"/>
                  <a:gd name="T15" fmla="*/ 21 h 34"/>
                  <a:gd name="T16" fmla="*/ 0 w 34"/>
                  <a:gd name="T17" fmla="*/ 13 h 34"/>
                  <a:gd name="T18" fmla="*/ 13 w 34"/>
                  <a:gd name="T19" fmla="*/ 13 h 34"/>
                  <a:gd name="T20" fmla="*/ 16 w 34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4">
                    <a:moveTo>
                      <a:pt x="16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3" y="21"/>
                    </a:lnTo>
                    <a:lnTo>
                      <a:pt x="28" y="34"/>
                    </a:lnTo>
                    <a:lnTo>
                      <a:pt x="16" y="26"/>
                    </a:lnTo>
                    <a:lnTo>
                      <a:pt x="6" y="34"/>
                    </a:lnTo>
                    <a:lnTo>
                      <a:pt x="10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20"/>
              <p:cNvSpPr>
                <a:spLocks/>
              </p:cNvSpPr>
              <p:nvPr/>
            </p:nvSpPr>
            <p:spPr bwMode="auto">
              <a:xfrm>
                <a:off x="1338263" y="-242887"/>
                <a:ext cx="57150" cy="55563"/>
              </a:xfrm>
              <a:custGeom>
                <a:avLst/>
                <a:gdLst>
                  <a:gd name="T0" fmla="*/ 18 w 36"/>
                  <a:gd name="T1" fmla="*/ 0 h 35"/>
                  <a:gd name="T2" fmla="*/ 21 w 36"/>
                  <a:gd name="T3" fmla="*/ 14 h 35"/>
                  <a:gd name="T4" fmla="*/ 36 w 36"/>
                  <a:gd name="T5" fmla="*/ 14 h 35"/>
                  <a:gd name="T6" fmla="*/ 24 w 36"/>
                  <a:gd name="T7" fmla="*/ 22 h 35"/>
                  <a:gd name="T8" fmla="*/ 28 w 36"/>
                  <a:gd name="T9" fmla="*/ 35 h 35"/>
                  <a:gd name="T10" fmla="*/ 18 w 36"/>
                  <a:gd name="T11" fmla="*/ 27 h 35"/>
                  <a:gd name="T12" fmla="*/ 6 w 36"/>
                  <a:gd name="T13" fmla="*/ 35 h 35"/>
                  <a:gd name="T14" fmla="*/ 11 w 36"/>
                  <a:gd name="T15" fmla="*/ 22 h 35"/>
                  <a:gd name="T16" fmla="*/ 0 w 36"/>
                  <a:gd name="T17" fmla="*/ 14 h 35"/>
                  <a:gd name="T18" fmla="*/ 13 w 36"/>
                  <a:gd name="T19" fmla="*/ 14 h 35"/>
                  <a:gd name="T20" fmla="*/ 18 w 36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5">
                    <a:moveTo>
                      <a:pt x="18" y="0"/>
                    </a:moveTo>
                    <a:lnTo>
                      <a:pt x="21" y="14"/>
                    </a:lnTo>
                    <a:lnTo>
                      <a:pt x="36" y="14"/>
                    </a:lnTo>
                    <a:lnTo>
                      <a:pt x="24" y="22"/>
                    </a:lnTo>
                    <a:lnTo>
                      <a:pt x="28" y="35"/>
                    </a:lnTo>
                    <a:lnTo>
                      <a:pt x="18" y="27"/>
                    </a:lnTo>
                    <a:lnTo>
                      <a:pt x="6" y="35"/>
                    </a:lnTo>
                    <a:lnTo>
                      <a:pt x="11" y="22"/>
                    </a:lnTo>
                    <a:lnTo>
                      <a:pt x="0" y="14"/>
                    </a:lnTo>
                    <a:lnTo>
                      <a:pt x="13" y="1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21"/>
              <p:cNvSpPr>
                <a:spLocks/>
              </p:cNvSpPr>
              <p:nvPr/>
            </p:nvSpPr>
            <p:spPr bwMode="auto">
              <a:xfrm>
                <a:off x="1454150" y="-242887"/>
                <a:ext cx="55563" cy="55563"/>
              </a:xfrm>
              <a:custGeom>
                <a:avLst/>
                <a:gdLst>
                  <a:gd name="T0" fmla="*/ 17 w 35"/>
                  <a:gd name="T1" fmla="*/ 0 h 35"/>
                  <a:gd name="T2" fmla="*/ 22 w 35"/>
                  <a:gd name="T3" fmla="*/ 14 h 35"/>
                  <a:gd name="T4" fmla="*/ 35 w 35"/>
                  <a:gd name="T5" fmla="*/ 14 h 35"/>
                  <a:gd name="T6" fmla="*/ 23 w 35"/>
                  <a:gd name="T7" fmla="*/ 22 h 35"/>
                  <a:gd name="T8" fmla="*/ 28 w 35"/>
                  <a:gd name="T9" fmla="*/ 35 h 35"/>
                  <a:gd name="T10" fmla="*/ 17 w 35"/>
                  <a:gd name="T11" fmla="*/ 27 h 35"/>
                  <a:gd name="T12" fmla="*/ 7 w 35"/>
                  <a:gd name="T13" fmla="*/ 35 h 35"/>
                  <a:gd name="T14" fmla="*/ 10 w 35"/>
                  <a:gd name="T15" fmla="*/ 22 h 35"/>
                  <a:gd name="T16" fmla="*/ 0 w 35"/>
                  <a:gd name="T17" fmla="*/ 14 h 35"/>
                  <a:gd name="T18" fmla="*/ 13 w 35"/>
                  <a:gd name="T19" fmla="*/ 14 h 35"/>
                  <a:gd name="T20" fmla="*/ 17 w 35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" h="35">
                    <a:moveTo>
                      <a:pt x="17" y="0"/>
                    </a:moveTo>
                    <a:lnTo>
                      <a:pt x="22" y="14"/>
                    </a:lnTo>
                    <a:lnTo>
                      <a:pt x="35" y="14"/>
                    </a:lnTo>
                    <a:lnTo>
                      <a:pt x="23" y="22"/>
                    </a:lnTo>
                    <a:lnTo>
                      <a:pt x="28" y="35"/>
                    </a:lnTo>
                    <a:lnTo>
                      <a:pt x="17" y="27"/>
                    </a:lnTo>
                    <a:lnTo>
                      <a:pt x="7" y="35"/>
                    </a:lnTo>
                    <a:lnTo>
                      <a:pt x="10" y="22"/>
                    </a:lnTo>
                    <a:lnTo>
                      <a:pt x="0" y="14"/>
                    </a:lnTo>
                    <a:lnTo>
                      <a:pt x="13" y="14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22"/>
              <p:cNvSpPr>
                <a:spLocks/>
              </p:cNvSpPr>
              <p:nvPr/>
            </p:nvSpPr>
            <p:spPr bwMode="auto">
              <a:xfrm>
                <a:off x="1574800" y="-242887"/>
                <a:ext cx="53975" cy="55563"/>
              </a:xfrm>
              <a:custGeom>
                <a:avLst/>
                <a:gdLst>
                  <a:gd name="T0" fmla="*/ 18 w 34"/>
                  <a:gd name="T1" fmla="*/ 0 h 35"/>
                  <a:gd name="T2" fmla="*/ 21 w 34"/>
                  <a:gd name="T3" fmla="*/ 14 h 35"/>
                  <a:gd name="T4" fmla="*/ 34 w 34"/>
                  <a:gd name="T5" fmla="*/ 14 h 35"/>
                  <a:gd name="T6" fmla="*/ 24 w 34"/>
                  <a:gd name="T7" fmla="*/ 22 h 35"/>
                  <a:gd name="T8" fmla="*/ 27 w 34"/>
                  <a:gd name="T9" fmla="*/ 35 h 35"/>
                  <a:gd name="T10" fmla="*/ 18 w 34"/>
                  <a:gd name="T11" fmla="*/ 27 h 35"/>
                  <a:gd name="T12" fmla="*/ 6 w 34"/>
                  <a:gd name="T13" fmla="*/ 35 h 35"/>
                  <a:gd name="T14" fmla="*/ 9 w 34"/>
                  <a:gd name="T15" fmla="*/ 22 h 35"/>
                  <a:gd name="T16" fmla="*/ 0 w 34"/>
                  <a:gd name="T17" fmla="*/ 14 h 35"/>
                  <a:gd name="T18" fmla="*/ 13 w 34"/>
                  <a:gd name="T19" fmla="*/ 14 h 35"/>
                  <a:gd name="T20" fmla="*/ 18 w 34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5">
                    <a:moveTo>
                      <a:pt x="18" y="0"/>
                    </a:moveTo>
                    <a:lnTo>
                      <a:pt x="21" y="14"/>
                    </a:lnTo>
                    <a:lnTo>
                      <a:pt x="34" y="14"/>
                    </a:lnTo>
                    <a:lnTo>
                      <a:pt x="24" y="22"/>
                    </a:lnTo>
                    <a:lnTo>
                      <a:pt x="27" y="35"/>
                    </a:lnTo>
                    <a:lnTo>
                      <a:pt x="18" y="27"/>
                    </a:lnTo>
                    <a:lnTo>
                      <a:pt x="6" y="35"/>
                    </a:lnTo>
                    <a:lnTo>
                      <a:pt x="9" y="22"/>
                    </a:lnTo>
                    <a:lnTo>
                      <a:pt x="0" y="14"/>
                    </a:lnTo>
                    <a:lnTo>
                      <a:pt x="13" y="1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23"/>
              <p:cNvSpPr>
                <a:spLocks/>
              </p:cNvSpPr>
              <p:nvPr/>
            </p:nvSpPr>
            <p:spPr bwMode="auto">
              <a:xfrm>
                <a:off x="1693863" y="-242887"/>
                <a:ext cx="53975" cy="55563"/>
              </a:xfrm>
              <a:custGeom>
                <a:avLst/>
                <a:gdLst>
                  <a:gd name="T0" fmla="*/ 18 w 34"/>
                  <a:gd name="T1" fmla="*/ 0 h 35"/>
                  <a:gd name="T2" fmla="*/ 21 w 34"/>
                  <a:gd name="T3" fmla="*/ 14 h 35"/>
                  <a:gd name="T4" fmla="*/ 34 w 34"/>
                  <a:gd name="T5" fmla="*/ 14 h 35"/>
                  <a:gd name="T6" fmla="*/ 24 w 34"/>
                  <a:gd name="T7" fmla="*/ 22 h 35"/>
                  <a:gd name="T8" fmla="*/ 28 w 34"/>
                  <a:gd name="T9" fmla="*/ 35 h 35"/>
                  <a:gd name="T10" fmla="*/ 18 w 34"/>
                  <a:gd name="T11" fmla="*/ 27 h 35"/>
                  <a:gd name="T12" fmla="*/ 6 w 34"/>
                  <a:gd name="T13" fmla="*/ 35 h 35"/>
                  <a:gd name="T14" fmla="*/ 11 w 34"/>
                  <a:gd name="T15" fmla="*/ 22 h 35"/>
                  <a:gd name="T16" fmla="*/ 0 w 34"/>
                  <a:gd name="T17" fmla="*/ 14 h 35"/>
                  <a:gd name="T18" fmla="*/ 13 w 34"/>
                  <a:gd name="T19" fmla="*/ 14 h 35"/>
                  <a:gd name="T20" fmla="*/ 18 w 34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5">
                    <a:moveTo>
                      <a:pt x="18" y="0"/>
                    </a:moveTo>
                    <a:lnTo>
                      <a:pt x="21" y="14"/>
                    </a:lnTo>
                    <a:lnTo>
                      <a:pt x="34" y="14"/>
                    </a:lnTo>
                    <a:lnTo>
                      <a:pt x="24" y="22"/>
                    </a:lnTo>
                    <a:lnTo>
                      <a:pt x="28" y="35"/>
                    </a:lnTo>
                    <a:lnTo>
                      <a:pt x="18" y="27"/>
                    </a:lnTo>
                    <a:lnTo>
                      <a:pt x="6" y="35"/>
                    </a:lnTo>
                    <a:lnTo>
                      <a:pt x="11" y="22"/>
                    </a:lnTo>
                    <a:lnTo>
                      <a:pt x="0" y="14"/>
                    </a:lnTo>
                    <a:lnTo>
                      <a:pt x="13" y="1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24"/>
              <p:cNvSpPr>
                <a:spLocks/>
              </p:cNvSpPr>
              <p:nvPr/>
            </p:nvSpPr>
            <p:spPr bwMode="auto">
              <a:xfrm>
                <a:off x="1812925" y="-242887"/>
                <a:ext cx="57150" cy="55563"/>
              </a:xfrm>
              <a:custGeom>
                <a:avLst/>
                <a:gdLst>
                  <a:gd name="T0" fmla="*/ 18 w 36"/>
                  <a:gd name="T1" fmla="*/ 0 h 35"/>
                  <a:gd name="T2" fmla="*/ 21 w 36"/>
                  <a:gd name="T3" fmla="*/ 14 h 35"/>
                  <a:gd name="T4" fmla="*/ 36 w 36"/>
                  <a:gd name="T5" fmla="*/ 14 h 35"/>
                  <a:gd name="T6" fmla="*/ 25 w 36"/>
                  <a:gd name="T7" fmla="*/ 22 h 35"/>
                  <a:gd name="T8" fmla="*/ 29 w 36"/>
                  <a:gd name="T9" fmla="*/ 35 h 35"/>
                  <a:gd name="T10" fmla="*/ 18 w 36"/>
                  <a:gd name="T11" fmla="*/ 27 h 35"/>
                  <a:gd name="T12" fmla="*/ 7 w 36"/>
                  <a:gd name="T13" fmla="*/ 35 h 35"/>
                  <a:gd name="T14" fmla="*/ 11 w 36"/>
                  <a:gd name="T15" fmla="*/ 22 h 35"/>
                  <a:gd name="T16" fmla="*/ 0 w 36"/>
                  <a:gd name="T17" fmla="*/ 14 h 35"/>
                  <a:gd name="T18" fmla="*/ 15 w 36"/>
                  <a:gd name="T19" fmla="*/ 14 h 35"/>
                  <a:gd name="T20" fmla="*/ 18 w 36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5">
                    <a:moveTo>
                      <a:pt x="18" y="0"/>
                    </a:moveTo>
                    <a:lnTo>
                      <a:pt x="21" y="14"/>
                    </a:lnTo>
                    <a:lnTo>
                      <a:pt x="36" y="14"/>
                    </a:lnTo>
                    <a:lnTo>
                      <a:pt x="25" y="22"/>
                    </a:lnTo>
                    <a:lnTo>
                      <a:pt x="29" y="35"/>
                    </a:lnTo>
                    <a:lnTo>
                      <a:pt x="18" y="27"/>
                    </a:lnTo>
                    <a:lnTo>
                      <a:pt x="7" y="35"/>
                    </a:lnTo>
                    <a:lnTo>
                      <a:pt x="11" y="22"/>
                    </a:lnTo>
                    <a:lnTo>
                      <a:pt x="0" y="14"/>
                    </a:lnTo>
                    <a:lnTo>
                      <a:pt x="15" y="1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25"/>
              <p:cNvSpPr>
                <a:spLocks/>
              </p:cNvSpPr>
              <p:nvPr/>
            </p:nvSpPr>
            <p:spPr bwMode="auto">
              <a:xfrm>
                <a:off x="1935163" y="-242887"/>
                <a:ext cx="53975" cy="55563"/>
              </a:xfrm>
              <a:custGeom>
                <a:avLst/>
                <a:gdLst>
                  <a:gd name="T0" fmla="*/ 16 w 34"/>
                  <a:gd name="T1" fmla="*/ 0 h 35"/>
                  <a:gd name="T2" fmla="*/ 21 w 34"/>
                  <a:gd name="T3" fmla="*/ 14 h 35"/>
                  <a:gd name="T4" fmla="*/ 34 w 34"/>
                  <a:gd name="T5" fmla="*/ 14 h 35"/>
                  <a:gd name="T6" fmla="*/ 23 w 34"/>
                  <a:gd name="T7" fmla="*/ 22 h 35"/>
                  <a:gd name="T8" fmla="*/ 28 w 34"/>
                  <a:gd name="T9" fmla="*/ 35 h 35"/>
                  <a:gd name="T10" fmla="*/ 16 w 34"/>
                  <a:gd name="T11" fmla="*/ 27 h 35"/>
                  <a:gd name="T12" fmla="*/ 6 w 34"/>
                  <a:gd name="T13" fmla="*/ 35 h 35"/>
                  <a:gd name="T14" fmla="*/ 10 w 34"/>
                  <a:gd name="T15" fmla="*/ 22 h 35"/>
                  <a:gd name="T16" fmla="*/ 0 w 34"/>
                  <a:gd name="T17" fmla="*/ 14 h 35"/>
                  <a:gd name="T18" fmla="*/ 13 w 34"/>
                  <a:gd name="T19" fmla="*/ 14 h 35"/>
                  <a:gd name="T20" fmla="*/ 16 w 34"/>
                  <a:gd name="T21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5">
                    <a:moveTo>
                      <a:pt x="16" y="0"/>
                    </a:moveTo>
                    <a:lnTo>
                      <a:pt x="21" y="14"/>
                    </a:lnTo>
                    <a:lnTo>
                      <a:pt x="34" y="14"/>
                    </a:lnTo>
                    <a:lnTo>
                      <a:pt x="23" y="22"/>
                    </a:lnTo>
                    <a:lnTo>
                      <a:pt x="28" y="35"/>
                    </a:lnTo>
                    <a:lnTo>
                      <a:pt x="16" y="27"/>
                    </a:lnTo>
                    <a:lnTo>
                      <a:pt x="6" y="35"/>
                    </a:lnTo>
                    <a:lnTo>
                      <a:pt x="10" y="22"/>
                    </a:lnTo>
                    <a:lnTo>
                      <a:pt x="0" y="14"/>
                    </a:lnTo>
                    <a:lnTo>
                      <a:pt x="13" y="14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26"/>
              <p:cNvSpPr>
                <a:spLocks/>
              </p:cNvSpPr>
              <p:nvPr/>
            </p:nvSpPr>
            <p:spPr bwMode="auto">
              <a:xfrm>
                <a:off x="1338263" y="-138112"/>
                <a:ext cx="57150" cy="53975"/>
              </a:xfrm>
              <a:custGeom>
                <a:avLst/>
                <a:gdLst>
                  <a:gd name="T0" fmla="*/ 18 w 36"/>
                  <a:gd name="T1" fmla="*/ 0 h 34"/>
                  <a:gd name="T2" fmla="*/ 21 w 36"/>
                  <a:gd name="T3" fmla="*/ 13 h 34"/>
                  <a:gd name="T4" fmla="*/ 36 w 36"/>
                  <a:gd name="T5" fmla="*/ 13 h 34"/>
                  <a:gd name="T6" fmla="*/ 24 w 36"/>
                  <a:gd name="T7" fmla="*/ 21 h 34"/>
                  <a:gd name="T8" fmla="*/ 28 w 36"/>
                  <a:gd name="T9" fmla="*/ 34 h 34"/>
                  <a:gd name="T10" fmla="*/ 18 w 36"/>
                  <a:gd name="T11" fmla="*/ 26 h 34"/>
                  <a:gd name="T12" fmla="*/ 6 w 36"/>
                  <a:gd name="T13" fmla="*/ 34 h 34"/>
                  <a:gd name="T14" fmla="*/ 11 w 36"/>
                  <a:gd name="T15" fmla="*/ 21 h 34"/>
                  <a:gd name="T16" fmla="*/ 0 w 36"/>
                  <a:gd name="T17" fmla="*/ 13 h 34"/>
                  <a:gd name="T18" fmla="*/ 13 w 36"/>
                  <a:gd name="T19" fmla="*/ 13 h 34"/>
                  <a:gd name="T20" fmla="*/ 18 w 36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4">
                    <a:moveTo>
                      <a:pt x="18" y="0"/>
                    </a:moveTo>
                    <a:lnTo>
                      <a:pt x="21" y="13"/>
                    </a:lnTo>
                    <a:lnTo>
                      <a:pt x="36" y="13"/>
                    </a:lnTo>
                    <a:lnTo>
                      <a:pt x="24" y="21"/>
                    </a:lnTo>
                    <a:lnTo>
                      <a:pt x="28" y="34"/>
                    </a:lnTo>
                    <a:lnTo>
                      <a:pt x="18" y="26"/>
                    </a:lnTo>
                    <a:lnTo>
                      <a:pt x="6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27"/>
              <p:cNvSpPr>
                <a:spLocks/>
              </p:cNvSpPr>
              <p:nvPr/>
            </p:nvSpPr>
            <p:spPr bwMode="auto">
              <a:xfrm>
                <a:off x="1454150" y="-138112"/>
                <a:ext cx="55563" cy="53975"/>
              </a:xfrm>
              <a:custGeom>
                <a:avLst/>
                <a:gdLst>
                  <a:gd name="T0" fmla="*/ 17 w 35"/>
                  <a:gd name="T1" fmla="*/ 0 h 34"/>
                  <a:gd name="T2" fmla="*/ 22 w 35"/>
                  <a:gd name="T3" fmla="*/ 13 h 34"/>
                  <a:gd name="T4" fmla="*/ 35 w 35"/>
                  <a:gd name="T5" fmla="*/ 13 h 34"/>
                  <a:gd name="T6" fmla="*/ 23 w 35"/>
                  <a:gd name="T7" fmla="*/ 21 h 34"/>
                  <a:gd name="T8" fmla="*/ 28 w 35"/>
                  <a:gd name="T9" fmla="*/ 34 h 34"/>
                  <a:gd name="T10" fmla="*/ 17 w 35"/>
                  <a:gd name="T11" fmla="*/ 26 h 34"/>
                  <a:gd name="T12" fmla="*/ 7 w 35"/>
                  <a:gd name="T13" fmla="*/ 34 h 34"/>
                  <a:gd name="T14" fmla="*/ 10 w 35"/>
                  <a:gd name="T15" fmla="*/ 21 h 34"/>
                  <a:gd name="T16" fmla="*/ 0 w 35"/>
                  <a:gd name="T17" fmla="*/ 13 h 34"/>
                  <a:gd name="T18" fmla="*/ 13 w 35"/>
                  <a:gd name="T19" fmla="*/ 13 h 34"/>
                  <a:gd name="T20" fmla="*/ 17 w 35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5" h="34">
                    <a:moveTo>
                      <a:pt x="17" y="0"/>
                    </a:moveTo>
                    <a:lnTo>
                      <a:pt x="22" y="13"/>
                    </a:lnTo>
                    <a:lnTo>
                      <a:pt x="35" y="13"/>
                    </a:lnTo>
                    <a:lnTo>
                      <a:pt x="23" y="21"/>
                    </a:lnTo>
                    <a:lnTo>
                      <a:pt x="28" y="34"/>
                    </a:lnTo>
                    <a:lnTo>
                      <a:pt x="17" y="26"/>
                    </a:lnTo>
                    <a:lnTo>
                      <a:pt x="7" y="34"/>
                    </a:lnTo>
                    <a:lnTo>
                      <a:pt x="10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28"/>
              <p:cNvSpPr>
                <a:spLocks/>
              </p:cNvSpPr>
              <p:nvPr/>
            </p:nvSpPr>
            <p:spPr bwMode="auto">
              <a:xfrm>
                <a:off x="1574800" y="-138112"/>
                <a:ext cx="53975" cy="53975"/>
              </a:xfrm>
              <a:custGeom>
                <a:avLst/>
                <a:gdLst>
                  <a:gd name="T0" fmla="*/ 18 w 34"/>
                  <a:gd name="T1" fmla="*/ 0 h 34"/>
                  <a:gd name="T2" fmla="*/ 21 w 34"/>
                  <a:gd name="T3" fmla="*/ 13 h 34"/>
                  <a:gd name="T4" fmla="*/ 34 w 34"/>
                  <a:gd name="T5" fmla="*/ 13 h 34"/>
                  <a:gd name="T6" fmla="*/ 24 w 34"/>
                  <a:gd name="T7" fmla="*/ 21 h 34"/>
                  <a:gd name="T8" fmla="*/ 27 w 34"/>
                  <a:gd name="T9" fmla="*/ 34 h 34"/>
                  <a:gd name="T10" fmla="*/ 18 w 34"/>
                  <a:gd name="T11" fmla="*/ 26 h 34"/>
                  <a:gd name="T12" fmla="*/ 6 w 34"/>
                  <a:gd name="T13" fmla="*/ 34 h 34"/>
                  <a:gd name="T14" fmla="*/ 9 w 34"/>
                  <a:gd name="T15" fmla="*/ 21 h 34"/>
                  <a:gd name="T16" fmla="*/ 0 w 34"/>
                  <a:gd name="T17" fmla="*/ 13 h 34"/>
                  <a:gd name="T18" fmla="*/ 13 w 34"/>
                  <a:gd name="T19" fmla="*/ 13 h 34"/>
                  <a:gd name="T20" fmla="*/ 18 w 34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4">
                    <a:moveTo>
                      <a:pt x="18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4" y="21"/>
                    </a:lnTo>
                    <a:lnTo>
                      <a:pt x="27" y="34"/>
                    </a:lnTo>
                    <a:lnTo>
                      <a:pt x="18" y="26"/>
                    </a:lnTo>
                    <a:lnTo>
                      <a:pt x="6" y="34"/>
                    </a:lnTo>
                    <a:lnTo>
                      <a:pt x="9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29"/>
              <p:cNvSpPr>
                <a:spLocks/>
              </p:cNvSpPr>
              <p:nvPr/>
            </p:nvSpPr>
            <p:spPr bwMode="auto">
              <a:xfrm>
                <a:off x="1693863" y="-138112"/>
                <a:ext cx="53975" cy="53975"/>
              </a:xfrm>
              <a:custGeom>
                <a:avLst/>
                <a:gdLst>
                  <a:gd name="T0" fmla="*/ 18 w 34"/>
                  <a:gd name="T1" fmla="*/ 0 h 34"/>
                  <a:gd name="T2" fmla="*/ 21 w 34"/>
                  <a:gd name="T3" fmla="*/ 13 h 34"/>
                  <a:gd name="T4" fmla="*/ 34 w 34"/>
                  <a:gd name="T5" fmla="*/ 13 h 34"/>
                  <a:gd name="T6" fmla="*/ 24 w 34"/>
                  <a:gd name="T7" fmla="*/ 21 h 34"/>
                  <a:gd name="T8" fmla="*/ 28 w 34"/>
                  <a:gd name="T9" fmla="*/ 34 h 34"/>
                  <a:gd name="T10" fmla="*/ 18 w 34"/>
                  <a:gd name="T11" fmla="*/ 26 h 34"/>
                  <a:gd name="T12" fmla="*/ 6 w 34"/>
                  <a:gd name="T13" fmla="*/ 34 h 34"/>
                  <a:gd name="T14" fmla="*/ 11 w 34"/>
                  <a:gd name="T15" fmla="*/ 21 h 34"/>
                  <a:gd name="T16" fmla="*/ 0 w 34"/>
                  <a:gd name="T17" fmla="*/ 13 h 34"/>
                  <a:gd name="T18" fmla="*/ 13 w 34"/>
                  <a:gd name="T19" fmla="*/ 13 h 34"/>
                  <a:gd name="T20" fmla="*/ 18 w 34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4">
                    <a:moveTo>
                      <a:pt x="18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4" y="21"/>
                    </a:lnTo>
                    <a:lnTo>
                      <a:pt x="28" y="34"/>
                    </a:lnTo>
                    <a:lnTo>
                      <a:pt x="18" y="26"/>
                    </a:lnTo>
                    <a:lnTo>
                      <a:pt x="6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30"/>
              <p:cNvSpPr>
                <a:spLocks/>
              </p:cNvSpPr>
              <p:nvPr/>
            </p:nvSpPr>
            <p:spPr bwMode="auto">
              <a:xfrm>
                <a:off x="1812925" y="-138112"/>
                <a:ext cx="57150" cy="53975"/>
              </a:xfrm>
              <a:custGeom>
                <a:avLst/>
                <a:gdLst>
                  <a:gd name="T0" fmla="*/ 18 w 36"/>
                  <a:gd name="T1" fmla="*/ 0 h 34"/>
                  <a:gd name="T2" fmla="*/ 21 w 36"/>
                  <a:gd name="T3" fmla="*/ 13 h 34"/>
                  <a:gd name="T4" fmla="*/ 36 w 36"/>
                  <a:gd name="T5" fmla="*/ 13 h 34"/>
                  <a:gd name="T6" fmla="*/ 25 w 36"/>
                  <a:gd name="T7" fmla="*/ 21 h 34"/>
                  <a:gd name="T8" fmla="*/ 29 w 36"/>
                  <a:gd name="T9" fmla="*/ 34 h 34"/>
                  <a:gd name="T10" fmla="*/ 18 w 36"/>
                  <a:gd name="T11" fmla="*/ 26 h 34"/>
                  <a:gd name="T12" fmla="*/ 7 w 36"/>
                  <a:gd name="T13" fmla="*/ 34 h 34"/>
                  <a:gd name="T14" fmla="*/ 11 w 36"/>
                  <a:gd name="T15" fmla="*/ 21 h 34"/>
                  <a:gd name="T16" fmla="*/ 0 w 36"/>
                  <a:gd name="T17" fmla="*/ 13 h 34"/>
                  <a:gd name="T18" fmla="*/ 15 w 36"/>
                  <a:gd name="T19" fmla="*/ 13 h 34"/>
                  <a:gd name="T20" fmla="*/ 18 w 36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4">
                    <a:moveTo>
                      <a:pt x="18" y="0"/>
                    </a:moveTo>
                    <a:lnTo>
                      <a:pt x="21" y="13"/>
                    </a:lnTo>
                    <a:lnTo>
                      <a:pt x="36" y="13"/>
                    </a:lnTo>
                    <a:lnTo>
                      <a:pt x="25" y="21"/>
                    </a:lnTo>
                    <a:lnTo>
                      <a:pt x="29" y="34"/>
                    </a:lnTo>
                    <a:lnTo>
                      <a:pt x="18" y="26"/>
                    </a:lnTo>
                    <a:lnTo>
                      <a:pt x="7" y="34"/>
                    </a:lnTo>
                    <a:lnTo>
                      <a:pt x="11" y="21"/>
                    </a:lnTo>
                    <a:lnTo>
                      <a:pt x="0" y="13"/>
                    </a:lnTo>
                    <a:lnTo>
                      <a:pt x="15" y="1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31"/>
              <p:cNvSpPr>
                <a:spLocks/>
              </p:cNvSpPr>
              <p:nvPr/>
            </p:nvSpPr>
            <p:spPr bwMode="auto">
              <a:xfrm>
                <a:off x="1935163" y="-138112"/>
                <a:ext cx="53975" cy="53975"/>
              </a:xfrm>
              <a:custGeom>
                <a:avLst/>
                <a:gdLst>
                  <a:gd name="T0" fmla="*/ 16 w 34"/>
                  <a:gd name="T1" fmla="*/ 0 h 34"/>
                  <a:gd name="T2" fmla="*/ 21 w 34"/>
                  <a:gd name="T3" fmla="*/ 13 h 34"/>
                  <a:gd name="T4" fmla="*/ 34 w 34"/>
                  <a:gd name="T5" fmla="*/ 13 h 34"/>
                  <a:gd name="T6" fmla="*/ 23 w 34"/>
                  <a:gd name="T7" fmla="*/ 21 h 34"/>
                  <a:gd name="T8" fmla="*/ 28 w 34"/>
                  <a:gd name="T9" fmla="*/ 34 h 34"/>
                  <a:gd name="T10" fmla="*/ 16 w 34"/>
                  <a:gd name="T11" fmla="*/ 26 h 34"/>
                  <a:gd name="T12" fmla="*/ 6 w 34"/>
                  <a:gd name="T13" fmla="*/ 34 h 34"/>
                  <a:gd name="T14" fmla="*/ 10 w 34"/>
                  <a:gd name="T15" fmla="*/ 21 h 34"/>
                  <a:gd name="T16" fmla="*/ 0 w 34"/>
                  <a:gd name="T17" fmla="*/ 13 h 34"/>
                  <a:gd name="T18" fmla="*/ 13 w 34"/>
                  <a:gd name="T19" fmla="*/ 13 h 34"/>
                  <a:gd name="T20" fmla="*/ 16 w 34"/>
                  <a:gd name="T2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4">
                    <a:moveTo>
                      <a:pt x="16" y="0"/>
                    </a:moveTo>
                    <a:lnTo>
                      <a:pt x="21" y="13"/>
                    </a:lnTo>
                    <a:lnTo>
                      <a:pt x="34" y="13"/>
                    </a:lnTo>
                    <a:lnTo>
                      <a:pt x="23" y="21"/>
                    </a:lnTo>
                    <a:lnTo>
                      <a:pt x="28" y="34"/>
                    </a:lnTo>
                    <a:lnTo>
                      <a:pt x="16" y="26"/>
                    </a:lnTo>
                    <a:lnTo>
                      <a:pt x="6" y="34"/>
                    </a:lnTo>
                    <a:lnTo>
                      <a:pt x="10" y="21"/>
                    </a:lnTo>
                    <a:lnTo>
                      <a:pt x="0" y="13"/>
                    </a:lnTo>
                    <a:lnTo>
                      <a:pt x="13" y="13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EDEDE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D781DF2-F9B6-4F5B-850F-CBEC05FCDC60}"/>
              </a:ext>
            </a:extLst>
          </p:cNvPr>
          <p:cNvGrpSpPr/>
          <p:nvPr/>
        </p:nvGrpSpPr>
        <p:grpSpPr>
          <a:xfrm>
            <a:off x="5325821" y="1344429"/>
            <a:ext cx="1537717" cy="1781355"/>
            <a:chOff x="5325821" y="1344429"/>
            <a:chExt cx="1537717" cy="1781355"/>
          </a:xfrm>
        </p:grpSpPr>
        <p:sp>
          <p:nvSpPr>
            <p:cNvPr id="48" name="TextBox 47"/>
            <p:cNvSpPr txBox="1"/>
            <p:nvPr/>
          </p:nvSpPr>
          <p:spPr>
            <a:xfrm>
              <a:off x="5510224" y="1885006"/>
              <a:ext cx="11689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325821" y="2525620"/>
              <a:ext cx="153771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 change the chart, and recolor a fill with your own.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705790" y="2086792"/>
              <a:ext cx="7777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9%</a:t>
              </a:r>
              <a:endParaRPr lang="id-ID" sz="32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5" name="Group 204"/>
            <p:cNvGrpSpPr/>
            <p:nvPr/>
          </p:nvGrpSpPr>
          <p:grpSpPr>
            <a:xfrm>
              <a:off x="5730668" y="1344429"/>
              <a:ext cx="682308" cy="477777"/>
              <a:chOff x="-1693863" y="-1873250"/>
              <a:chExt cx="1339851" cy="938213"/>
            </a:xfrm>
          </p:grpSpPr>
          <p:sp>
            <p:nvSpPr>
              <p:cNvPr id="171" name="Freeform 132"/>
              <p:cNvSpPr>
                <a:spLocks/>
              </p:cNvSpPr>
              <p:nvPr/>
            </p:nvSpPr>
            <p:spPr bwMode="auto">
              <a:xfrm>
                <a:off x="-1693863" y="-1873250"/>
                <a:ext cx="447675" cy="938213"/>
              </a:xfrm>
              <a:custGeom>
                <a:avLst/>
                <a:gdLst>
                  <a:gd name="T0" fmla="*/ 24 w 172"/>
                  <a:gd name="T1" fmla="*/ 0 h 361"/>
                  <a:gd name="T2" fmla="*/ 0 w 172"/>
                  <a:gd name="T3" fmla="*/ 24 h 361"/>
                  <a:gd name="T4" fmla="*/ 0 w 172"/>
                  <a:gd name="T5" fmla="*/ 337 h 361"/>
                  <a:gd name="T6" fmla="*/ 24 w 172"/>
                  <a:gd name="T7" fmla="*/ 361 h 361"/>
                  <a:gd name="T8" fmla="*/ 172 w 172"/>
                  <a:gd name="T9" fmla="*/ 361 h 361"/>
                  <a:gd name="T10" fmla="*/ 172 w 172"/>
                  <a:gd name="T11" fmla="*/ 0 h 361"/>
                  <a:gd name="T12" fmla="*/ 24 w 172"/>
                  <a:gd name="T13" fmla="*/ 0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2" h="361">
                    <a:moveTo>
                      <a:pt x="24" y="0"/>
                    </a:moveTo>
                    <a:cubicBezTo>
                      <a:pt x="10" y="0"/>
                      <a:pt x="0" y="10"/>
                      <a:pt x="0" y="24"/>
                    </a:cubicBezTo>
                    <a:cubicBezTo>
                      <a:pt x="0" y="337"/>
                      <a:pt x="0" y="337"/>
                      <a:pt x="0" y="337"/>
                    </a:cubicBezTo>
                    <a:cubicBezTo>
                      <a:pt x="0" y="350"/>
                      <a:pt x="10" y="361"/>
                      <a:pt x="24" y="361"/>
                    </a:cubicBezTo>
                    <a:cubicBezTo>
                      <a:pt x="172" y="361"/>
                      <a:pt x="172" y="361"/>
                      <a:pt x="172" y="361"/>
                    </a:cubicBezTo>
                    <a:cubicBezTo>
                      <a:pt x="172" y="0"/>
                      <a:pt x="172" y="0"/>
                      <a:pt x="172" y="0"/>
                    </a:cubicBez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DB0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33"/>
              <p:cNvSpPr>
                <a:spLocks/>
              </p:cNvSpPr>
              <p:nvPr/>
            </p:nvSpPr>
            <p:spPr bwMode="auto">
              <a:xfrm>
                <a:off x="-800100" y="-1873250"/>
                <a:ext cx="446088" cy="938213"/>
              </a:xfrm>
              <a:custGeom>
                <a:avLst/>
                <a:gdLst>
                  <a:gd name="T0" fmla="*/ 148 w 172"/>
                  <a:gd name="T1" fmla="*/ 0 h 361"/>
                  <a:gd name="T2" fmla="*/ 0 w 172"/>
                  <a:gd name="T3" fmla="*/ 0 h 361"/>
                  <a:gd name="T4" fmla="*/ 0 w 172"/>
                  <a:gd name="T5" fmla="*/ 361 h 361"/>
                  <a:gd name="T6" fmla="*/ 148 w 172"/>
                  <a:gd name="T7" fmla="*/ 361 h 361"/>
                  <a:gd name="T8" fmla="*/ 172 w 172"/>
                  <a:gd name="T9" fmla="*/ 337 h 361"/>
                  <a:gd name="T10" fmla="*/ 172 w 172"/>
                  <a:gd name="T11" fmla="*/ 23 h 361"/>
                  <a:gd name="T12" fmla="*/ 148 w 172"/>
                  <a:gd name="T13" fmla="*/ 0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2" h="361">
                    <a:moveTo>
                      <a:pt x="14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61"/>
                      <a:pt x="0" y="361"/>
                      <a:pt x="0" y="361"/>
                    </a:cubicBezTo>
                    <a:cubicBezTo>
                      <a:pt x="148" y="361"/>
                      <a:pt x="148" y="361"/>
                      <a:pt x="148" y="361"/>
                    </a:cubicBezTo>
                    <a:cubicBezTo>
                      <a:pt x="161" y="361"/>
                      <a:pt x="172" y="350"/>
                      <a:pt x="172" y="337"/>
                    </a:cubicBezTo>
                    <a:cubicBezTo>
                      <a:pt x="172" y="23"/>
                      <a:pt x="172" y="23"/>
                      <a:pt x="172" y="23"/>
                    </a:cubicBezTo>
                    <a:cubicBezTo>
                      <a:pt x="172" y="10"/>
                      <a:pt x="161" y="0"/>
                      <a:pt x="148" y="0"/>
                    </a:cubicBezTo>
                    <a:close/>
                  </a:path>
                </a:pathLst>
              </a:custGeom>
              <a:solidFill>
                <a:srgbClr val="DA21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Rectangle 134"/>
              <p:cNvSpPr>
                <a:spLocks noChangeArrowheads="1"/>
              </p:cNvSpPr>
              <p:nvPr/>
            </p:nvSpPr>
            <p:spPr bwMode="auto">
              <a:xfrm>
                <a:off x="-1246188" y="-1873250"/>
                <a:ext cx="446088" cy="938213"/>
              </a:xfrm>
              <a:prstGeom prst="rect">
                <a:avLst/>
              </a:pr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56CA268-4916-4116-8B90-FD88BD3F22D5}"/>
              </a:ext>
            </a:extLst>
          </p:cNvPr>
          <p:cNvGrpSpPr/>
          <p:nvPr/>
        </p:nvGrpSpPr>
        <p:grpSpPr>
          <a:xfrm>
            <a:off x="7604225" y="1426876"/>
            <a:ext cx="1537717" cy="1745182"/>
            <a:chOff x="7604225" y="1426876"/>
            <a:chExt cx="1537717" cy="1745182"/>
          </a:xfrm>
        </p:grpSpPr>
        <p:sp>
          <p:nvSpPr>
            <p:cNvPr id="39" name="TextBox 38"/>
            <p:cNvSpPr txBox="1"/>
            <p:nvPr/>
          </p:nvSpPr>
          <p:spPr>
            <a:xfrm>
              <a:off x="7788628" y="1931280"/>
              <a:ext cx="11689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604225" y="2571894"/>
              <a:ext cx="153771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 change the chart, and recolor a fill with your own.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984194" y="2133066"/>
              <a:ext cx="7777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9%</a:t>
              </a:r>
              <a:endParaRPr lang="id-ID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4" name="Group 203"/>
            <p:cNvGrpSpPr/>
            <p:nvPr/>
          </p:nvGrpSpPr>
          <p:grpSpPr>
            <a:xfrm>
              <a:off x="8059888" y="1426876"/>
              <a:ext cx="681499" cy="477777"/>
              <a:chOff x="-187325" y="-1855787"/>
              <a:chExt cx="1338263" cy="938213"/>
            </a:xfrm>
          </p:grpSpPr>
          <p:sp>
            <p:nvSpPr>
              <p:cNvPr id="174" name="Freeform 135"/>
              <p:cNvSpPr>
                <a:spLocks/>
              </p:cNvSpPr>
              <p:nvPr/>
            </p:nvSpPr>
            <p:spPr bwMode="auto">
              <a:xfrm>
                <a:off x="-187325" y="-1855787"/>
                <a:ext cx="1338263" cy="938213"/>
              </a:xfrm>
              <a:custGeom>
                <a:avLst/>
                <a:gdLst>
                  <a:gd name="T0" fmla="*/ 516 w 516"/>
                  <a:gd name="T1" fmla="*/ 337 h 361"/>
                  <a:gd name="T2" fmla="*/ 492 w 516"/>
                  <a:gd name="T3" fmla="*/ 361 h 361"/>
                  <a:gd name="T4" fmla="*/ 24 w 516"/>
                  <a:gd name="T5" fmla="*/ 361 h 361"/>
                  <a:gd name="T6" fmla="*/ 0 w 516"/>
                  <a:gd name="T7" fmla="*/ 337 h 361"/>
                  <a:gd name="T8" fmla="*/ 0 w 516"/>
                  <a:gd name="T9" fmla="*/ 24 h 361"/>
                  <a:gd name="T10" fmla="*/ 24 w 516"/>
                  <a:gd name="T11" fmla="*/ 0 h 361"/>
                  <a:gd name="T12" fmla="*/ 492 w 516"/>
                  <a:gd name="T13" fmla="*/ 0 h 361"/>
                  <a:gd name="T14" fmla="*/ 516 w 516"/>
                  <a:gd name="T15" fmla="*/ 24 h 361"/>
                  <a:gd name="T16" fmla="*/ 516 w 516"/>
                  <a:gd name="T17" fmla="*/ 337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6" h="361">
                    <a:moveTo>
                      <a:pt x="516" y="337"/>
                    </a:moveTo>
                    <a:cubicBezTo>
                      <a:pt x="516" y="351"/>
                      <a:pt x="505" y="361"/>
                      <a:pt x="492" y="361"/>
                    </a:cubicBezTo>
                    <a:cubicBezTo>
                      <a:pt x="24" y="361"/>
                      <a:pt x="24" y="361"/>
                      <a:pt x="24" y="361"/>
                    </a:cubicBezTo>
                    <a:cubicBezTo>
                      <a:pt x="11" y="361"/>
                      <a:pt x="0" y="351"/>
                      <a:pt x="0" y="337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1"/>
                      <a:pt x="11" y="0"/>
                      <a:pt x="24" y="0"/>
                    </a:cubicBezTo>
                    <a:cubicBezTo>
                      <a:pt x="492" y="0"/>
                      <a:pt x="492" y="0"/>
                      <a:pt x="492" y="0"/>
                    </a:cubicBezTo>
                    <a:cubicBezTo>
                      <a:pt x="505" y="0"/>
                      <a:pt x="516" y="11"/>
                      <a:pt x="516" y="24"/>
                    </a:cubicBezTo>
                    <a:lnTo>
                      <a:pt x="516" y="337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36"/>
              <p:cNvSpPr>
                <a:spLocks/>
              </p:cNvSpPr>
              <p:nvPr/>
            </p:nvSpPr>
            <p:spPr bwMode="auto">
              <a:xfrm>
                <a:off x="303213" y="-1566862"/>
                <a:ext cx="365125" cy="265113"/>
              </a:xfrm>
              <a:custGeom>
                <a:avLst/>
                <a:gdLst>
                  <a:gd name="T0" fmla="*/ 80 w 141"/>
                  <a:gd name="T1" fmla="*/ 6 h 102"/>
                  <a:gd name="T2" fmla="*/ 3 w 141"/>
                  <a:gd name="T3" fmla="*/ 60 h 102"/>
                  <a:gd name="T4" fmla="*/ 3 w 141"/>
                  <a:gd name="T5" fmla="*/ 60 h 102"/>
                  <a:gd name="T6" fmla="*/ 30 w 141"/>
                  <a:gd name="T7" fmla="*/ 99 h 102"/>
                  <a:gd name="T8" fmla="*/ 69 w 141"/>
                  <a:gd name="T9" fmla="*/ 72 h 102"/>
                  <a:gd name="T10" fmla="*/ 69 w 141"/>
                  <a:gd name="T11" fmla="*/ 71 h 102"/>
                  <a:gd name="T12" fmla="*/ 69 w 141"/>
                  <a:gd name="T13" fmla="*/ 72 h 102"/>
                  <a:gd name="T14" fmla="*/ 107 w 141"/>
                  <a:gd name="T15" fmla="*/ 45 h 102"/>
                  <a:gd name="T16" fmla="*/ 134 w 141"/>
                  <a:gd name="T17" fmla="*/ 83 h 102"/>
                  <a:gd name="T18" fmla="*/ 134 w 141"/>
                  <a:gd name="T19" fmla="*/ 83 h 102"/>
                  <a:gd name="T20" fmla="*/ 80 w 141"/>
                  <a:gd name="T21" fmla="*/ 6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1" h="102">
                    <a:moveTo>
                      <a:pt x="80" y="6"/>
                    </a:moveTo>
                    <a:cubicBezTo>
                      <a:pt x="44" y="0"/>
                      <a:pt x="10" y="24"/>
                      <a:pt x="3" y="60"/>
                    </a:cubicBezTo>
                    <a:cubicBezTo>
                      <a:pt x="3" y="60"/>
                      <a:pt x="3" y="60"/>
                      <a:pt x="3" y="60"/>
                    </a:cubicBezTo>
                    <a:cubicBezTo>
                      <a:pt x="0" y="78"/>
                      <a:pt x="12" y="95"/>
                      <a:pt x="30" y="99"/>
                    </a:cubicBezTo>
                    <a:cubicBezTo>
                      <a:pt x="48" y="102"/>
                      <a:pt x="66" y="90"/>
                      <a:pt x="69" y="72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69" y="71"/>
                      <a:pt x="69" y="71"/>
                      <a:pt x="69" y="72"/>
                    </a:cubicBezTo>
                    <a:cubicBezTo>
                      <a:pt x="72" y="54"/>
                      <a:pt x="89" y="41"/>
                      <a:pt x="107" y="45"/>
                    </a:cubicBezTo>
                    <a:cubicBezTo>
                      <a:pt x="125" y="48"/>
                      <a:pt x="137" y="65"/>
                      <a:pt x="134" y="83"/>
                    </a:cubicBezTo>
                    <a:cubicBezTo>
                      <a:pt x="134" y="83"/>
                      <a:pt x="134" y="83"/>
                      <a:pt x="134" y="83"/>
                    </a:cubicBezTo>
                    <a:cubicBezTo>
                      <a:pt x="141" y="47"/>
                      <a:pt x="116" y="13"/>
                      <a:pt x="80" y="6"/>
                    </a:cubicBezTo>
                    <a:close/>
                  </a:path>
                </a:pathLst>
              </a:custGeom>
              <a:solidFill>
                <a:srgbClr val="C226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37"/>
              <p:cNvSpPr>
                <a:spLocks/>
              </p:cNvSpPr>
              <p:nvPr/>
            </p:nvSpPr>
            <p:spPr bwMode="auto">
              <a:xfrm>
                <a:off x="295275" y="-1460500"/>
                <a:ext cx="363538" cy="265113"/>
              </a:xfrm>
              <a:custGeom>
                <a:avLst/>
                <a:gdLst>
                  <a:gd name="T0" fmla="*/ 137 w 140"/>
                  <a:gd name="T1" fmla="*/ 42 h 102"/>
                  <a:gd name="T2" fmla="*/ 137 w 140"/>
                  <a:gd name="T3" fmla="*/ 42 h 102"/>
                  <a:gd name="T4" fmla="*/ 110 w 140"/>
                  <a:gd name="T5" fmla="*/ 4 h 102"/>
                  <a:gd name="T6" fmla="*/ 72 w 140"/>
                  <a:gd name="T7" fmla="*/ 31 h 102"/>
                  <a:gd name="T8" fmla="*/ 33 w 140"/>
                  <a:gd name="T9" fmla="*/ 58 h 102"/>
                  <a:gd name="T10" fmla="*/ 6 w 140"/>
                  <a:gd name="T11" fmla="*/ 19 h 102"/>
                  <a:gd name="T12" fmla="*/ 6 w 140"/>
                  <a:gd name="T13" fmla="*/ 19 h 102"/>
                  <a:gd name="T14" fmla="*/ 60 w 140"/>
                  <a:gd name="T15" fmla="*/ 96 h 102"/>
                  <a:gd name="T16" fmla="*/ 137 w 140"/>
                  <a:gd name="T17" fmla="*/ 42 h 102"/>
                  <a:gd name="T18" fmla="*/ 137 w 140"/>
                  <a:gd name="T19" fmla="*/ 4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0" h="102">
                    <a:moveTo>
                      <a:pt x="137" y="42"/>
                    </a:moveTo>
                    <a:cubicBezTo>
                      <a:pt x="137" y="42"/>
                      <a:pt x="137" y="42"/>
                      <a:pt x="137" y="42"/>
                    </a:cubicBezTo>
                    <a:cubicBezTo>
                      <a:pt x="140" y="24"/>
                      <a:pt x="128" y="7"/>
                      <a:pt x="110" y="4"/>
                    </a:cubicBezTo>
                    <a:cubicBezTo>
                      <a:pt x="92" y="0"/>
                      <a:pt x="75" y="13"/>
                      <a:pt x="72" y="31"/>
                    </a:cubicBezTo>
                    <a:cubicBezTo>
                      <a:pt x="69" y="49"/>
                      <a:pt x="51" y="61"/>
                      <a:pt x="33" y="58"/>
                    </a:cubicBezTo>
                    <a:cubicBezTo>
                      <a:pt x="15" y="54"/>
                      <a:pt x="3" y="37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0" y="55"/>
                      <a:pt x="24" y="90"/>
                      <a:pt x="60" y="96"/>
                    </a:cubicBezTo>
                    <a:cubicBezTo>
                      <a:pt x="96" y="102"/>
                      <a:pt x="131" y="78"/>
                      <a:pt x="137" y="42"/>
                    </a:cubicBezTo>
                    <a:cubicBezTo>
                      <a:pt x="137" y="42"/>
                      <a:pt x="137" y="42"/>
                      <a:pt x="137" y="42"/>
                    </a:cubicBezTo>
                    <a:close/>
                  </a:path>
                </a:pathLst>
              </a:custGeom>
              <a:solidFill>
                <a:srgbClr val="005D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38"/>
              <p:cNvSpPr>
                <a:spLocks/>
              </p:cNvSpPr>
              <p:nvPr/>
            </p:nvSpPr>
            <p:spPr bwMode="auto">
              <a:xfrm>
                <a:off x="90488" y="-1698625"/>
                <a:ext cx="173038" cy="173038"/>
              </a:xfrm>
              <a:custGeom>
                <a:avLst/>
                <a:gdLst>
                  <a:gd name="T0" fmla="*/ 16 w 109"/>
                  <a:gd name="T1" fmla="*/ 109 h 109"/>
                  <a:gd name="T2" fmla="*/ 109 w 109"/>
                  <a:gd name="T3" fmla="*/ 16 h 109"/>
                  <a:gd name="T4" fmla="*/ 93 w 109"/>
                  <a:gd name="T5" fmla="*/ 0 h 109"/>
                  <a:gd name="T6" fmla="*/ 0 w 109"/>
                  <a:gd name="T7" fmla="*/ 93 h 109"/>
                  <a:gd name="T8" fmla="*/ 16 w 109"/>
                  <a:gd name="T9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" h="109">
                    <a:moveTo>
                      <a:pt x="16" y="109"/>
                    </a:moveTo>
                    <a:lnTo>
                      <a:pt x="109" y="16"/>
                    </a:lnTo>
                    <a:lnTo>
                      <a:pt x="93" y="0"/>
                    </a:lnTo>
                    <a:lnTo>
                      <a:pt x="0" y="93"/>
                    </a:lnTo>
                    <a:lnTo>
                      <a:pt x="16" y="1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39"/>
              <p:cNvSpPr>
                <a:spLocks/>
              </p:cNvSpPr>
              <p:nvPr/>
            </p:nvSpPr>
            <p:spPr bwMode="auto">
              <a:xfrm>
                <a:off x="128588" y="-1657350"/>
                <a:ext cx="174625" cy="173038"/>
              </a:xfrm>
              <a:custGeom>
                <a:avLst/>
                <a:gdLst>
                  <a:gd name="T0" fmla="*/ 16 w 110"/>
                  <a:gd name="T1" fmla="*/ 109 h 109"/>
                  <a:gd name="T2" fmla="*/ 110 w 110"/>
                  <a:gd name="T3" fmla="*/ 16 h 109"/>
                  <a:gd name="T4" fmla="*/ 93 w 110"/>
                  <a:gd name="T5" fmla="*/ 0 h 109"/>
                  <a:gd name="T6" fmla="*/ 0 w 110"/>
                  <a:gd name="T7" fmla="*/ 93 h 109"/>
                  <a:gd name="T8" fmla="*/ 16 w 110"/>
                  <a:gd name="T9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109">
                    <a:moveTo>
                      <a:pt x="16" y="109"/>
                    </a:moveTo>
                    <a:lnTo>
                      <a:pt x="110" y="16"/>
                    </a:lnTo>
                    <a:lnTo>
                      <a:pt x="93" y="0"/>
                    </a:lnTo>
                    <a:lnTo>
                      <a:pt x="0" y="93"/>
                    </a:lnTo>
                    <a:lnTo>
                      <a:pt x="16" y="1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40"/>
              <p:cNvSpPr>
                <a:spLocks/>
              </p:cNvSpPr>
              <p:nvPr/>
            </p:nvSpPr>
            <p:spPr bwMode="auto">
              <a:xfrm>
                <a:off x="168275" y="-1619250"/>
                <a:ext cx="173038" cy="174625"/>
              </a:xfrm>
              <a:custGeom>
                <a:avLst/>
                <a:gdLst>
                  <a:gd name="T0" fmla="*/ 16 w 109"/>
                  <a:gd name="T1" fmla="*/ 110 h 110"/>
                  <a:gd name="T2" fmla="*/ 109 w 109"/>
                  <a:gd name="T3" fmla="*/ 17 h 110"/>
                  <a:gd name="T4" fmla="*/ 93 w 109"/>
                  <a:gd name="T5" fmla="*/ 0 h 110"/>
                  <a:gd name="T6" fmla="*/ 0 w 109"/>
                  <a:gd name="T7" fmla="*/ 94 h 110"/>
                  <a:gd name="T8" fmla="*/ 16 w 109"/>
                  <a:gd name="T9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" h="110">
                    <a:moveTo>
                      <a:pt x="16" y="110"/>
                    </a:moveTo>
                    <a:lnTo>
                      <a:pt x="109" y="17"/>
                    </a:lnTo>
                    <a:lnTo>
                      <a:pt x="93" y="0"/>
                    </a:lnTo>
                    <a:lnTo>
                      <a:pt x="0" y="94"/>
                    </a:lnTo>
                    <a:lnTo>
                      <a:pt x="16" y="1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41"/>
              <p:cNvSpPr>
                <a:spLocks/>
              </p:cNvSpPr>
              <p:nvPr/>
            </p:nvSpPr>
            <p:spPr bwMode="auto">
              <a:xfrm>
                <a:off x="87313" y="-1236662"/>
                <a:ext cx="171450" cy="173038"/>
              </a:xfrm>
              <a:custGeom>
                <a:avLst/>
                <a:gdLst>
                  <a:gd name="T0" fmla="*/ 108 w 108"/>
                  <a:gd name="T1" fmla="*/ 93 h 109"/>
                  <a:gd name="T2" fmla="*/ 16 w 108"/>
                  <a:gd name="T3" fmla="*/ 0 h 109"/>
                  <a:gd name="T4" fmla="*/ 0 w 108"/>
                  <a:gd name="T5" fmla="*/ 16 h 109"/>
                  <a:gd name="T6" fmla="*/ 91 w 108"/>
                  <a:gd name="T7" fmla="*/ 109 h 109"/>
                  <a:gd name="T8" fmla="*/ 108 w 108"/>
                  <a:gd name="T9" fmla="*/ 9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8" h="109">
                    <a:moveTo>
                      <a:pt x="108" y="93"/>
                    </a:moveTo>
                    <a:lnTo>
                      <a:pt x="16" y="0"/>
                    </a:lnTo>
                    <a:lnTo>
                      <a:pt x="0" y="16"/>
                    </a:lnTo>
                    <a:lnTo>
                      <a:pt x="91" y="109"/>
                    </a:lnTo>
                    <a:lnTo>
                      <a:pt x="108" y="9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42"/>
              <p:cNvSpPr>
                <a:spLocks/>
              </p:cNvSpPr>
              <p:nvPr/>
            </p:nvSpPr>
            <p:spPr bwMode="auto">
              <a:xfrm>
                <a:off x="165100" y="-1317625"/>
                <a:ext cx="173038" cy="174625"/>
              </a:xfrm>
              <a:custGeom>
                <a:avLst/>
                <a:gdLst>
                  <a:gd name="T0" fmla="*/ 109 w 109"/>
                  <a:gd name="T1" fmla="*/ 93 h 110"/>
                  <a:gd name="T2" fmla="*/ 16 w 109"/>
                  <a:gd name="T3" fmla="*/ 0 h 110"/>
                  <a:gd name="T4" fmla="*/ 0 w 109"/>
                  <a:gd name="T5" fmla="*/ 16 h 110"/>
                  <a:gd name="T6" fmla="*/ 93 w 109"/>
                  <a:gd name="T7" fmla="*/ 110 h 110"/>
                  <a:gd name="T8" fmla="*/ 109 w 109"/>
                  <a:gd name="T9" fmla="*/ 93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9" h="110">
                    <a:moveTo>
                      <a:pt x="109" y="93"/>
                    </a:moveTo>
                    <a:lnTo>
                      <a:pt x="16" y="0"/>
                    </a:lnTo>
                    <a:lnTo>
                      <a:pt x="0" y="16"/>
                    </a:lnTo>
                    <a:lnTo>
                      <a:pt x="93" y="110"/>
                    </a:lnTo>
                    <a:lnTo>
                      <a:pt x="109" y="9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43"/>
              <p:cNvSpPr>
                <a:spLocks/>
              </p:cNvSpPr>
              <p:nvPr/>
            </p:nvSpPr>
            <p:spPr bwMode="auto">
              <a:xfrm>
                <a:off x="125413" y="-1276350"/>
                <a:ext cx="88900" cy="88900"/>
              </a:xfrm>
              <a:custGeom>
                <a:avLst/>
                <a:gdLst>
                  <a:gd name="T0" fmla="*/ 56 w 56"/>
                  <a:gd name="T1" fmla="*/ 40 h 56"/>
                  <a:gd name="T2" fmla="*/ 17 w 56"/>
                  <a:gd name="T3" fmla="*/ 0 h 56"/>
                  <a:gd name="T4" fmla="*/ 0 w 56"/>
                  <a:gd name="T5" fmla="*/ 17 h 56"/>
                  <a:gd name="T6" fmla="*/ 40 w 56"/>
                  <a:gd name="T7" fmla="*/ 56 h 56"/>
                  <a:gd name="T8" fmla="*/ 56 w 56"/>
                  <a:gd name="T9" fmla="*/ 4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56" y="40"/>
                    </a:moveTo>
                    <a:lnTo>
                      <a:pt x="17" y="0"/>
                    </a:lnTo>
                    <a:lnTo>
                      <a:pt x="0" y="17"/>
                    </a:lnTo>
                    <a:lnTo>
                      <a:pt x="40" y="56"/>
                    </a:lnTo>
                    <a:lnTo>
                      <a:pt x="56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44"/>
              <p:cNvSpPr>
                <a:spLocks/>
              </p:cNvSpPr>
              <p:nvPr/>
            </p:nvSpPr>
            <p:spPr bwMode="auto">
              <a:xfrm>
                <a:off x="209550" y="-1192212"/>
                <a:ext cx="90488" cy="90488"/>
              </a:xfrm>
              <a:custGeom>
                <a:avLst/>
                <a:gdLst>
                  <a:gd name="T0" fmla="*/ 57 w 57"/>
                  <a:gd name="T1" fmla="*/ 41 h 57"/>
                  <a:gd name="T2" fmla="*/ 16 w 57"/>
                  <a:gd name="T3" fmla="*/ 0 h 57"/>
                  <a:gd name="T4" fmla="*/ 0 w 57"/>
                  <a:gd name="T5" fmla="*/ 16 h 57"/>
                  <a:gd name="T6" fmla="*/ 41 w 57"/>
                  <a:gd name="T7" fmla="*/ 57 h 57"/>
                  <a:gd name="T8" fmla="*/ 57 w 57"/>
                  <a:gd name="T9" fmla="*/ 4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57">
                    <a:moveTo>
                      <a:pt x="57" y="41"/>
                    </a:moveTo>
                    <a:lnTo>
                      <a:pt x="16" y="0"/>
                    </a:lnTo>
                    <a:lnTo>
                      <a:pt x="0" y="16"/>
                    </a:lnTo>
                    <a:lnTo>
                      <a:pt x="41" y="57"/>
                    </a:lnTo>
                    <a:lnTo>
                      <a:pt x="57" y="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45"/>
              <p:cNvSpPr>
                <a:spLocks/>
              </p:cNvSpPr>
              <p:nvPr/>
            </p:nvSpPr>
            <p:spPr bwMode="auto">
              <a:xfrm>
                <a:off x="701675" y="-1154112"/>
                <a:ext cx="92075" cy="90488"/>
              </a:xfrm>
              <a:custGeom>
                <a:avLst/>
                <a:gdLst>
                  <a:gd name="T0" fmla="*/ 41 w 58"/>
                  <a:gd name="T1" fmla="*/ 0 h 57"/>
                  <a:gd name="T2" fmla="*/ 0 w 58"/>
                  <a:gd name="T3" fmla="*/ 41 h 57"/>
                  <a:gd name="T4" fmla="*/ 17 w 58"/>
                  <a:gd name="T5" fmla="*/ 57 h 57"/>
                  <a:gd name="T6" fmla="*/ 58 w 58"/>
                  <a:gd name="T7" fmla="*/ 17 h 57"/>
                  <a:gd name="T8" fmla="*/ 41 w 58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57">
                    <a:moveTo>
                      <a:pt x="41" y="0"/>
                    </a:moveTo>
                    <a:lnTo>
                      <a:pt x="0" y="41"/>
                    </a:lnTo>
                    <a:lnTo>
                      <a:pt x="17" y="57"/>
                    </a:lnTo>
                    <a:lnTo>
                      <a:pt x="58" y="17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46"/>
              <p:cNvSpPr>
                <a:spLocks/>
              </p:cNvSpPr>
              <p:nvPr/>
            </p:nvSpPr>
            <p:spPr bwMode="auto">
              <a:xfrm>
                <a:off x="663575" y="-1192212"/>
                <a:ext cx="87313" cy="90488"/>
              </a:xfrm>
              <a:custGeom>
                <a:avLst/>
                <a:gdLst>
                  <a:gd name="T0" fmla="*/ 39 w 55"/>
                  <a:gd name="T1" fmla="*/ 0 h 57"/>
                  <a:gd name="T2" fmla="*/ 0 w 55"/>
                  <a:gd name="T3" fmla="*/ 41 h 57"/>
                  <a:gd name="T4" fmla="*/ 16 w 55"/>
                  <a:gd name="T5" fmla="*/ 57 h 57"/>
                  <a:gd name="T6" fmla="*/ 55 w 55"/>
                  <a:gd name="T7" fmla="*/ 16 h 57"/>
                  <a:gd name="T8" fmla="*/ 39 w 55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57">
                    <a:moveTo>
                      <a:pt x="39" y="0"/>
                    </a:moveTo>
                    <a:lnTo>
                      <a:pt x="0" y="41"/>
                    </a:lnTo>
                    <a:lnTo>
                      <a:pt x="16" y="57"/>
                    </a:lnTo>
                    <a:lnTo>
                      <a:pt x="55" y="16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47"/>
              <p:cNvSpPr>
                <a:spLocks/>
              </p:cNvSpPr>
              <p:nvPr/>
            </p:nvSpPr>
            <p:spPr bwMode="auto">
              <a:xfrm>
                <a:off x="623888" y="-1231900"/>
                <a:ext cx="88900" cy="88900"/>
              </a:xfrm>
              <a:custGeom>
                <a:avLst/>
                <a:gdLst>
                  <a:gd name="T0" fmla="*/ 40 w 56"/>
                  <a:gd name="T1" fmla="*/ 0 h 56"/>
                  <a:gd name="T2" fmla="*/ 0 w 56"/>
                  <a:gd name="T3" fmla="*/ 39 h 56"/>
                  <a:gd name="T4" fmla="*/ 17 w 56"/>
                  <a:gd name="T5" fmla="*/ 56 h 56"/>
                  <a:gd name="T6" fmla="*/ 56 w 56"/>
                  <a:gd name="T7" fmla="*/ 16 h 56"/>
                  <a:gd name="T8" fmla="*/ 40 w 56"/>
                  <a:gd name="T9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6">
                    <a:moveTo>
                      <a:pt x="40" y="0"/>
                    </a:moveTo>
                    <a:lnTo>
                      <a:pt x="0" y="39"/>
                    </a:lnTo>
                    <a:lnTo>
                      <a:pt x="17" y="56"/>
                    </a:lnTo>
                    <a:lnTo>
                      <a:pt x="56" y="1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48"/>
              <p:cNvSpPr>
                <a:spLocks/>
              </p:cNvSpPr>
              <p:nvPr/>
            </p:nvSpPr>
            <p:spPr bwMode="auto">
              <a:xfrm>
                <a:off x="787400" y="-1236662"/>
                <a:ext cx="88900" cy="87313"/>
              </a:xfrm>
              <a:custGeom>
                <a:avLst/>
                <a:gdLst>
                  <a:gd name="T0" fmla="*/ 40 w 56"/>
                  <a:gd name="T1" fmla="*/ 0 h 55"/>
                  <a:gd name="T2" fmla="*/ 0 w 56"/>
                  <a:gd name="T3" fmla="*/ 39 h 55"/>
                  <a:gd name="T4" fmla="*/ 17 w 56"/>
                  <a:gd name="T5" fmla="*/ 55 h 55"/>
                  <a:gd name="T6" fmla="*/ 56 w 56"/>
                  <a:gd name="T7" fmla="*/ 16 h 55"/>
                  <a:gd name="T8" fmla="*/ 40 w 56"/>
                  <a:gd name="T9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55">
                    <a:moveTo>
                      <a:pt x="40" y="0"/>
                    </a:moveTo>
                    <a:lnTo>
                      <a:pt x="0" y="39"/>
                    </a:lnTo>
                    <a:lnTo>
                      <a:pt x="17" y="55"/>
                    </a:lnTo>
                    <a:lnTo>
                      <a:pt x="56" y="1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49"/>
              <p:cNvSpPr>
                <a:spLocks/>
              </p:cNvSpPr>
              <p:nvPr/>
            </p:nvSpPr>
            <p:spPr bwMode="auto">
              <a:xfrm>
                <a:off x="746125" y="-1277937"/>
                <a:ext cx="90488" cy="90488"/>
              </a:xfrm>
              <a:custGeom>
                <a:avLst/>
                <a:gdLst>
                  <a:gd name="T0" fmla="*/ 41 w 57"/>
                  <a:gd name="T1" fmla="*/ 0 h 57"/>
                  <a:gd name="T2" fmla="*/ 0 w 57"/>
                  <a:gd name="T3" fmla="*/ 41 h 57"/>
                  <a:gd name="T4" fmla="*/ 16 w 57"/>
                  <a:gd name="T5" fmla="*/ 57 h 57"/>
                  <a:gd name="T6" fmla="*/ 57 w 57"/>
                  <a:gd name="T7" fmla="*/ 18 h 57"/>
                  <a:gd name="T8" fmla="*/ 41 w 57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57">
                    <a:moveTo>
                      <a:pt x="41" y="0"/>
                    </a:moveTo>
                    <a:lnTo>
                      <a:pt x="0" y="41"/>
                    </a:lnTo>
                    <a:lnTo>
                      <a:pt x="16" y="57"/>
                    </a:lnTo>
                    <a:lnTo>
                      <a:pt x="57" y="18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50"/>
              <p:cNvSpPr>
                <a:spLocks/>
              </p:cNvSpPr>
              <p:nvPr/>
            </p:nvSpPr>
            <p:spPr bwMode="auto">
              <a:xfrm>
                <a:off x="708025" y="-1317625"/>
                <a:ext cx="90488" cy="90488"/>
              </a:xfrm>
              <a:custGeom>
                <a:avLst/>
                <a:gdLst>
                  <a:gd name="T0" fmla="*/ 40 w 57"/>
                  <a:gd name="T1" fmla="*/ 0 h 57"/>
                  <a:gd name="T2" fmla="*/ 0 w 57"/>
                  <a:gd name="T3" fmla="*/ 41 h 57"/>
                  <a:gd name="T4" fmla="*/ 16 w 57"/>
                  <a:gd name="T5" fmla="*/ 57 h 57"/>
                  <a:gd name="T6" fmla="*/ 57 w 57"/>
                  <a:gd name="T7" fmla="*/ 16 h 57"/>
                  <a:gd name="T8" fmla="*/ 40 w 57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57">
                    <a:moveTo>
                      <a:pt x="40" y="0"/>
                    </a:moveTo>
                    <a:lnTo>
                      <a:pt x="0" y="41"/>
                    </a:lnTo>
                    <a:lnTo>
                      <a:pt x="16" y="57"/>
                    </a:lnTo>
                    <a:lnTo>
                      <a:pt x="57" y="1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51"/>
              <p:cNvSpPr>
                <a:spLocks/>
              </p:cNvSpPr>
              <p:nvPr/>
            </p:nvSpPr>
            <p:spPr bwMode="auto">
              <a:xfrm>
                <a:off x="660400" y="-1657350"/>
                <a:ext cx="174625" cy="173038"/>
              </a:xfrm>
              <a:custGeom>
                <a:avLst/>
                <a:gdLst>
                  <a:gd name="T0" fmla="*/ 110 w 110"/>
                  <a:gd name="T1" fmla="*/ 93 h 109"/>
                  <a:gd name="T2" fmla="*/ 17 w 110"/>
                  <a:gd name="T3" fmla="*/ 0 h 109"/>
                  <a:gd name="T4" fmla="*/ 0 w 110"/>
                  <a:gd name="T5" fmla="*/ 16 h 109"/>
                  <a:gd name="T6" fmla="*/ 93 w 110"/>
                  <a:gd name="T7" fmla="*/ 109 h 109"/>
                  <a:gd name="T8" fmla="*/ 110 w 110"/>
                  <a:gd name="T9" fmla="*/ 9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109">
                    <a:moveTo>
                      <a:pt x="110" y="93"/>
                    </a:moveTo>
                    <a:lnTo>
                      <a:pt x="17" y="0"/>
                    </a:lnTo>
                    <a:lnTo>
                      <a:pt x="0" y="16"/>
                    </a:lnTo>
                    <a:lnTo>
                      <a:pt x="93" y="109"/>
                    </a:lnTo>
                    <a:lnTo>
                      <a:pt x="110" y="9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52"/>
              <p:cNvSpPr>
                <a:spLocks/>
              </p:cNvSpPr>
              <p:nvPr/>
            </p:nvSpPr>
            <p:spPr bwMode="auto">
              <a:xfrm>
                <a:off x="622300" y="-1619250"/>
                <a:ext cx="87313" cy="88900"/>
              </a:xfrm>
              <a:custGeom>
                <a:avLst/>
                <a:gdLst>
                  <a:gd name="T0" fmla="*/ 55 w 55"/>
                  <a:gd name="T1" fmla="*/ 40 h 56"/>
                  <a:gd name="T2" fmla="*/ 16 w 55"/>
                  <a:gd name="T3" fmla="*/ 0 h 56"/>
                  <a:gd name="T4" fmla="*/ 0 w 55"/>
                  <a:gd name="T5" fmla="*/ 17 h 56"/>
                  <a:gd name="T6" fmla="*/ 39 w 55"/>
                  <a:gd name="T7" fmla="*/ 56 h 56"/>
                  <a:gd name="T8" fmla="*/ 55 w 55"/>
                  <a:gd name="T9" fmla="*/ 4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56">
                    <a:moveTo>
                      <a:pt x="55" y="40"/>
                    </a:moveTo>
                    <a:lnTo>
                      <a:pt x="16" y="0"/>
                    </a:lnTo>
                    <a:lnTo>
                      <a:pt x="0" y="17"/>
                    </a:lnTo>
                    <a:lnTo>
                      <a:pt x="39" y="56"/>
                    </a:lnTo>
                    <a:lnTo>
                      <a:pt x="55" y="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53"/>
              <p:cNvSpPr>
                <a:spLocks/>
              </p:cNvSpPr>
              <p:nvPr/>
            </p:nvSpPr>
            <p:spPr bwMode="auto">
              <a:xfrm>
                <a:off x="704850" y="-1535112"/>
                <a:ext cx="90488" cy="90488"/>
              </a:xfrm>
              <a:custGeom>
                <a:avLst/>
                <a:gdLst>
                  <a:gd name="T0" fmla="*/ 57 w 57"/>
                  <a:gd name="T1" fmla="*/ 41 h 57"/>
                  <a:gd name="T2" fmla="*/ 16 w 57"/>
                  <a:gd name="T3" fmla="*/ 0 h 57"/>
                  <a:gd name="T4" fmla="*/ 0 w 57"/>
                  <a:gd name="T5" fmla="*/ 16 h 57"/>
                  <a:gd name="T6" fmla="*/ 41 w 57"/>
                  <a:gd name="T7" fmla="*/ 57 h 57"/>
                  <a:gd name="T8" fmla="*/ 57 w 57"/>
                  <a:gd name="T9" fmla="*/ 4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57">
                    <a:moveTo>
                      <a:pt x="57" y="41"/>
                    </a:moveTo>
                    <a:lnTo>
                      <a:pt x="16" y="0"/>
                    </a:lnTo>
                    <a:lnTo>
                      <a:pt x="0" y="16"/>
                    </a:lnTo>
                    <a:lnTo>
                      <a:pt x="41" y="57"/>
                    </a:lnTo>
                    <a:lnTo>
                      <a:pt x="57" y="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54"/>
              <p:cNvSpPr>
                <a:spLocks/>
              </p:cNvSpPr>
              <p:nvPr/>
            </p:nvSpPr>
            <p:spPr bwMode="auto">
              <a:xfrm>
                <a:off x="700088" y="-1698625"/>
                <a:ext cx="90488" cy="90488"/>
              </a:xfrm>
              <a:custGeom>
                <a:avLst/>
                <a:gdLst>
                  <a:gd name="T0" fmla="*/ 57 w 57"/>
                  <a:gd name="T1" fmla="*/ 41 h 57"/>
                  <a:gd name="T2" fmla="*/ 16 w 57"/>
                  <a:gd name="T3" fmla="*/ 0 h 57"/>
                  <a:gd name="T4" fmla="*/ 0 w 57"/>
                  <a:gd name="T5" fmla="*/ 16 h 57"/>
                  <a:gd name="T6" fmla="*/ 41 w 57"/>
                  <a:gd name="T7" fmla="*/ 57 h 57"/>
                  <a:gd name="T8" fmla="*/ 57 w 57"/>
                  <a:gd name="T9" fmla="*/ 4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57">
                    <a:moveTo>
                      <a:pt x="57" y="41"/>
                    </a:moveTo>
                    <a:lnTo>
                      <a:pt x="16" y="0"/>
                    </a:lnTo>
                    <a:lnTo>
                      <a:pt x="0" y="16"/>
                    </a:lnTo>
                    <a:lnTo>
                      <a:pt x="41" y="57"/>
                    </a:lnTo>
                    <a:lnTo>
                      <a:pt x="57" y="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55"/>
              <p:cNvSpPr>
                <a:spLocks/>
              </p:cNvSpPr>
              <p:nvPr/>
            </p:nvSpPr>
            <p:spPr bwMode="auto">
              <a:xfrm>
                <a:off x="785813" y="-1612900"/>
                <a:ext cx="87313" cy="87313"/>
              </a:xfrm>
              <a:custGeom>
                <a:avLst/>
                <a:gdLst>
                  <a:gd name="T0" fmla="*/ 55 w 55"/>
                  <a:gd name="T1" fmla="*/ 39 h 55"/>
                  <a:gd name="T2" fmla="*/ 16 w 55"/>
                  <a:gd name="T3" fmla="*/ 0 h 55"/>
                  <a:gd name="T4" fmla="*/ 0 w 55"/>
                  <a:gd name="T5" fmla="*/ 16 h 55"/>
                  <a:gd name="T6" fmla="*/ 39 w 55"/>
                  <a:gd name="T7" fmla="*/ 55 h 55"/>
                  <a:gd name="T8" fmla="*/ 55 w 55"/>
                  <a:gd name="T9" fmla="*/ 3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55">
                    <a:moveTo>
                      <a:pt x="55" y="39"/>
                    </a:moveTo>
                    <a:lnTo>
                      <a:pt x="16" y="0"/>
                    </a:lnTo>
                    <a:lnTo>
                      <a:pt x="0" y="16"/>
                    </a:lnTo>
                    <a:lnTo>
                      <a:pt x="39" y="55"/>
                    </a:lnTo>
                    <a:lnTo>
                      <a:pt x="55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CFDE31A-35AD-4C81-8A1D-327C7ACDD052}"/>
              </a:ext>
            </a:extLst>
          </p:cNvPr>
          <p:cNvGrpSpPr/>
          <p:nvPr/>
        </p:nvGrpSpPr>
        <p:grpSpPr>
          <a:xfrm>
            <a:off x="702915" y="1474148"/>
            <a:ext cx="1537717" cy="1756025"/>
            <a:chOff x="702915" y="1474148"/>
            <a:chExt cx="1537717" cy="1756025"/>
          </a:xfrm>
        </p:grpSpPr>
        <p:sp>
          <p:nvSpPr>
            <p:cNvPr id="54" name="TextBox 53"/>
            <p:cNvSpPr txBox="1"/>
            <p:nvPr/>
          </p:nvSpPr>
          <p:spPr>
            <a:xfrm>
              <a:off x="887318" y="1989395"/>
              <a:ext cx="11689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4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02915" y="2630009"/>
              <a:ext cx="153771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Just change the chart, and recolor a fill with your own.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082884" y="2143883"/>
              <a:ext cx="777778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9%</a:t>
              </a:r>
              <a:endParaRPr lang="id-ID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00" name="Group 199"/>
            <p:cNvGrpSpPr/>
            <p:nvPr/>
          </p:nvGrpSpPr>
          <p:grpSpPr>
            <a:xfrm>
              <a:off x="1149342" y="1474148"/>
              <a:ext cx="680691" cy="476161"/>
              <a:chOff x="-3198813" y="752475"/>
              <a:chExt cx="1336675" cy="935038"/>
            </a:xfrm>
          </p:grpSpPr>
          <p:sp>
            <p:nvSpPr>
              <p:cNvPr id="195" name="Freeform 156"/>
              <p:cNvSpPr>
                <a:spLocks/>
              </p:cNvSpPr>
              <p:nvPr/>
            </p:nvSpPr>
            <p:spPr bwMode="auto">
              <a:xfrm>
                <a:off x="-3198813" y="752475"/>
                <a:ext cx="1336675" cy="935038"/>
              </a:xfrm>
              <a:custGeom>
                <a:avLst/>
                <a:gdLst>
                  <a:gd name="T0" fmla="*/ 515 w 515"/>
                  <a:gd name="T1" fmla="*/ 336 h 360"/>
                  <a:gd name="T2" fmla="*/ 491 w 515"/>
                  <a:gd name="T3" fmla="*/ 360 h 360"/>
                  <a:gd name="T4" fmla="*/ 24 w 515"/>
                  <a:gd name="T5" fmla="*/ 360 h 360"/>
                  <a:gd name="T6" fmla="*/ 0 w 515"/>
                  <a:gd name="T7" fmla="*/ 336 h 360"/>
                  <a:gd name="T8" fmla="*/ 0 w 515"/>
                  <a:gd name="T9" fmla="*/ 24 h 360"/>
                  <a:gd name="T10" fmla="*/ 24 w 515"/>
                  <a:gd name="T11" fmla="*/ 0 h 360"/>
                  <a:gd name="T12" fmla="*/ 491 w 515"/>
                  <a:gd name="T13" fmla="*/ 0 h 360"/>
                  <a:gd name="T14" fmla="*/ 515 w 515"/>
                  <a:gd name="T15" fmla="*/ 24 h 360"/>
                  <a:gd name="T16" fmla="*/ 515 w 515"/>
                  <a:gd name="T17" fmla="*/ 336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5" h="360">
                    <a:moveTo>
                      <a:pt x="515" y="336"/>
                    </a:moveTo>
                    <a:cubicBezTo>
                      <a:pt x="515" y="349"/>
                      <a:pt x="504" y="360"/>
                      <a:pt x="491" y="360"/>
                    </a:cubicBezTo>
                    <a:cubicBezTo>
                      <a:pt x="24" y="360"/>
                      <a:pt x="24" y="360"/>
                      <a:pt x="24" y="360"/>
                    </a:cubicBezTo>
                    <a:cubicBezTo>
                      <a:pt x="11" y="360"/>
                      <a:pt x="0" y="349"/>
                      <a:pt x="0" y="336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10"/>
                      <a:pt x="11" y="0"/>
                      <a:pt x="24" y="0"/>
                    </a:cubicBezTo>
                    <a:cubicBezTo>
                      <a:pt x="491" y="0"/>
                      <a:pt x="491" y="0"/>
                      <a:pt x="491" y="0"/>
                    </a:cubicBezTo>
                    <a:cubicBezTo>
                      <a:pt x="504" y="0"/>
                      <a:pt x="515" y="10"/>
                      <a:pt x="515" y="24"/>
                    </a:cubicBezTo>
                    <a:lnTo>
                      <a:pt x="515" y="336"/>
                    </a:lnTo>
                    <a:close/>
                  </a:path>
                </a:pathLst>
              </a:custGeom>
              <a:solidFill>
                <a:srgbClr val="E6E7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57"/>
              <p:cNvSpPr>
                <a:spLocks/>
              </p:cNvSpPr>
              <p:nvPr/>
            </p:nvSpPr>
            <p:spPr bwMode="auto">
              <a:xfrm>
                <a:off x="-3198813" y="752475"/>
                <a:ext cx="342900" cy="935038"/>
              </a:xfrm>
              <a:custGeom>
                <a:avLst/>
                <a:gdLst>
                  <a:gd name="T0" fmla="*/ 24 w 132"/>
                  <a:gd name="T1" fmla="*/ 0 h 360"/>
                  <a:gd name="T2" fmla="*/ 0 w 132"/>
                  <a:gd name="T3" fmla="*/ 24 h 360"/>
                  <a:gd name="T4" fmla="*/ 0 w 132"/>
                  <a:gd name="T5" fmla="*/ 336 h 360"/>
                  <a:gd name="T6" fmla="*/ 24 w 132"/>
                  <a:gd name="T7" fmla="*/ 360 h 360"/>
                  <a:gd name="T8" fmla="*/ 132 w 132"/>
                  <a:gd name="T9" fmla="*/ 360 h 360"/>
                  <a:gd name="T10" fmla="*/ 132 w 132"/>
                  <a:gd name="T11" fmla="*/ 0 h 360"/>
                  <a:gd name="T12" fmla="*/ 24 w 132"/>
                  <a:gd name="T13" fmla="*/ 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2" h="360">
                    <a:moveTo>
                      <a:pt x="24" y="0"/>
                    </a:moveTo>
                    <a:cubicBezTo>
                      <a:pt x="11" y="0"/>
                      <a:pt x="0" y="10"/>
                      <a:pt x="0" y="24"/>
                    </a:cubicBezTo>
                    <a:cubicBezTo>
                      <a:pt x="0" y="336"/>
                      <a:pt x="0" y="336"/>
                      <a:pt x="0" y="336"/>
                    </a:cubicBezTo>
                    <a:cubicBezTo>
                      <a:pt x="0" y="349"/>
                      <a:pt x="11" y="360"/>
                      <a:pt x="24" y="360"/>
                    </a:cubicBezTo>
                    <a:cubicBezTo>
                      <a:pt x="132" y="360"/>
                      <a:pt x="132" y="360"/>
                      <a:pt x="132" y="360"/>
                    </a:cubicBezTo>
                    <a:cubicBezTo>
                      <a:pt x="132" y="0"/>
                      <a:pt x="132" y="0"/>
                      <a:pt x="132" y="0"/>
                    </a:cubicBez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EC1C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58"/>
              <p:cNvSpPr>
                <a:spLocks/>
              </p:cNvSpPr>
              <p:nvPr/>
            </p:nvSpPr>
            <p:spPr bwMode="auto">
              <a:xfrm>
                <a:off x="-2201863" y="752475"/>
                <a:ext cx="339725" cy="935038"/>
              </a:xfrm>
              <a:custGeom>
                <a:avLst/>
                <a:gdLst>
                  <a:gd name="T0" fmla="*/ 131 w 131"/>
                  <a:gd name="T1" fmla="*/ 336 h 360"/>
                  <a:gd name="T2" fmla="*/ 131 w 131"/>
                  <a:gd name="T3" fmla="*/ 24 h 360"/>
                  <a:gd name="T4" fmla="*/ 107 w 131"/>
                  <a:gd name="T5" fmla="*/ 0 h 360"/>
                  <a:gd name="T6" fmla="*/ 0 w 131"/>
                  <a:gd name="T7" fmla="*/ 0 h 360"/>
                  <a:gd name="T8" fmla="*/ 0 w 131"/>
                  <a:gd name="T9" fmla="*/ 360 h 360"/>
                  <a:gd name="T10" fmla="*/ 107 w 131"/>
                  <a:gd name="T11" fmla="*/ 360 h 360"/>
                  <a:gd name="T12" fmla="*/ 131 w 131"/>
                  <a:gd name="T13" fmla="*/ 336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1" h="360">
                    <a:moveTo>
                      <a:pt x="131" y="336"/>
                    </a:moveTo>
                    <a:cubicBezTo>
                      <a:pt x="131" y="24"/>
                      <a:pt x="131" y="24"/>
                      <a:pt x="131" y="24"/>
                    </a:cubicBezTo>
                    <a:cubicBezTo>
                      <a:pt x="131" y="10"/>
                      <a:pt x="120" y="0"/>
                      <a:pt x="10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60"/>
                      <a:pt x="0" y="360"/>
                      <a:pt x="0" y="360"/>
                    </a:cubicBezTo>
                    <a:cubicBezTo>
                      <a:pt x="107" y="360"/>
                      <a:pt x="107" y="360"/>
                      <a:pt x="107" y="360"/>
                    </a:cubicBezTo>
                    <a:cubicBezTo>
                      <a:pt x="120" y="360"/>
                      <a:pt x="131" y="349"/>
                      <a:pt x="131" y="336"/>
                    </a:cubicBezTo>
                    <a:close/>
                  </a:path>
                </a:pathLst>
              </a:custGeom>
              <a:solidFill>
                <a:srgbClr val="EC1C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59"/>
              <p:cNvSpPr>
                <a:spLocks/>
              </p:cNvSpPr>
              <p:nvPr/>
            </p:nvSpPr>
            <p:spPr bwMode="auto">
              <a:xfrm>
                <a:off x="-2795588" y="944563"/>
                <a:ext cx="504825" cy="561975"/>
              </a:xfrm>
              <a:custGeom>
                <a:avLst/>
                <a:gdLst>
                  <a:gd name="T0" fmla="*/ 96 w 195"/>
                  <a:gd name="T1" fmla="*/ 3 h 216"/>
                  <a:gd name="T2" fmla="*/ 78 w 195"/>
                  <a:gd name="T3" fmla="*/ 38 h 216"/>
                  <a:gd name="T4" fmla="*/ 56 w 195"/>
                  <a:gd name="T5" fmla="*/ 26 h 216"/>
                  <a:gd name="T6" fmla="*/ 57 w 195"/>
                  <a:gd name="T7" fmla="*/ 30 h 216"/>
                  <a:gd name="T8" fmla="*/ 67 w 195"/>
                  <a:gd name="T9" fmla="*/ 87 h 216"/>
                  <a:gd name="T10" fmla="*/ 42 w 195"/>
                  <a:gd name="T11" fmla="*/ 60 h 216"/>
                  <a:gd name="T12" fmla="*/ 39 w 195"/>
                  <a:gd name="T13" fmla="*/ 55 h 216"/>
                  <a:gd name="T14" fmla="*/ 39 w 195"/>
                  <a:gd name="T15" fmla="*/ 61 h 216"/>
                  <a:gd name="T16" fmla="*/ 34 w 195"/>
                  <a:gd name="T17" fmla="*/ 72 h 216"/>
                  <a:gd name="T18" fmla="*/ 5 w 195"/>
                  <a:gd name="T19" fmla="*/ 71 h 216"/>
                  <a:gd name="T20" fmla="*/ 1 w 195"/>
                  <a:gd name="T21" fmla="*/ 70 h 216"/>
                  <a:gd name="T22" fmla="*/ 3 w 195"/>
                  <a:gd name="T23" fmla="*/ 74 h 216"/>
                  <a:gd name="T24" fmla="*/ 10 w 195"/>
                  <a:gd name="T25" fmla="*/ 106 h 216"/>
                  <a:gd name="T26" fmla="*/ 1 w 195"/>
                  <a:gd name="T27" fmla="*/ 110 h 216"/>
                  <a:gd name="T28" fmla="*/ 0 w 195"/>
                  <a:gd name="T29" fmla="*/ 113 h 216"/>
                  <a:gd name="T30" fmla="*/ 49 w 195"/>
                  <a:gd name="T31" fmla="*/ 157 h 216"/>
                  <a:gd name="T32" fmla="*/ 42 w 195"/>
                  <a:gd name="T33" fmla="*/ 171 h 216"/>
                  <a:gd name="T34" fmla="*/ 43 w 195"/>
                  <a:gd name="T35" fmla="*/ 175 h 216"/>
                  <a:gd name="T36" fmla="*/ 92 w 195"/>
                  <a:gd name="T37" fmla="*/ 164 h 216"/>
                  <a:gd name="T38" fmla="*/ 89 w 195"/>
                  <a:gd name="T39" fmla="*/ 215 h 216"/>
                  <a:gd name="T40" fmla="*/ 97 w 195"/>
                  <a:gd name="T41" fmla="*/ 216 h 216"/>
                  <a:gd name="T42" fmla="*/ 106 w 195"/>
                  <a:gd name="T43" fmla="*/ 215 h 216"/>
                  <a:gd name="T44" fmla="*/ 103 w 195"/>
                  <a:gd name="T45" fmla="*/ 164 h 216"/>
                  <a:gd name="T46" fmla="*/ 152 w 195"/>
                  <a:gd name="T47" fmla="*/ 175 h 216"/>
                  <a:gd name="T48" fmla="*/ 153 w 195"/>
                  <a:gd name="T49" fmla="*/ 171 h 216"/>
                  <a:gd name="T50" fmla="*/ 146 w 195"/>
                  <a:gd name="T51" fmla="*/ 157 h 216"/>
                  <a:gd name="T52" fmla="*/ 195 w 195"/>
                  <a:gd name="T53" fmla="*/ 113 h 216"/>
                  <a:gd name="T54" fmla="*/ 194 w 195"/>
                  <a:gd name="T55" fmla="*/ 110 h 216"/>
                  <a:gd name="T56" fmla="*/ 184 w 195"/>
                  <a:gd name="T57" fmla="*/ 106 h 216"/>
                  <a:gd name="T58" fmla="*/ 191 w 195"/>
                  <a:gd name="T59" fmla="*/ 74 h 216"/>
                  <a:gd name="T60" fmla="*/ 193 w 195"/>
                  <a:gd name="T61" fmla="*/ 69 h 216"/>
                  <a:gd name="T62" fmla="*/ 189 w 195"/>
                  <a:gd name="T63" fmla="*/ 71 h 216"/>
                  <a:gd name="T64" fmla="*/ 160 w 195"/>
                  <a:gd name="T65" fmla="*/ 72 h 216"/>
                  <a:gd name="T66" fmla="*/ 155 w 195"/>
                  <a:gd name="T67" fmla="*/ 61 h 216"/>
                  <a:gd name="T68" fmla="*/ 155 w 195"/>
                  <a:gd name="T69" fmla="*/ 55 h 216"/>
                  <a:gd name="T70" fmla="*/ 152 w 195"/>
                  <a:gd name="T71" fmla="*/ 60 h 216"/>
                  <a:gd name="T72" fmla="*/ 128 w 195"/>
                  <a:gd name="T73" fmla="*/ 87 h 216"/>
                  <a:gd name="T74" fmla="*/ 138 w 195"/>
                  <a:gd name="T75" fmla="*/ 30 h 216"/>
                  <a:gd name="T76" fmla="*/ 139 w 195"/>
                  <a:gd name="T77" fmla="*/ 26 h 216"/>
                  <a:gd name="T78" fmla="*/ 117 w 195"/>
                  <a:gd name="T79" fmla="*/ 38 h 216"/>
                  <a:gd name="T80" fmla="*/ 97 w 195"/>
                  <a:gd name="T81" fmla="*/ 0 h 216"/>
                  <a:gd name="T82" fmla="*/ 96 w 195"/>
                  <a:gd name="T83" fmla="*/ 3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95" h="216">
                    <a:moveTo>
                      <a:pt x="96" y="3"/>
                    </a:moveTo>
                    <a:cubicBezTo>
                      <a:pt x="96" y="3"/>
                      <a:pt x="80" y="35"/>
                      <a:pt x="78" y="38"/>
                    </a:cubicBezTo>
                    <a:cubicBezTo>
                      <a:pt x="75" y="37"/>
                      <a:pt x="56" y="26"/>
                      <a:pt x="56" y="26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72" y="81"/>
                      <a:pt x="68" y="86"/>
                      <a:pt x="67" y="87"/>
                    </a:cubicBezTo>
                    <a:cubicBezTo>
                      <a:pt x="64" y="88"/>
                      <a:pt x="52" y="76"/>
                      <a:pt x="42" y="60"/>
                    </a:cubicBezTo>
                    <a:cubicBezTo>
                      <a:pt x="39" y="55"/>
                      <a:pt x="39" y="55"/>
                      <a:pt x="39" y="55"/>
                    </a:cubicBezTo>
                    <a:cubicBezTo>
                      <a:pt x="39" y="61"/>
                      <a:pt x="39" y="61"/>
                      <a:pt x="39" y="61"/>
                    </a:cubicBezTo>
                    <a:cubicBezTo>
                      <a:pt x="39" y="66"/>
                      <a:pt x="38" y="70"/>
                      <a:pt x="34" y="72"/>
                    </a:cubicBezTo>
                    <a:cubicBezTo>
                      <a:pt x="25" y="78"/>
                      <a:pt x="6" y="71"/>
                      <a:pt x="5" y="71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3" y="74"/>
                      <a:pt x="3" y="74"/>
                      <a:pt x="3" y="74"/>
                    </a:cubicBezTo>
                    <a:cubicBezTo>
                      <a:pt x="14" y="93"/>
                      <a:pt x="13" y="102"/>
                      <a:pt x="10" y="106"/>
                    </a:cubicBezTo>
                    <a:cubicBezTo>
                      <a:pt x="7" y="110"/>
                      <a:pt x="1" y="110"/>
                      <a:pt x="1" y="110"/>
                    </a:cubicBezTo>
                    <a:cubicBezTo>
                      <a:pt x="0" y="113"/>
                      <a:pt x="0" y="113"/>
                      <a:pt x="0" y="113"/>
                    </a:cubicBezTo>
                    <a:cubicBezTo>
                      <a:pt x="39" y="133"/>
                      <a:pt x="48" y="148"/>
                      <a:pt x="49" y="157"/>
                    </a:cubicBezTo>
                    <a:cubicBezTo>
                      <a:pt x="49" y="166"/>
                      <a:pt x="42" y="171"/>
                      <a:pt x="42" y="171"/>
                    </a:cubicBezTo>
                    <a:cubicBezTo>
                      <a:pt x="43" y="175"/>
                      <a:pt x="43" y="175"/>
                      <a:pt x="43" y="175"/>
                    </a:cubicBezTo>
                    <a:cubicBezTo>
                      <a:pt x="43" y="175"/>
                      <a:pt x="88" y="165"/>
                      <a:pt x="92" y="164"/>
                    </a:cubicBezTo>
                    <a:cubicBezTo>
                      <a:pt x="92" y="168"/>
                      <a:pt x="89" y="215"/>
                      <a:pt x="89" y="215"/>
                    </a:cubicBezTo>
                    <a:cubicBezTo>
                      <a:pt x="97" y="216"/>
                      <a:pt x="97" y="216"/>
                      <a:pt x="97" y="216"/>
                    </a:cubicBezTo>
                    <a:cubicBezTo>
                      <a:pt x="106" y="215"/>
                      <a:pt x="106" y="215"/>
                      <a:pt x="106" y="215"/>
                    </a:cubicBezTo>
                    <a:cubicBezTo>
                      <a:pt x="106" y="215"/>
                      <a:pt x="103" y="168"/>
                      <a:pt x="103" y="164"/>
                    </a:cubicBezTo>
                    <a:cubicBezTo>
                      <a:pt x="107" y="165"/>
                      <a:pt x="152" y="175"/>
                      <a:pt x="152" y="175"/>
                    </a:cubicBezTo>
                    <a:cubicBezTo>
                      <a:pt x="153" y="171"/>
                      <a:pt x="153" y="171"/>
                      <a:pt x="153" y="171"/>
                    </a:cubicBezTo>
                    <a:cubicBezTo>
                      <a:pt x="153" y="171"/>
                      <a:pt x="145" y="166"/>
                      <a:pt x="146" y="157"/>
                    </a:cubicBezTo>
                    <a:cubicBezTo>
                      <a:pt x="147" y="148"/>
                      <a:pt x="155" y="133"/>
                      <a:pt x="195" y="113"/>
                    </a:cubicBezTo>
                    <a:cubicBezTo>
                      <a:pt x="194" y="110"/>
                      <a:pt x="194" y="110"/>
                      <a:pt x="194" y="110"/>
                    </a:cubicBezTo>
                    <a:cubicBezTo>
                      <a:pt x="194" y="110"/>
                      <a:pt x="187" y="110"/>
                      <a:pt x="184" y="106"/>
                    </a:cubicBezTo>
                    <a:cubicBezTo>
                      <a:pt x="182" y="102"/>
                      <a:pt x="181" y="93"/>
                      <a:pt x="191" y="74"/>
                    </a:cubicBezTo>
                    <a:cubicBezTo>
                      <a:pt x="193" y="69"/>
                      <a:pt x="193" y="69"/>
                      <a:pt x="193" y="69"/>
                    </a:cubicBezTo>
                    <a:cubicBezTo>
                      <a:pt x="189" y="71"/>
                      <a:pt x="189" y="71"/>
                      <a:pt x="189" y="71"/>
                    </a:cubicBezTo>
                    <a:cubicBezTo>
                      <a:pt x="189" y="71"/>
                      <a:pt x="169" y="78"/>
                      <a:pt x="160" y="72"/>
                    </a:cubicBezTo>
                    <a:cubicBezTo>
                      <a:pt x="157" y="70"/>
                      <a:pt x="155" y="66"/>
                      <a:pt x="155" y="61"/>
                    </a:cubicBezTo>
                    <a:cubicBezTo>
                      <a:pt x="155" y="55"/>
                      <a:pt x="155" y="55"/>
                      <a:pt x="155" y="55"/>
                    </a:cubicBezTo>
                    <a:cubicBezTo>
                      <a:pt x="152" y="60"/>
                      <a:pt x="152" y="60"/>
                      <a:pt x="152" y="60"/>
                    </a:cubicBezTo>
                    <a:cubicBezTo>
                      <a:pt x="142" y="76"/>
                      <a:pt x="131" y="88"/>
                      <a:pt x="128" y="87"/>
                    </a:cubicBezTo>
                    <a:cubicBezTo>
                      <a:pt x="127" y="86"/>
                      <a:pt x="123" y="81"/>
                      <a:pt x="138" y="30"/>
                    </a:cubicBezTo>
                    <a:cubicBezTo>
                      <a:pt x="139" y="26"/>
                      <a:pt x="139" y="26"/>
                      <a:pt x="139" y="26"/>
                    </a:cubicBezTo>
                    <a:cubicBezTo>
                      <a:pt x="139" y="26"/>
                      <a:pt x="119" y="37"/>
                      <a:pt x="117" y="38"/>
                    </a:cubicBezTo>
                    <a:cubicBezTo>
                      <a:pt x="115" y="35"/>
                      <a:pt x="97" y="0"/>
                      <a:pt x="97" y="0"/>
                    </a:cubicBezTo>
                    <a:lnTo>
                      <a:pt x="96" y="3"/>
                    </a:lnTo>
                    <a:close/>
                  </a:path>
                </a:pathLst>
              </a:custGeom>
              <a:solidFill>
                <a:srgbClr val="FBE6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60"/>
              <p:cNvSpPr>
                <a:spLocks/>
              </p:cNvSpPr>
              <p:nvPr/>
            </p:nvSpPr>
            <p:spPr bwMode="auto">
              <a:xfrm>
                <a:off x="-2794000" y="955675"/>
                <a:ext cx="501650" cy="544513"/>
              </a:xfrm>
              <a:custGeom>
                <a:avLst/>
                <a:gdLst>
                  <a:gd name="T0" fmla="*/ 193 w 193"/>
                  <a:gd name="T1" fmla="*/ 107 h 210"/>
                  <a:gd name="T2" fmla="*/ 189 w 193"/>
                  <a:gd name="T3" fmla="*/ 69 h 210"/>
                  <a:gd name="T4" fmla="*/ 153 w 193"/>
                  <a:gd name="T5" fmla="*/ 57 h 210"/>
                  <a:gd name="T6" fmla="*/ 135 w 193"/>
                  <a:gd name="T7" fmla="*/ 26 h 210"/>
                  <a:gd name="T8" fmla="*/ 115 w 193"/>
                  <a:gd name="T9" fmla="*/ 37 h 210"/>
                  <a:gd name="T10" fmla="*/ 96 w 193"/>
                  <a:gd name="T11" fmla="*/ 0 h 210"/>
                  <a:gd name="T12" fmla="*/ 78 w 193"/>
                  <a:gd name="T13" fmla="*/ 37 h 210"/>
                  <a:gd name="T14" fmla="*/ 58 w 193"/>
                  <a:gd name="T15" fmla="*/ 26 h 210"/>
                  <a:gd name="T16" fmla="*/ 40 w 193"/>
                  <a:gd name="T17" fmla="*/ 57 h 210"/>
                  <a:gd name="T18" fmla="*/ 4 w 193"/>
                  <a:gd name="T19" fmla="*/ 69 h 210"/>
                  <a:gd name="T20" fmla="*/ 0 w 193"/>
                  <a:gd name="T21" fmla="*/ 107 h 210"/>
                  <a:gd name="T22" fmla="*/ 42 w 193"/>
                  <a:gd name="T23" fmla="*/ 169 h 210"/>
                  <a:gd name="T24" fmla="*/ 93 w 193"/>
                  <a:gd name="T25" fmla="*/ 158 h 210"/>
                  <a:gd name="T26" fmla="*/ 90 w 193"/>
                  <a:gd name="T27" fmla="*/ 209 h 210"/>
                  <a:gd name="T28" fmla="*/ 96 w 193"/>
                  <a:gd name="T29" fmla="*/ 210 h 210"/>
                  <a:gd name="T30" fmla="*/ 103 w 193"/>
                  <a:gd name="T31" fmla="*/ 209 h 210"/>
                  <a:gd name="T32" fmla="*/ 100 w 193"/>
                  <a:gd name="T33" fmla="*/ 158 h 210"/>
                  <a:gd name="T34" fmla="*/ 151 w 193"/>
                  <a:gd name="T35" fmla="*/ 169 h 210"/>
                  <a:gd name="T36" fmla="*/ 193 w 193"/>
                  <a:gd name="T37" fmla="*/ 107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93" h="210">
                    <a:moveTo>
                      <a:pt x="193" y="107"/>
                    </a:moveTo>
                    <a:cubicBezTo>
                      <a:pt x="193" y="107"/>
                      <a:pt x="167" y="110"/>
                      <a:pt x="189" y="69"/>
                    </a:cubicBezTo>
                    <a:cubicBezTo>
                      <a:pt x="189" y="69"/>
                      <a:pt x="153" y="82"/>
                      <a:pt x="153" y="57"/>
                    </a:cubicBezTo>
                    <a:cubicBezTo>
                      <a:pt x="153" y="57"/>
                      <a:pt x="102" y="136"/>
                      <a:pt x="135" y="26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96" y="0"/>
                      <a:pt x="96" y="0"/>
                      <a:pt x="96" y="0"/>
                    </a:cubicBezTo>
                    <a:cubicBezTo>
                      <a:pt x="78" y="37"/>
                      <a:pt x="78" y="37"/>
                      <a:pt x="78" y="37"/>
                    </a:cubicBezTo>
                    <a:cubicBezTo>
                      <a:pt x="58" y="26"/>
                      <a:pt x="58" y="26"/>
                      <a:pt x="58" y="26"/>
                    </a:cubicBezTo>
                    <a:cubicBezTo>
                      <a:pt x="90" y="136"/>
                      <a:pt x="40" y="57"/>
                      <a:pt x="40" y="57"/>
                    </a:cubicBezTo>
                    <a:cubicBezTo>
                      <a:pt x="40" y="82"/>
                      <a:pt x="4" y="69"/>
                      <a:pt x="4" y="69"/>
                    </a:cubicBezTo>
                    <a:cubicBezTo>
                      <a:pt x="26" y="110"/>
                      <a:pt x="0" y="107"/>
                      <a:pt x="0" y="107"/>
                    </a:cubicBezTo>
                    <a:cubicBezTo>
                      <a:pt x="76" y="146"/>
                      <a:pt x="42" y="169"/>
                      <a:pt x="42" y="169"/>
                    </a:cubicBezTo>
                    <a:cubicBezTo>
                      <a:pt x="93" y="158"/>
                      <a:pt x="93" y="158"/>
                      <a:pt x="93" y="158"/>
                    </a:cubicBezTo>
                    <a:cubicBezTo>
                      <a:pt x="90" y="209"/>
                      <a:pt x="90" y="209"/>
                      <a:pt x="90" y="209"/>
                    </a:cubicBezTo>
                    <a:cubicBezTo>
                      <a:pt x="96" y="210"/>
                      <a:pt x="96" y="210"/>
                      <a:pt x="96" y="210"/>
                    </a:cubicBezTo>
                    <a:cubicBezTo>
                      <a:pt x="103" y="209"/>
                      <a:pt x="103" y="209"/>
                      <a:pt x="103" y="209"/>
                    </a:cubicBezTo>
                    <a:cubicBezTo>
                      <a:pt x="100" y="158"/>
                      <a:pt x="100" y="158"/>
                      <a:pt x="100" y="158"/>
                    </a:cubicBezTo>
                    <a:cubicBezTo>
                      <a:pt x="151" y="169"/>
                      <a:pt x="151" y="169"/>
                      <a:pt x="151" y="169"/>
                    </a:cubicBezTo>
                    <a:cubicBezTo>
                      <a:pt x="151" y="169"/>
                      <a:pt x="116" y="146"/>
                      <a:pt x="193" y="107"/>
                    </a:cubicBezTo>
                    <a:close/>
                  </a:path>
                </a:pathLst>
              </a:custGeom>
              <a:solidFill>
                <a:srgbClr val="EC1C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233" name="Picture 161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868613" y="1671638"/>
                <a:ext cx="677863" cy="15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722144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5" grpId="0" animBg="1"/>
      <p:bldP spid="24" grpId="0" animBg="1"/>
      <p:bldP spid="26" grpId="0" animBg="1"/>
      <p:bldP spid="27" grpId="0" animBg="1"/>
      <p:bldP spid="23" grpId="0" animBg="1"/>
      <p:bldP spid="2" grpId="0"/>
      <p:bldP spid="3" grpId="0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Infographic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41E0E69-9290-47EF-8DDB-EA86CB542AE7}"/>
              </a:ext>
            </a:extLst>
          </p:cNvPr>
          <p:cNvGrpSpPr/>
          <p:nvPr/>
        </p:nvGrpSpPr>
        <p:grpSpPr>
          <a:xfrm>
            <a:off x="838200" y="1528763"/>
            <a:ext cx="3637093" cy="1468445"/>
            <a:chOff x="838200" y="1528763"/>
            <a:chExt cx="3637093" cy="1468445"/>
          </a:xfrm>
        </p:grpSpPr>
        <p:grpSp>
          <p:nvGrpSpPr>
            <p:cNvPr id="4" name="Group 3"/>
            <p:cNvGrpSpPr/>
            <p:nvPr/>
          </p:nvGrpSpPr>
          <p:grpSpPr>
            <a:xfrm>
              <a:off x="838200" y="1528763"/>
              <a:ext cx="3637093" cy="1468445"/>
              <a:chOff x="838200" y="1528763"/>
              <a:chExt cx="3637093" cy="1468445"/>
            </a:xfrm>
          </p:grpSpPr>
          <p:sp>
            <p:nvSpPr>
              <p:cNvPr id="101" name="Freeform 17"/>
              <p:cNvSpPr>
                <a:spLocks/>
              </p:cNvSpPr>
              <p:nvPr/>
            </p:nvSpPr>
            <p:spPr bwMode="auto">
              <a:xfrm>
                <a:off x="838200" y="1528763"/>
                <a:ext cx="3637093" cy="1284181"/>
              </a:xfrm>
              <a:custGeom>
                <a:avLst/>
                <a:gdLst>
                  <a:gd name="T0" fmla="*/ 63 w 2406"/>
                  <a:gd name="T1" fmla="*/ 847 h 847"/>
                  <a:gd name="T2" fmla="*/ 2343 w 2406"/>
                  <a:gd name="T3" fmla="*/ 847 h 847"/>
                  <a:gd name="T4" fmla="*/ 2406 w 2406"/>
                  <a:gd name="T5" fmla="*/ 783 h 847"/>
                  <a:gd name="T6" fmla="*/ 2397 w 2406"/>
                  <a:gd name="T7" fmla="*/ 203 h 847"/>
                  <a:gd name="T8" fmla="*/ 2135 w 2406"/>
                  <a:gd name="T9" fmla="*/ 0 h 847"/>
                  <a:gd name="T10" fmla="*/ 63 w 2406"/>
                  <a:gd name="T11" fmla="*/ 0 h 847"/>
                  <a:gd name="T12" fmla="*/ 0 w 2406"/>
                  <a:gd name="T13" fmla="*/ 64 h 847"/>
                  <a:gd name="T14" fmla="*/ 0 w 2406"/>
                  <a:gd name="T15" fmla="*/ 783 h 847"/>
                  <a:gd name="T16" fmla="*/ 63 w 2406"/>
                  <a:gd name="T17" fmla="*/ 847 h 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06" h="847">
                    <a:moveTo>
                      <a:pt x="63" y="847"/>
                    </a:moveTo>
                    <a:cubicBezTo>
                      <a:pt x="2343" y="847"/>
                      <a:pt x="2343" y="847"/>
                      <a:pt x="2343" y="847"/>
                    </a:cubicBezTo>
                    <a:cubicBezTo>
                      <a:pt x="2378" y="847"/>
                      <a:pt x="2406" y="818"/>
                      <a:pt x="2406" y="783"/>
                    </a:cubicBezTo>
                    <a:cubicBezTo>
                      <a:pt x="2397" y="203"/>
                      <a:pt x="2397" y="203"/>
                      <a:pt x="2397" y="203"/>
                    </a:cubicBezTo>
                    <a:cubicBezTo>
                      <a:pt x="2397" y="129"/>
                      <a:pt x="2337" y="0"/>
                      <a:pt x="213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28" y="0"/>
                      <a:pt x="0" y="29"/>
                      <a:pt x="0" y="64"/>
                    </a:cubicBezTo>
                    <a:cubicBezTo>
                      <a:pt x="0" y="783"/>
                      <a:pt x="0" y="783"/>
                      <a:pt x="0" y="783"/>
                    </a:cubicBezTo>
                    <a:cubicBezTo>
                      <a:pt x="0" y="818"/>
                      <a:pt x="28" y="847"/>
                      <a:pt x="63" y="84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Oval 18"/>
              <p:cNvSpPr>
                <a:spLocks noChangeArrowheads="1"/>
              </p:cNvSpPr>
              <p:nvPr/>
            </p:nvSpPr>
            <p:spPr bwMode="auto">
              <a:xfrm>
                <a:off x="1066404" y="2627261"/>
                <a:ext cx="367112" cy="369947"/>
              </a:xfrm>
              <a:prstGeom prst="ellipse">
                <a:avLst/>
              </a:prstGeom>
              <a:solidFill>
                <a:srgbClr val="51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Oval 19"/>
              <p:cNvSpPr>
                <a:spLocks noChangeArrowheads="1"/>
              </p:cNvSpPr>
              <p:nvPr/>
            </p:nvSpPr>
            <p:spPr bwMode="auto">
              <a:xfrm>
                <a:off x="1151449" y="2713724"/>
                <a:ext cx="197021" cy="197022"/>
              </a:xfrm>
              <a:prstGeom prst="ellipse">
                <a:avLst/>
              </a:prstGeom>
              <a:solidFill>
                <a:srgbClr val="7170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Oval 20"/>
              <p:cNvSpPr>
                <a:spLocks noChangeArrowheads="1"/>
              </p:cNvSpPr>
              <p:nvPr/>
            </p:nvSpPr>
            <p:spPr bwMode="auto">
              <a:xfrm>
                <a:off x="3862969" y="2627261"/>
                <a:ext cx="368529" cy="369947"/>
              </a:xfrm>
              <a:prstGeom prst="ellipse">
                <a:avLst/>
              </a:prstGeom>
              <a:solidFill>
                <a:srgbClr val="51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Oval 21"/>
              <p:cNvSpPr>
                <a:spLocks noChangeArrowheads="1"/>
              </p:cNvSpPr>
              <p:nvPr/>
            </p:nvSpPr>
            <p:spPr bwMode="auto">
              <a:xfrm>
                <a:off x="3949431" y="2713724"/>
                <a:ext cx="195604" cy="197022"/>
              </a:xfrm>
              <a:prstGeom prst="ellipse">
                <a:avLst/>
              </a:prstGeom>
              <a:solidFill>
                <a:srgbClr val="7170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22"/>
              <p:cNvSpPr>
                <a:spLocks/>
              </p:cNvSpPr>
              <p:nvPr/>
            </p:nvSpPr>
            <p:spPr bwMode="auto">
              <a:xfrm>
                <a:off x="3325767" y="1601051"/>
                <a:ext cx="343015" cy="524445"/>
              </a:xfrm>
              <a:custGeom>
                <a:avLst/>
                <a:gdLst>
                  <a:gd name="T0" fmla="*/ 8 w 227"/>
                  <a:gd name="T1" fmla="*/ 346 h 346"/>
                  <a:gd name="T2" fmla="*/ 219 w 227"/>
                  <a:gd name="T3" fmla="*/ 346 h 346"/>
                  <a:gd name="T4" fmla="*/ 227 w 227"/>
                  <a:gd name="T5" fmla="*/ 338 h 346"/>
                  <a:gd name="T6" fmla="*/ 227 w 227"/>
                  <a:gd name="T7" fmla="*/ 8 h 346"/>
                  <a:gd name="T8" fmla="*/ 219 w 227"/>
                  <a:gd name="T9" fmla="*/ 0 h 346"/>
                  <a:gd name="T10" fmla="*/ 8 w 227"/>
                  <a:gd name="T11" fmla="*/ 0 h 346"/>
                  <a:gd name="T12" fmla="*/ 0 w 227"/>
                  <a:gd name="T13" fmla="*/ 8 h 346"/>
                  <a:gd name="T14" fmla="*/ 0 w 227"/>
                  <a:gd name="T15" fmla="*/ 338 h 346"/>
                  <a:gd name="T16" fmla="*/ 8 w 227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346">
                    <a:moveTo>
                      <a:pt x="8" y="346"/>
                    </a:moveTo>
                    <a:cubicBezTo>
                      <a:pt x="219" y="346"/>
                      <a:pt x="219" y="346"/>
                      <a:pt x="219" y="346"/>
                    </a:cubicBezTo>
                    <a:cubicBezTo>
                      <a:pt x="224" y="346"/>
                      <a:pt x="227" y="343"/>
                      <a:pt x="227" y="338"/>
                    </a:cubicBezTo>
                    <a:cubicBezTo>
                      <a:pt x="227" y="8"/>
                      <a:pt x="227" y="8"/>
                      <a:pt x="227" y="8"/>
                    </a:cubicBezTo>
                    <a:cubicBezTo>
                      <a:pt x="227" y="4"/>
                      <a:pt x="224" y="0"/>
                      <a:pt x="21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3" y="346"/>
                      <a:pt x="8" y="3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23"/>
              <p:cNvSpPr>
                <a:spLocks/>
              </p:cNvSpPr>
              <p:nvPr/>
            </p:nvSpPr>
            <p:spPr bwMode="auto">
              <a:xfrm>
                <a:off x="3714139" y="1601051"/>
                <a:ext cx="676109" cy="524445"/>
              </a:xfrm>
              <a:custGeom>
                <a:avLst/>
                <a:gdLst>
                  <a:gd name="T0" fmla="*/ 20 w 447"/>
                  <a:gd name="T1" fmla="*/ 346 h 346"/>
                  <a:gd name="T2" fmla="*/ 427 w 447"/>
                  <a:gd name="T3" fmla="*/ 346 h 346"/>
                  <a:gd name="T4" fmla="*/ 447 w 447"/>
                  <a:gd name="T5" fmla="*/ 327 h 346"/>
                  <a:gd name="T6" fmla="*/ 447 w 447"/>
                  <a:gd name="T7" fmla="*/ 168 h 346"/>
                  <a:gd name="T8" fmla="*/ 249 w 447"/>
                  <a:gd name="T9" fmla="*/ 0 h 346"/>
                  <a:gd name="T10" fmla="*/ 20 w 447"/>
                  <a:gd name="T11" fmla="*/ 0 h 346"/>
                  <a:gd name="T12" fmla="*/ 0 w 447"/>
                  <a:gd name="T13" fmla="*/ 20 h 346"/>
                  <a:gd name="T14" fmla="*/ 0 w 447"/>
                  <a:gd name="T15" fmla="*/ 327 h 346"/>
                  <a:gd name="T16" fmla="*/ 20 w 447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7" h="346">
                    <a:moveTo>
                      <a:pt x="20" y="346"/>
                    </a:moveTo>
                    <a:cubicBezTo>
                      <a:pt x="427" y="346"/>
                      <a:pt x="427" y="346"/>
                      <a:pt x="427" y="346"/>
                    </a:cubicBezTo>
                    <a:cubicBezTo>
                      <a:pt x="438" y="346"/>
                      <a:pt x="447" y="337"/>
                      <a:pt x="447" y="327"/>
                    </a:cubicBezTo>
                    <a:cubicBezTo>
                      <a:pt x="447" y="168"/>
                      <a:pt x="447" y="168"/>
                      <a:pt x="447" y="168"/>
                    </a:cubicBezTo>
                    <a:cubicBezTo>
                      <a:pt x="447" y="84"/>
                      <a:pt x="353" y="0"/>
                      <a:pt x="24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327"/>
                      <a:pt x="0" y="327"/>
                      <a:pt x="0" y="327"/>
                    </a:cubicBezTo>
                    <a:cubicBezTo>
                      <a:pt x="0" y="337"/>
                      <a:pt x="9" y="346"/>
                      <a:pt x="20" y="3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24"/>
              <p:cNvSpPr>
                <a:spLocks/>
              </p:cNvSpPr>
              <p:nvPr/>
            </p:nvSpPr>
            <p:spPr bwMode="auto">
              <a:xfrm>
                <a:off x="2935978" y="1601051"/>
                <a:ext cx="344433" cy="524445"/>
              </a:xfrm>
              <a:custGeom>
                <a:avLst/>
                <a:gdLst>
                  <a:gd name="T0" fmla="*/ 8 w 228"/>
                  <a:gd name="T1" fmla="*/ 346 h 346"/>
                  <a:gd name="T2" fmla="*/ 220 w 228"/>
                  <a:gd name="T3" fmla="*/ 346 h 346"/>
                  <a:gd name="T4" fmla="*/ 228 w 228"/>
                  <a:gd name="T5" fmla="*/ 338 h 346"/>
                  <a:gd name="T6" fmla="*/ 228 w 228"/>
                  <a:gd name="T7" fmla="*/ 8 h 346"/>
                  <a:gd name="T8" fmla="*/ 220 w 228"/>
                  <a:gd name="T9" fmla="*/ 0 h 346"/>
                  <a:gd name="T10" fmla="*/ 8 w 228"/>
                  <a:gd name="T11" fmla="*/ 0 h 346"/>
                  <a:gd name="T12" fmla="*/ 0 w 228"/>
                  <a:gd name="T13" fmla="*/ 8 h 346"/>
                  <a:gd name="T14" fmla="*/ 0 w 228"/>
                  <a:gd name="T15" fmla="*/ 338 h 346"/>
                  <a:gd name="T16" fmla="*/ 8 w 228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8" h="346">
                    <a:moveTo>
                      <a:pt x="8" y="346"/>
                    </a:moveTo>
                    <a:cubicBezTo>
                      <a:pt x="220" y="346"/>
                      <a:pt x="220" y="346"/>
                      <a:pt x="220" y="346"/>
                    </a:cubicBezTo>
                    <a:cubicBezTo>
                      <a:pt x="224" y="346"/>
                      <a:pt x="228" y="343"/>
                      <a:pt x="228" y="338"/>
                    </a:cubicBezTo>
                    <a:cubicBezTo>
                      <a:pt x="228" y="8"/>
                      <a:pt x="228" y="8"/>
                      <a:pt x="228" y="8"/>
                    </a:cubicBezTo>
                    <a:cubicBezTo>
                      <a:pt x="228" y="4"/>
                      <a:pt x="224" y="0"/>
                      <a:pt x="22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4" y="346"/>
                      <a:pt x="8" y="346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25"/>
              <p:cNvSpPr>
                <a:spLocks/>
              </p:cNvSpPr>
              <p:nvPr/>
            </p:nvSpPr>
            <p:spPr bwMode="auto">
              <a:xfrm>
                <a:off x="2547605" y="1601051"/>
                <a:ext cx="344433" cy="524445"/>
              </a:xfrm>
              <a:custGeom>
                <a:avLst/>
                <a:gdLst>
                  <a:gd name="T0" fmla="*/ 8 w 228"/>
                  <a:gd name="T1" fmla="*/ 346 h 346"/>
                  <a:gd name="T2" fmla="*/ 220 w 228"/>
                  <a:gd name="T3" fmla="*/ 346 h 346"/>
                  <a:gd name="T4" fmla="*/ 228 w 228"/>
                  <a:gd name="T5" fmla="*/ 338 h 346"/>
                  <a:gd name="T6" fmla="*/ 228 w 228"/>
                  <a:gd name="T7" fmla="*/ 8 h 346"/>
                  <a:gd name="T8" fmla="*/ 220 w 228"/>
                  <a:gd name="T9" fmla="*/ 0 h 346"/>
                  <a:gd name="T10" fmla="*/ 8 w 228"/>
                  <a:gd name="T11" fmla="*/ 0 h 346"/>
                  <a:gd name="T12" fmla="*/ 0 w 228"/>
                  <a:gd name="T13" fmla="*/ 8 h 346"/>
                  <a:gd name="T14" fmla="*/ 0 w 228"/>
                  <a:gd name="T15" fmla="*/ 338 h 346"/>
                  <a:gd name="T16" fmla="*/ 8 w 228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8" h="346">
                    <a:moveTo>
                      <a:pt x="8" y="346"/>
                    </a:moveTo>
                    <a:cubicBezTo>
                      <a:pt x="220" y="346"/>
                      <a:pt x="220" y="346"/>
                      <a:pt x="220" y="346"/>
                    </a:cubicBezTo>
                    <a:cubicBezTo>
                      <a:pt x="224" y="346"/>
                      <a:pt x="228" y="343"/>
                      <a:pt x="228" y="338"/>
                    </a:cubicBezTo>
                    <a:cubicBezTo>
                      <a:pt x="228" y="8"/>
                      <a:pt x="228" y="8"/>
                      <a:pt x="228" y="8"/>
                    </a:cubicBezTo>
                    <a:cubicBezTo>
                      <a:pt x="228" y="4"/>
                      <a:pt x="224" y="0"/>
                      <a:pt x="22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4" y="346"/>
                      <a:pt x="8" y="34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26"/>
              <p:cNvSpPr>
                <a:spLocks/>
              </p:cNvSpPr>
              <p:nvPr/>
            </p:nvSpPr>
            <p:spPr bwMode="auto">
              <a:xfrm>
                <a:off x="2159233" y="1601051"/>
                <a:ext cx="344433" cy="524445"/>
              </a:xfrm>
              <a:custGeom>
                <a:avLst/>
                <a:gdLst>
                  <a:gd name="T0" fmla="*/ 8 w 228"/>
                  <a:gd name="T1" fmla="*/ 346 h 346"/>
                  <a:gd name="T2" fmla="*/ 220 w 228"/>
                  <a:gd name="T3" fmla="*/ 346 h 346"/>
                  <a:gd name="T4" fmla="*/ 228 w 228"/>
                  <a:gd name="T5" fmla="*/ 338 h 346"/>
                  <a:gd name="T6" fmla="*/ 228 w 228"/>
                  <a:gd name="T7" fmla="*/ 8 h 346"/>
                  <a:gd name="T8" fmla="*/ 220 w 228"/>
                  <a:gd name="T9" fmla="*/ 0 h 346"/>
                  <a:gd name="T10" fmla="*/ 8 w 228"/>
                  <a:gd name="T11" fmla="*/ 0 h 346"/>
                  <a:gd name="T12" fmla="*/ 0 w 228"/>
                  <a:gd name="T13" fmla="*/ 8 h 346"/>
                  <a:gd name="T14" fmla="*/ 0 w 228"/>
                  <a:gd name="T15" fmla="*/ 338 h 346"/>
                  <a:gd name="T16" fmla="*/ 8 w 228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8" h="346">
                    <a:moveTo>
                      <a:pt x="8" y="346"/>
                    </a:moveTo>
                    <a:cubicBezTo>
                      <a:pt x="220" y="346"/>
                      <a:pt x="220" y="346"/>
                      <a:pt x="220" y="346"/>
                    </a:cubicBezTo>
                    <a:cubicBezTo>
                      <a:pt x="224" y="346"/>
                      <a:pt x="228" y="343"/>
                      <a:pt x="228" y="338"/>
                    </a:cubicBezTo>
                    <a:cubicBezTo>
                      <a:pt x="228" y="8"/>
                      <a:pt x="228" y="8"/>
                      <a:pt x="228" y="8"/>
                    </a:cubicBezTo>
                    <a:cubicBezTo>
                      <a:pt x="228" y="4"/>
                      <a:pt x="224" y="0"/>
                      <a:pt x="22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4" y="346"/>
                      <a:pt x="8" y="34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27"/>
              <p:cNvSpPr>
                <a:spLocks/>
              </p:cNvSpPr>
              <p:nvPr/>
            </p:nvSpPr>
            <p:spPr bwMode="auto">
              <a:xfrm>
                <a:off x="1770861" y="1601051"/>
                <a:ext cx="344433" cy="524445"/>
              </a:xfrm>
              <a:custGeom>
                <a:avLst/>
                <a:gdLst>
                  <a:gd name="T0" fmla="*/ 8 w 228"/>
                  <a:gd name="T1" fmla="*/ 346 h 346"/>
                  <a:gd name="T2" fmla="*/ 220 w 228"/>
                  <a:gd name="T3" fmla="*/ 346 h 346"/>
                  <a:gd name="T4" fmla="*/ 228 w 228"/>
                  <a:gd name="T5" fmla="*/ 338 h 346"/>
                  <a:gd name="T6" fmla="*/ 228 w 228"/>
                  <a:gd name="T7" fmla="*/ 8 h 346"/>
                  <a:gd name="T8" fmla="*/ 220 w 228"/>
                  <a:gd name="T9" fmla="*/ 0 h 346"/>
                  <a:gd name="T10" fmla="*/ 8 w 228"/>
                  <a:gd name="T11" fmla="*/ 0 h 346"/>
                  <a:gd name="T12" fmla="*/ 0 w 228"/>
                  <a:gd name="T13" fmla="*/ 8 h 346"/>
                  <a:gd name="T14" fmla="*/ 0 w 228"/>
                  <a:gd name="T15" fmla="*/ 338 h 346"/>
                  <a:gd name="T16" fmla="*/ 8 w 228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8" h="346">
                    <a:moveTo>
                      <a:pt x="8" y="346"/>
                    </a:moveTo>
                    <a:cubicBezTo>
                      <a:pt x="220" y="346"/>
                      <a:pt x="220" y="346"/>
                      <a:pt x="220" y="346"/>
                    </a:cubicBezTo>
                    <a:cubicBezTo>
                      <a:pt x="224" y="346"/>
                      <a:pt x="228" y="343"/>
                      <a:pt x="228" y="338"/>
                    </a:cubicBezTo>
                    <a:cubicBezTo>
                      <a:pt x="228" y="8"/>
                      <a:pt x="228" y="8"/>
                      <a:pt x="228" y="8"/>
                    </a:cubicBezTo>
                    <a:cubicBezTo>
                      <a:pt x="228" y="4"/>
                      <a:pt x="224" y="0"/>
                      <a:pt x="22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4" y="346"/>
                      <a:pt x="8" y="34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28"/>
              <p:cNvSpPr>
                <a:spLocks/>
              </p:cNvSpPr>
              <p:nvPr/>
            </p:nvSpPr>
            <p:spPr bwMode="auto">
              <a:xfrm>
                <a:off x="1382488" y="1601051"/>
                <a:ext cx="343015" cy="524445"/>
              </a:xfrm>
              <a:custGeom>
                <a:avLst/>
                <a:gdLst>
                  <a:gd name="T0" fmla="*/ 8 w 227"/>
                  <a:gd name="T1" fmla="*/ 346 h 346"/>
                  <a:gd name="T2" fmla="*/ 219 w 227"/>
                  <a:gd name="T3" fmla="*/ 346 h 346"/>
                  <a:gd name="T4" fmla="*/ 227 w 227"/>
                  <a:gd name="T5" fmla="*/ 338 h 346"/>
                  <a:gd name="T6" fmla="*/ 227 w 227"/>
                  <a:gd name="T7" fmla="*/ 8 h 346"/>
                  <a:gd name="T8" fmla="*/ 219 w 227"/>
                  <a:gd name="T9" fmla="*/ 0 h 346"/>
                  <a:gd name="T10" fmla="*/ 8 w 227"/>
                  <a:gd name="T11" fmla="*/ 0 h 346"/>
                  <a:gd name="T12" fmla="*/ 0 w 227"/>
                  <a:gd name="T13" fmla="*/ 8 h 346"/>
                  <a:gd name="T14" fmla="*/ 0 w 227"/>
                  <a:gd name="T15" fmla="*/ 338 h 346"/>
                  <a:gd name="T16" fmla="*/ 8 w 227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346">
                    <a:moveTo>
                      <a:pt x="8" y="346"/>
                    </a:moveTo>
                    <a:cubicBezTo>
                      <a:pt x="219" y="346"/>
                      <a:pt x="219" y="346"/>
                      <a:pt x="219" y="346"/>
                    </a:cubicBezTo>
                    <a:cubicBezTo>
                      <a:pt x="224" y="346"/>
                      <a:pt x="227" y="343"/>
                      <a:pt x="227" y="338"/>
                    </a:cubicBezTo>
                    <a:cubicBezTo>
                      <a:pt x="227" y="8"/>
                      <a:pt x="227" y="8"/>
                      <a:pt x="227" y="8"/>
                    </a:cubicBezTo>
                    <a:cubicBezTo>
                      <a:pt x="227" y="4"/>
                      <a:pt x="224" y="0"/>
                      <a:pt x="21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3" y="346"/>
                      <a:pt x="8" y="34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29"/>
              <p:cNvSpPr>
                <a:spLocks/>
              </p:cNvSpPr>
              <p:nvPr/>
            </p:nvSpPr>
            <p:spPr bwMode="auto">
              <a:xfrm>
                <a:off x="994116" y="1601051"/>
                <a:ext cx="343015" cy="524445"/>
              </a:xfrm>
              <a:custGeom>
                <a:avLst/>
                <a:gdLst>
                  <a:gd name="T0" fmla="*/ 8 w 227"/>
                  <a:gd name="T1" fmla="*/ 346 h 346"/>
                  <a:gd name="T2" fmla="*/ 219 w 227"/>
                  <a:gd name="T3" fmla="*/ 346 h 346"/>
                  <a:gd name="T4" fmla="*/ 227 w 227"/>
                  <a:gd name="T5" fmla="*/ 338 h 346"/>
                  <a:gd name="T6" fmla="*/ 227 w 227"/>
                  <a:gd name="T7" fmla="*/ 8 h 346"/>
                  <a:gd name="T8" fmla="*/ 219 w 227"/>
                  <a:gd name="T9" fmla="*/ 0 h 346"/>
                  <a:gd name="T10" fmla="*/ 8 w 227"/>
                  <a:gd name="T11" fmla="*/ 0 h 346"/>
                  <a:gd name="T12" fmla="*/ 0 w 227"/>
                  <a:gd name="T13" fmla="*/ 8 h 346"/>
                  <a:gd name="T14" fmla="*/ 0 w 227"/>
                  <a:gd name="T15" fmla="*/ 338 h 346"/>
                  <a:gd name="T16" fmla="*/ 8 w 227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346">
                    <a:moveTo>
                      <a:pt x="8" y="346"/>
                    </a:moveTo>
                    <a:cubicBezTo>
                      <a:pt x="219" y="346"/>
                      <a:pt x="219" y="346"/>
                      <a:pt x="219" y="346"/>
                    </a:cubicBezTo>
                    <a:cubicBezTo>
                      <a:pt x="224" y="346"/>
                      <a:pt x="227" y="343"/>
                      <a:pt x="227" y="338"/>
                    </a:cubicBezTo>
                    <a:cubicBezTo>
                      <a:pt x="227" y="8"/>
                      <a:pt x="227" y="8"/>
                      <a:pt x="227" y="8"/>
                    </a:cubicBezTo>
                    <a:cubicBezTo>
                      <a:pt x="227" y="4"/>
                      <a:pt x="224" y="0"/>
                      <a:pt x="21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3" y="346"/>
                      <a:pt x="8" y="34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4" name="TextBox 143"/>
            <p:cNvSpPr txBox="1"/>
            <p:nvPr/>
          </p:nvSpPr>
          <p:spPr>
            <a:xfrm>
              <a:off x="1922655" y="2257929"/>
              <a:ext cx="13131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268C7E4-DE77-42FC-A104-72C122A1F977}"/>
              </a:ext>
            </a:extLst>
          </p:cNvPr>
          <p:cNvGrpSpPr/>
          <p:nvPr/>
        </p:nvGrpSpPr>
        <p:grpSpPr>
          <a:xfrm>
            <a:off x="838200" y="3177219"/>
            <a:ext cx="3637093" cy="1468445"/>
            <a:chOff x="838200" y="3177219"/>
            <a:chExt cx="3637093" cy="1468445"/>
          </a:xfrm>
        </p:grpSpPr>
        <p:grpSp>
          <p:nvGrpSpPr>
            <p:cNvPr id="5" name="Group 4"/>
            <p:cNvGrpSpPr/>
            <p:nvPr/>
          </p:nvGrpSpPr>
          <p:grpSpPr>
            <a:xfrm>
              <a:off x="838200" y="3177219"/>
              <a:ext cx="3637093" cy="1468445"/>
              <a:chOff x="838200" y="3177219"/>
              <a:chExt cx="3637093" cy="1468445"/>
            </a:xfrm>
          </p:grpSpPr>
          <p:sp>
            <p:nvSpPr>
              <p:cNvPr id="116" name="Freeform 17"/>
              <p:cNvSpPr>
                <a:spLocks/>
              </p:cNvSpPr>
              <p:nvPr/>
            </p:nvSpPr>
            <p:spPr bwMode="auto">
              <a:xfrm>
                <a:off x="838200" y="3177219"/>
                <a:ext cx="3637093" cy="1284181"/>
              </a:xfrm>
              <a:custGeom>
                <a:avLst/>
                <a:gdLst>
                  <a:gd name="T0" fmla="*/ 63 w 2406"/>
                  <a:gd name="T1" fmla="*/ 847 h 847"/>
                  <a:gd name="T2" fmla="*/ 2343 w 2406"/>
                  <a:gd name="T3" fmla="*/ 847 h 847"/>
                  <a:gd name="T4" fmla="*/ 2406 w 2406"/>
                  <a:gd name="T5" fmla="*/ 783 h 847"/>
                  <a:gd name="T6" fmla="*/ 2397 w 2406"/>
                  <a:gd name="T7" fmla="*/ 203 h 847"/>
                  <a:gd name="T8" fmla="*/ 2135 w 2406"/>
                  <a:gd name="T9" fmla="*/ 0 h 847"/>
                  <a:gd name="T10" fmla="*/ 63 w 2406"/>
                  <a:gd name="T11" fmla="*/ 0 h 847"/>
                  <a:gd name="T12" fmla="*/ 0 w 2406"/>
                  <a:gd name="T13" fmla="*/ 64 h 847"/>
                  <a:gd name="T14" fmla="*/ 0 w 2406"/>
                  <a:gd name="T15" fmla="*/ 783 h 847"/>
                  <a:gd name="T16" fmla="*/ 63 w 2406"/>
                  <a:gd name="T17" fmla="*/ 847 h 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06" h="847">
                    <a:moveTo>
                      <a:pt x="63" y="847"/>
                    </a:moveTo>
                    <a:cubicBezTo>
                      <a:pt x="2343" y="847"/>
                      <a:pt x="2343" y="847"/>
                      <a:pt x="2343" y="847"/>
                    </a:cubicBezTo>
                    <a:cubicBezTo>
                      <a:pt x="2378" y="847"/>
                      <a:pt x="2406" y="818"/>
                      <a:pt x="2406" y="783"/>
                    </a:cubicBezTo>
                    <a:cubicBezTo>
                      <a:pt x="2397" y="203"/>
                      <a:pt x="2397" y="203"/>
                      <a:pt x="2397" y="203"/>
                    </a:cubicBezTo>
                    <a:cubicBezTo>
                      <a:pt x="2397" y="129"/>
                      <a:pt x="2337" y="0"/>
                      <a:pt x="213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28" y="0"/>
                      <a:pt x="0" y="29"/>
                      <a:pt x="0" y="64"/>
                    </a:cubicBezTo>
                    <a:cubicBezTo>
                      <a:pt x="0" y="783"/>
                      <a:pt x="0" y="783"/>
                      <a:pt x="0" y="783"/>
                    </a:cubicBezTo>
                    <a:cubicBezTo>
                      <a:pt x="0" y="818"/>
                      <a:pt x="28" y="847"/>
                      <a:pt x="63" y="84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Oval 18"/>
              <p:cNvSpPr>
                <a:spLocks noChangeArrowheads="1"/>
              </p:cNvSpPr>
              <p:nvPr/>
            </p:nvSpPr>
            <p:spPr bwMode="auto">
              <a:xfrm>
                <a:off x="1066404" y="4275717"/>
                <a:ext cx="367112" cy="369947"/>
              </a:xfrm>
              <a:prstGeom prst="ellipse">
                <a:avLst/>
              </a:prstGeom>
              <a:solidFill>
                <a:srgbClr val="51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Oval 19"/>
              <p:cNvSpPr>
                <a:spLocks noChangeArrowheads="1"/>
              </p:cNvSpPr>
              <p:nvPr/>
            </p:nvSpPr>
            <p:spPr bwMode="auto">
              <a:xfrm>
                <a:off x="1151449" y="4362180"/>
                <a:ext cx="197021" cy="197022"/>
              </a:xfrm>
              <a:prstGeom prst="ellipse">
                <a:avLst/>
              </a:prstGeom>
              <a:solidFill>
                <a:srgbClr val="7170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Oval 20"/>
              <p:cNvSpPr>
                <a:spLocks noChangeArrowheads="1"/>
              </p:cNvSpPr>
              <p:nvPr/>
            </p:nvSpPr>
            <p:spPr bwMode="auto">
              <a:xfrm>
                <a:off x="3862969" y="4275717"/>
                <a:ext cx="368529" cy="369947"/>
              </a:xfrm>
              <a:prstGeom prst="ellipse">
                <a:avLst/>
              </a:prstGeom>
              <a:solidFill>
                <a:srgbClr val="51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Oval 21"/>
              <p:cNvSpPr>
                <a:spLocks noChangeArrowheads="1"/>
              </p:cNvSpPr>
              <p:nvPr/>
            </p:nvSpPr>
            <p:spPr bwMode="auto">
              <a:xfrm>
                <a:off x="3949431" y="4362180"/>
                <a:ext cx="195604" cy="197022"/>
              </a:xfrm>
              <a:prstGeom prst="ellipse">
                <a:avLst/>
              </a:prstGeom>
              <a:solidFill>
                <a:srgbClr val="7170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22"/>
              <p:cNvSpPr>
                <a:spLocks/>
              </p:cNvSpPr>
              <p:nvPr/>
            </p:nvSpPr>
            <p:spPr bwMode="auto">
              <a:xfrm>
                <a:off x="3325767" y="3249507"/>
                <a:ext cx="343015" cy="524445"/>
              </a:xfrm>
              <a:custGeom>
                <a:avLst/>
                <a:gdLst>
                  <a:gd name="T0" fmla="*/ 8 w 227"/>
                  <a:gd name="T1" fmla="*/ 346 h 346"/>
                  <a:gd name="T2" fmla="*/ 219 w 227"/>
                  <a:gd name="T3" fmla="*/ 346 h 346"/>
                  <a:gd name="T4" fmla="*/ 227 w 227"/>
                  <a:gd name="T5" fmla="*/ 338 h 346"/>
                  <a:gd name="T6" fmla="*/ 227 w 227"/>
                  <a:gd name="T7" fmla="*/ 8 h 346"/>
                  <a:gd name="T8" fmla="*/ 219 w 227"/>
                  <a:gd name="T9" fmla="*/ 0 h 346"/>
                  <a:gd name="T10" fmla="*/ 8 w 227"/>
                  <a:gd name="T11" fmla="*/ 0 h 346"/>
                  <a:gd name="T12" fmla="*/ 0 w 227"/>
                  <a:gd name="T13" fmla="*/ 8 h 346"/>
                  <a:gd name="T14" fmla="*/ 0 w 227"/>
                  <a:gd name="T15" fmla="*/ 338 h 346"/>
                  <a:gd name="T16" fmla="*/ 8 w 227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346">
                    <a:moveTo>
                      <a:pt x="8" y="346"/>
                    </a:moveTo>
                    <a:cubicBezTo>
                      <a:pt x="219" y="346"/>
                      <a:pt x="219" y="346"/>
                      <a:pt x="219" y="346"/>
                    </a:cubicBezTo>
                    <a:cubicBezTo>
                      <a:pt x="224" y="346"/>
                      <a:pt x="227" y="343"/>
                      <a:pt x="227" y="338"/>
                    </a:cubicBezTo>
                    <a:cubicBezTo>
                      <a:pt x="227" y="8"/>
                      <a:pt x="227" y="8"/>
                      <a:pt x="227" y="8"/>
                    </a:cubicBezTo>
                    <a:cubicBezTo>
                      <a:pt x="227" y="4"/>
                      <a:pt x="224" y="0"/>
                      <a:pt x="21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3" y="346"/>
                      <a:pt x="8" y="34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23"/>
              <p:cNvSpPr>
                <a:spLocks/>
              </p:cNvSpPr>
              <p:nvPr/>
            </p:nvSpPr>
            <p:spPr bwMode="auto">
              <a:xfrm>
                <a:off x="3714139" y="3249507"/>
                <a:ext cx="676109" cy="524445"/>
              </a:xfrm>
              <a:custGeom>
                <a:avLst/>
                <a:gdLst>
                  <a:gd name="T0" fmla="*/ 20 w 447"/>
                  <a:gd name="T1" fmla="*/ 346 h 346"/>
                  <a:gd name="T2" fmla="*/ 427 w 447"/>
                  <a:gd name="T3" fmla="*/ 346 h 346"/>
                  <a:gd name="T4" fmla="*/ 447 w 447"/>
                  <a:gd name="T5" fmla="*/ 327 h 346"/>
                  <a:gd name="T6" fmla="*/ 447 w 447"/>
                  <a:gd name="T7" fmla="*/ 168 h 346"/>
                  <a:gd name="T8" fmla="*/ 249 w 447"/>
                  <a:gd name="T9" fmla="*/ 0 h 346"/>
                  <a:gd name="T10" fmla="*/ 20 w 447"/>
                  <a:gd name="T11" fmla="*/ 0 h 346"/>
                  <a:gd name="T12" fmla="*/ 0 w 447"/>
                  <a:gd name="T13" fmla="*/ 20 h 346"/>
                  <a:gd name="T14" fmla="*/ 0 w 447"/>
                  <a:gd name="T15" fmla="*/ 327 h 346"/>
                  <a:gd name="T16" fmla="*/ 20 w 447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7" h="346">
                    <a:moveTo>
                      <a:pt x="20" y="346"/>
                    </a:moveTo>
                    <a:cubicBezTo>
                      <a:pt x="427" y="346"/>
                      <a:pt x="427" y="346"/>
                      <a:pt x="427" y="346"/>
                    </a:cubicBezTo>
                    <a:cubicBezTo>
                      <a:pt x="438" y="346"/>
                      <a:pt x="447" y="337"/>
                      <a:pt x="447" y="327"/>
                    </a:cubicBezTo>
                    <a:cubicBezTo>
                      <a:pt x="447" y="168"/>
                      <a:pt x="447" y="168"/>
                      <a:pt x="447" y="168"/>
                    </a:cubicBezTo>
                    <a:cubicBezTo>
                      <a:pt x="447" y="84"/>
                      <a:pt x="353" y="0"/>
                      <a:pt x="24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327"/>
                      <a:pt x="0" y="327"/>
                      <a:pt x="0" y="327"/>
                    </a:cubicBezTo>
                    <a:cubicBezTo>
                      <a:pt x="0" y="337"/>
                      <a:pt x="9" y="346"/>
                      <a:pt x="20" y="34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24"/>
              <p:cNvSpPr>
                <a:spLocks/>
              </p:cNvSpPr>
              <p:nvPr/>
            </p:nvSpPr>
            <p:spPr bwMode="auto">
              <a:xfrm>
                <a:off x="2935978" y="3249507"/>
                <a:ext cx="344433" cy="524445"/>
              </a:xfrm>
              <a:custGeom>
                <a:avLst/>
                <a:gdLst>
                  <a:gd name="T0" fmla="*/ 8 w 228"/>
                  <a:gd name="T1" fmla="*/ 346 h 346"/>
                  <a:gd name="T2" fmla="*/ 220 w 228"/>
                  <a:gd name="T3" fmla="*/ 346 h 346"/>
                  <a:gd name="T4" fmla="*/ 228 w 228"/>
                  <a:gd name="T5" fmla="*/ 338 h 346"/>
                  <a:gd name="T6" fmla="*/ 228 w 228"/>
                  <a:gd name="T7" fmla="*/ 8 h 346"/>
                  <a:gd name="T8" fmla="*/ 220 w 228"/>
                  <a:gd name="T9" fmla="*/ 0 h 346"/>
                  <a:gd name="T10" fmla="*/ 8 w 228"/>
                  <a:gd name="T11" fmla="*/ 0 h 346"/>
                  <a:gd name="T12" fmla="*/ 0 w 228"/>
                  <a:gd name="T13" fmla="*/ 8 h 346"/>
                  <a:gd name="T14" fmla="*/ 0 w 228"/>
                  <a:gd name="T15" fmla="*/ 338 h 346"/>
                  <a:gd name="T16" fmla="*/ 8 w 228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8" h="346">
                    <a:moveTo>
                      <a:pt x="8" y="346"/>
                    </a:moveTo>
                    <a:cubicBezTo>
                      <a:pt x="220" y="346"/>
                      <a:pt x="220" y="346"/>
                      <a:pt x="220" y="346"/>
                    </a:cubicBezTo>
                    <a:cubicBezTo>
                      <a:pt x="224" y="346"/>
                      <a:pt x="228" y="343"/>
                      <a:pt x="228" y="338"/>
                    </a:cubicBezTo>
                    <a:cubicBezTo>
                      <a:pt x="228" y="8"/>
                      <a:pt x="228" y="8"/>
                      <a:pt x="228" y="8"/>
                    </a:cubicBezTo>
                    <a:cubicBezTo>
                      <a:pt x="228" y="4"/>
                      <a:pt x="224" y="0"/>
                      <a:pt x="22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4" y="346"/>
                      <a:pt x="8" y="34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25"/>
              <p:cNvSpPr>
                <a:spLocks/>
              </p:cNvSpPr>
              <p:nvPr/>
            </p:nvSpPr>
            <p:spPr bwMode="auto">
              <a:xfrm>
                <a:off x="2547605" y="3249507"/>
                <a:ext cx="344433" cy="524445"/>
              </a:xfrm>
              <a:custGeom>
                <a:avLst/>
                <a:gdLst>
                  <a:gd name="T0" fmla="*/ 8 w 228"/>
                  <a:gd name="T1" fmla="*/ 346 h 346"/>
                  <a:gd name="T2" fmla="*/ 220 w 228"/>
                  <a:gd name="T3" fmla="*/ 346 h 346"/>
                  <a:gd name="T4" fmla="*/ 228 w 228"/>
                  <a:gd name="T5" fmla="*/ 338 h 346"/>
                  <a:gd name="T6" fmla="*/ 228 w 228"/>
                  <a:gd name="T7" fmla="*/ 8 h 346"/>
                  <a:gd name="T8" fmla="*/ 220 w 228"/>
                  <a:gd name="T9" fmla="*/ 0 h 346"/>
                  <a:gd name="T10" fmla="*/ 8 w 228"/>
                  <a:gd name="T11" fmla="*/ 0 h 346"/>
                  <a:gd name="T12" fmla="*/ 0 w 228"/>
                  <a:gd name="T13" fmla="*/ 8 h 346"/>
                  <a:gd name="T14" fmla="*/ 0 w 228"/>
                  <a:gd name="T15" fmla="*/ 338 h 346"/>
                  <a:gd name="T16" fmla="*/ 8 w 228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8" h="346">
                    <a:moveTo>
                      <a:pt x="8" y="346"/>
                    </a:moveTo>
                    <a:cubicBezTo>
                      <a:pt x="220" y="346"/>
                      <a:pt x="220" y="346"/>
                      <a:pt x="220" y="346"/>
                    </a:cubicBezTo>
                    <a:cubicBezTo>
                      <a:pt x="224" y="346"/>
                      <a:pt x="228" y="343"/>
                      <a:pt x="228" y="338"/>
                    </a:cubicBezTo>
                    <a:cubicBezTo>
                      <a:pt x="228" y="8"/>
                      <a:pt x="228" y="8"/>
                      <a:pt x="228" y="8"/>
                    </a:cubicBezTo>
                    <a:cubicBezTo>
                      <a:pt x="228" y="4"/>
                      <a:pt x="224" y="0"/>
                      <a:pt x="22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4" y="346"/>
                      <a:pt x="8" y="34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26"/>
              <p:cNvSpPr>
                <a:spLocks/>
              </p:cNvSpPr>
              <p:nvPr/>
            </p:nvSpPr>
            <p:spPr bwMode="auto">
              <a:xfrm>
                <a:off x="2159233" y="3249507"/>
                <a:ext cx="344433" cy="524445"/>
              </a:xfrm>
              <a:custGeom>
                <a:avLst/>
                <a:gdLst>
                  <a:gd name="T0" fmla="*/ 8 w 228"/>
                  <a:gd name="T1" fmla="*/ 346 h 346"/>
                  <a:gd name="T2" fmla="*/ 220 w 228"/>
                  <a:gd name="T3" fmla="*/ 346 h 346"/>
                  <a:gd name="T4" fmla="*/ 228 w 228"/>
                  <a:gd name="T5" fmla="*/ 338 h 346"/>
                  <a:gd name="T6" fmla="*/ 228 w 228"/>
                  <a:gd name="T7" fmla="*/ 8 h 346"/>
                  <a:gd name="T8" fmla="*/ 220 w 228"/>
                  <a:gd name="T9" fmla="*/ 0 h 346"/>
                  <a:gd name="T10" fmla="*/ 8 w 228"/>
                  <a:gd name="T11" fmla="*/ 0 h 346"/>
                  <a:gd name="T12" fmla="*/ 0 w 228"/>
                  <a:gd name="T13" fmla="*/ 8 h 346"/>
                  <a:gd name="T14" fmla="*/ 0 w 228"/>
                  <a:gd name="T15" fmla="*/ 338 h 346"/>
                  <a:gd name="T16" fmla="*/ 8 w 228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8" h="346">
                    <a:moveTo>
                      <a:pt x="8" y="346"/>
                    </a:moveTo>
                    <a:cubicBezTo>
                      <a:pt x="220" y="346"/>
                      <a:pt x="220" y="346"/>
                      <a:pt x="220" y="346"/>
                    </a:cubicBezTo>
                    <a:cubicBezTo>
                      <a:pt x="224" y="346"/>
                      <a:pt x="228" y="343"/>
                      <a:pt x="228" y="338"/>
                    </a:cubicBezTo>
                    <a:cubicBezTo>
                      <a:pt x="228" y="8"/>
                      <a:pt x="228" y="8"/>
                      <a:pt x="228" y="8"/>
                    </a:cubicBezTo>
                    <a:cubicBezTo>
                      <a:pt x="228" y="4"/>
                      <a:pt x="224" y="0"/>
                      <a:pt x="22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4" y="346"/>
                      <a:pt x="8" y="346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27"/>
              <p:cNvSpPr>
                <a:spLocks/>
              </p:cNvSpPr>
              <p:nvPr/>
            </p:nvSpPr>
            <p:spPr bwMode="auto">
              <a:xfrm>
                <a:off x="1770861" y="3249507"/>
                <a:ext cx="344433" cy="524445"/>
              </a:xfrm>
              <a:custGeom>
                <a:avLst/>
                <a:gdLst>
                  <a:gd name="T0" fmla="*/ 8 w 228"/>
                  <a:gd name="T1" fmla="*/ 346 h 346"/>
                  <a:gd name="T2" fmla="*/ 220 w 228"/>
                  <a:gd name="T3" fmla="*/ 346 h 346"/>
                  <a:gd name="T4" fmla="*/ 228 w 228"/>
                  <a:gd name="T5" fmla="*/ 338 h 346"/>
                  <a:gd name="T6" fmla="*/ 228 w 228"/>
                  <a:gd name="T7" fmla="*/ 8 h 346"/>
                  <a:gd name="T8" fmla="*/ 220 w 228"/>
                  <a:gd name="T9" fmla="*/ 0 h 346"/>
                  <a:gd name="T10" fmla="*/ 8 w 228"/>
                  <a:gd name="T11" fmla="*/ 0 h 346"/>
                  <a:gd name="T12" fmla="*/ 0 w 228"/>
                  <a:gd name="T13" fmla="*/ 8 h 346"/>
                  <a:gd name="T14" fmla="*/ 0 w 228"/>
                  <a:gd name="T15" fmla="*/ 338 h 346"/>
                  <a:gd name="T16" fmla="*/ 8 w 228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8" h="346">
                    <a:moveTo>
                      <a:pt x="8" y="346"/>
                    </a:moveTo>
                    <a:cubicBezTo>
                      <a:pt x="220" y="346"/>
                      <a:pt x="220" y="346"/>
                      <a:pt x="220" y="346"/>
                    </a:cubicBezTo>
                    <a:cubicBezTo>
                      <a:pt x="224" y="346"/>
                      <a:pt x="228" y="343"/>
                      <a:pt x="228" y="338"/>
                    </a:cubicBezTo>
                    <a:cubicBezTo>
                      <a:pt x="228" y="8"/>
                      <a:pt x="228" y="8"/>
                      <a:pt x="228" y="8"/>
                    </a:cubicBezTo>
                    <a:cubicBezTo>
                      <a:pt x="228" y="4"/>
                      <a:pt x="224" y="0"/>
                      <a:pt x="22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4" y="346"/>
                      <a:pt x="8" y="34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28"/>
              <p:cNvSpPr>
                <a:spLocks/>
              </p:cNvSpPr>
              <p:nvPr/>
            </p:nvSpPr>
            <p:spPr bwMode="auto">
              <a:xfrm>
                <a:off x="1382488" y="3249507"/>
                <a:ext cx="343015" cy="524445"/>
              </a:xfrm>
              <a:custGeom>
                <a:avLst/>
                <a:gdLst>
                  <a:gd name="T0" fmla="*/ 8 w 227"/>
                  <a:gd name="T1" fmla="*/ 346 h 346"/>
                  <a:gd name="T2" fmla="*/ 219 w 227"/>
                  <a:gd name="T3" fmla="*/ 346 h 346"/>
                  <a:gd name="T4" fmla="*/ 227 w 227"/>
                  <a:gd name="T5" fmla="*/ 338 h 346"/>
                  <a:gd name="T6" fmla="*/ 227 w 227"/>
                  <a:gd name="T7" fmla="*/ 8 h 346"/>
                  <a:gd name="T8" fmla="*/ 219 w 227"/>
                  <a:gd name="T9" fmla="*/ 0 h 346"/>
                  <a:gd name="T10" fmla="*/ 8 w 227"/>
                  <a:gd name="T11" fmla="*/ 0 h 346"/>
                  <a:gd name="T12" fmla="*/ 0 w 227"/>
                  <a:gd name="T13" fmla="*/ 8 h 346"/>
                  <a:gd name="T14" fmla="*/ 0 w 227"/>
                  <a:gd name="T15" fmla="*/ 338 h 346"/>
                  <a:gd name="T16" fmla="*/ 8 w 227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346">
                    <a:moveTo>
                      <a:pt x="8" y="346"/>
                    </a:moveTo>
                    <a:cubicBezTo>
                      <a:pt x="219" y="346"/>
                      <a:pt x="219" y="346"/>
                      <a:pt x="219" y="346"/>
                    </a:cubicBezTo>
                    <a:cubicBezTo>
                      <a:pt x="224" y="346"/>
                      <a:pt x="227" y="343"/>
                      <a:pt x="227" y="338"/>
                    </a:cubicBezTo>
                    <a:cubicBezTo>
                      <a:pt x="227" y="8"/>
                      <a:pt x="227" y="8"/>
                      <a:pt x="227" y="8"/>
                    </a:cubicBezTo>
                    <a:cubicBezTo>
                      <a:pt x="227" y="4"/>
                      <a:pt x="224" y="0"/>
                      <a:pt x="21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3" y="346"/>
                      <a:pt x="8" y="34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29"/>
              <p:cNvSpPr>
                <a:spLocks/>
              </p:cNvSpPr>
              <p:nvPr/>
            </p:nvSpPr>
            <p:spPr bwMode="auto">
              <a:xfrm>
                <a:off x="994116" y="3249507"/>
                <a:ext cx="343015" cy="524445"/>
              </a:xfrm>
              <a:custGeom>
                <a:avLst/>
                <a:gdLst>
                  <a:gd name="T0" fmla="*/ 8 w 227"/>
                  <a:gd name="T1" fmla="*/ 346 h 346"/>
                  <a:gd name="T2" fmla="*/ 219 w 227"/>
                  <a:gd name="T3" fmla="*/ 346 h 346"/>
                  <a:gd name="T4" fmla="*/ 227 w 227"/>
                  <a:gd name="T5" fmla="*/ 338 h 346"/>
                  <a:gd name="T6" fmla="*/ 227 w 227"/>
                  <a:gd name="T7" fmla="*/ 8 h 346"/>
                  <a:gd name="T8" fmla="*/ 219 w 227"/>
                  <a:gd name="T9" fmla="*/ 0 h 346"/>
                  <a:gd name="T10" fmla="*/ 8 w 227"/>
                  <a:gd name="T11" fmla="*/ 0 h 346"/>
                  <a:gd name="T12" fmla="*/ 0 w 227"/>
                  <a:gd name="T13" fmla="*/ 8 h 346"/>
                  <a:gd name="T14" fmla="*/ 0 w 227"/>
                  <a:gd name="T15" fmla="*/ 338 h 346"/>
                  <a:gd name="T16" fmla="*/ 8 w 227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346">
                    <a:moveTo>
                      <a:pt x="8" y="346"/>
                    </a:moveTo>
                    <a:cubicBezTo>
                      <a:pt x="219" y="346"/>
                      <a:pt x="219" y="346"/>
                      <a:pt x="219" y="346"/>
                    </a:cubicBezTo>
                    <a:cubicBezTo>
                      <a:pt x="224" y="346"/>
                      <a:pt x="227" y="343"/>
                      <a:pt x="227" y="338"/>
                    </a:cubicBezTo>
                    <a:cubicBezTo>
                      <a:pt x="227" y="8"/>
                      <a:pt x="227" y="8"/>
                      <a:pt x="227" y="8"/>
                    </a:cubicBezTo>
                    <a:cubicBezTo>
                      <a:pt x="227" y="4"/>
                      <a:pt x="224" y="0"/>
                      <a:pt x="21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3" y="346"/>
                      <a:pt x="8" y="34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5" name="TextBox 144"/>
            <p:cNvSpPr txBox="1"/>
            <p:nvPr/>
          </p:nvSpPr>
          <p:spPr>
            <a:xfrm>
              <a:off x="1922655" y="3956303"/>
              <a:ext cx="13131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452DDD-027B-4CBB-B432-CAFEB1A67803}"/>
              </a:ext>
            </a:extLst>
          </p:cNvPr>
          <p:cNvGrpSpPr/>
          <p:nvPr/>
        </p:nvGrpSpPr>
        <p:grpSpPr>
          <a:xfrm>
            <a:off x="838199" y="4825675"/>
            <a:ext cx="3637093" cy="1468445"/>
            <a:chOff x="838199" y="4825675"/>
            <a:chExt cx="3637093" cy="1468445"/>
          </a:xfrm>
        </p:grpSpPr>
        <p:grpSp>
          <p:nvGrpSpPr>
            <p:cNvPr id="6" name="Group 5"/>
            <p:cNvGrpSpPr/>
            <p:nvPr/>
          </p:nvGrpSpPr>
          <p:grpSpPr>
            <a:xfrm>
              <a:off x="838199" y="4825675"/>
              <a:ext cx="3637093" cy="1468445"/>
              <a:chOff x="838199" y="4825675"/>
              <a:chExt cx="3637093" cy="1468445"/>
            </a:xfrm>
          </p:grpSpPr>
          <p:sp>
            <p:nvSpPr>
              <p:cNvPr id="130" name="Freeform 17"/>
              <p:cNvSpPr>
                <a:spLocks/>
              </p:cNvSpPr>
              <p:nvPr/>
            </p:nvSpPr>
            <p:spPr bwMode="auto">
              <a:xfrm>
                <a:off x="838199" y="4825675"/>
                <a:ext cx="3637093" cy="1284181"/>
              </a:xfrm>
              <a:custGeom>
                <a:avLst/>
                <a:gdLst>
                  <a:gd name="T0" fmla="*/ 63 w 2406"/>
                  <a:gd name="T1" fmla="*/ 847 h 847"/>
                  <a:gd name="T2" fmla="*/ 2343 w 2406"/>
                  <a:gd name="T3" fmla="*/ 847 h 847"/>
                  <a:gd name="T4" fmla="*/ 2406 w 2406"/>
                  <a:gd name="T5" fmla="*/ 783 h 847"/>
                  <a:gd name="T6" fmla="*/ 2397 w 2406"/>
                  <a:gd name="T7" fmla="*/ 203 h 847"/>
                  <a:gd name="T8" fmla="*/ 2135 w 2406"/>
                  <a:gd name="T9" fmla="*/ 0 h 847"/>
                  <a:gd name="T10" fmla="*/ 63 w 2406"/>
                  <a:gd name="T11" fmla="*/ 0 h 847"/>
                  <a:gd name="T12" fmla="*/ 0 w 2406"/>
                  <a:gd name="T13" fmla="*/ 64 h 847"/>
                  <a:gd name="T14" fmla="*/ 0 w 2406"/>
                  <a:gd name="T15" fmla="*/ 783 h 847"/>
                  <a:gd name="T16" fmla="*/ 63 w 2406"/>
                  <a:gd name="T17" fmla="*/ 847 h 8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06" h="847">
                    <a:moveTo>
                      <a:pt x="63" y="847"/>
                    </a:moveTo>
                    <a:cubicBezTo>
                      <a:pt x="2343" y="847"/>
                      <a:pt x="2343" y="847"/>
                      <a:pt x="2343" y="847"/>
                    </a:cubicBezTo>
                    <a:cubicBezTo>
                      <a:pt x="2378" y="847"/>
                      <a:pt x="2406" y="818"/>
                      <a:pt x="2406" y="783"/>
                    </a:cubicBezTo>
                    <a:cubicBezTo>
                      <a:pt x="2397" y="203"/>
                      <a:pt x="2397" y="203"/>
                      <a:pt x="2397" y="203"/>
                    </a:cubicBezTo>
                    <a:cubicBezTo>
                      <a:pt x="2397" y="129"/>
                      <a:pt x="2337" y="0"/>
                      <a:pt x="2135" y="0"/>
                    </a:cubicBezTo>
                    <a:cubicBezTo>
                      <a:pt x="63" y="0"/>
                      <a:pt x="63" y="0"/>
                      <a:pt x="63" y="0"/>
                    </a:cubicBezTo>
                    <a:cubicBezTo>
                      <a:pt x="28" y="0"/>
                      <a:pt x="0" y="29"/>
                      <a:pt x="0" y="64"/>
                    </a:cubicBezTo>
                    <a:cubicBezTo>
                      <a:pt x="0" y="783"/>
                      <a:pt x="0" y="783"/>
                      <a:pt x="0" y="783"/>
                    </a:cubicBezTo>
                    <a:cubicBezTo>
                      <a:pt x="0" y="818"/>
                      <a:pt x="28" y="847"/>
                      <a:pt x="63" y="84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Oval 18"/>
              <p:cNvSpPr>
                <a:spLocks noChangeArrowheads="1"/>
              </p:cNvSpPr>
              <p:nvPr/>
            </p:nvSpPr>
            <p:spPr bwMode="auto">
              <a:xfrm>
                <a:off x="1066403" y="5924173"/>
                <a:ext cx="367112" cy="369947"/>
              </a:xfrm>
              <a:prstGeom prst="ellipse">
                <a:avLst/>
              </a:prstGeom>
              <a:solidFill>
                <a:srgbClr val="51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Oval 19"/>
              <p:cNvSpPr>
                <a:spLocks noChangeArrowheads="1"/>
              </p:cNvSpPr>
              <p:nvPr/>
            </p:nvSpPr>
            <p:spPr bwMode="auto">
              <a:xfrm>
                <a:off x="1151448" y="6010636"/>
                <a:ext cx="197021" cy="197022"/>
              </a:xfrm>
              <a:prstGeom prst="ellipse">
                <a:avLst/>
              </a:prstGeom>
              <a:solidFill>
                <a:srgbClr val="7170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Oval 20"/>
              <p:cNvSpPr>
                <a:spLocks noChangeArrowheads="1"/>
              </p:cNvSpPr>
              <p:nvPr/>
            </p:nvSpPr>
            <p:spPr bwMode="auto">
              <a:xfrm>
                <a:off x="3862968" y="5924173"/>
                <a:ext cx="368529" cy="369947"/>
              </a:xfrm>
              <a:prstGeom prst="ellipse">
                <a:avLst/>
              </a:prstGeom>
              <a:solidFill>
                <a:srgbClr val="5151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Oval 21"/>
              <p:cNvSpPr>
                <a:spLocks noChangeArrowheads="1"/>
              </p:cNvSpPr>
              <p:nvPr/>
            </p:nvSpPr>
            <p:spPr bwMode="auto">
              <a:xfrm>
                <a:off x="3949430" y="6010636"/>
                <a:ext cx="195604" cy="197022"/>
              </a:xfrm>
              <a:prstGeom prst="ellipse">
                <a:avLst/>
              </a:prstGeom>
              <a:solidFill>
                <a:srgbClr val="7170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22"/>
              <p:cNvSpPr>
                <a:spLocks/>
              </p:cNvSpPr>
              <p:nvPr/>
            </p:nvSpPr>
            <p:spPr bwMode="auto">
              <a:xfrm>
                <a:off x="3325766" y="4897963"/>
                <a:ext cx="343015" cy="524445"/>
              </a:xfrm>
              <a:custGeom>
                <a:avLst/>
                <a:gdLst>
                  <a:gd name="T0" fmla="*/ 8 w 227"/>
                  <a:gd name="T1" fmla="*/ 346 h 346"/>
                  <a:gd name="T2" fmla="*/ 219 w 227"/>
                  <a:gd name="T3" fmla="*/ 346 h 346"/>
                  <a:gd name="T4" fmla="*/ 227 w 227"/>
                  <a:gd name="T5" fmla="*/ 338 h 346"/>
                  <a:gd name="T6" fmla="*/ 227 w 227"/>
                  <a:gd name="T7" fmla="*/ 8 h 346"/>
                  <a:gd name="T8" fmla="*/ 219 w 227"/>
                  <a:gd name="T9" fmla="*/ 0 h 346"/>
                  <a:gd name="T10" fmla="*/ 8 w 227"/>
                  <a:gd name="T11" fmla="*/ 0 h 346"/>
                  <a:gd name="T12" fmla="*/ 0 w 227"/>
                  <a:gd name="T13" fmla="*/ 8 h 346"/>
                  <a:gd name="T14" fmla="*/ 0 w 227"/>
                  <a:gd name="T15" fmla="*/ 338 h 346"/>
                  <a:gd name="T16" fmla="*/ 8 w 227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346">
                    <a:moveTo>
                      <a:pt x="8" y="346"/>
                    </a:moveTo>
                    <a:cubicBezTo>
                      <a:pt x="219" y="346"/>
                      <a:pt x="219" y="346"/>
                      <a:pt x="219" y="346"/>
                    </a:cubicBezTo>
                    <a:cubicBezTo>
                      <a:pt x="224" y="346"/>
                      <a:pt x="227" y="343"/>
                      <a:pt x="227" y="338"/>
                    </a:cubicBezTo>
                    <a:cubicBezTo>
                      <a:pt x="227" y="8"/>
                      <a:pt x="227" y="8"/>
                      <a:pt x="227" y="8"/>
                    </a:cubicBezTo>
                    <a:cubicBezTo>
                      <a:pt x="227" y="4"/>
                      <a:pt x="224" y="0"/>
                      <a:pt x="21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3" y="346"/>
                      <a:pt x="8" y="34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23"/>
              <p:cNvSpPr>
                <a:spLocks/>
              </p:cNvSpPr>
              <p:nvPr/>
            </p:nvSpPr>
            <p:spPr bwMode="auto">
              <a:xfrm>
                <a:off x="3714138" y="4897963"/>
                <a:ext cx="676109" cy="524445"/>
              </a:xfrm>
              <a:custGeom>
                <a:avLst/>
                <a:gdLst>
                  <a:gd name="T0" fmla="*/ 20 w 447"/>
                  <a:gd name="T1" fmla="*/ 346 h 346"/>
                  <a:gd name="T2" fmla="*/ 427 w 447"/>
                  <a:gd name="T3" fmla="*/ 346 h 346"/>
                  <a:gd name="T4" fmla="*/ 447 w 447"/>
                  <a:gd name="T5" fmla="*/ 327 h 346"/>
                  <a:gd name="T6" fmla="*/ 447 w 447"/>
                  <a:gd name="T7" fmla="*/ 168 h 346"/>
                  <a:gd name="T8" fmla="*/ 249 w 447"/>
                  <a:gd name="T9" fmla="*/ 0 h 346"/>
                  <a:gd name="T10" fmla="*/ 20 w 447"/>
                  <a:gd name="T11" fmla="*/ 0 h 346"/>
                  <a:gd name="T12" fmla="*/ 0 w 447"/>
                  <a:gd name="T13" fmla="*/ 20 h 346"/>
                  <a:gd name="T14" fmla="*/ 0 w 447"/>
                  <a:gd name="T15" fmla="*/ 327 h 346"/>
                  <a:gd name="T16" fmla="*/ 20 w 447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7" h="346">
                    <a:moveTo>
                      <a:pt x="20" y="346"/>
                    </a:moveTo>
                    <a:cubicBezTo>
                      <a:pt x="427" y="346"/>
                      <a:pt x="427" y="346"/>
                      <a:pt x="427" y="346"/>
                    </a:cubicBezTo>
                    <a:cubicBezTo>
                      <a:pt x="438" y="346"/>
                      <a:pt x="447" y="337"/>
                      <a:pt x="447" y="327"/>
                    </a:cubicBezTo>
                    <a:cubicBezTo>
                      <a:pt x="447" y="168"/>
                      <a:pt x="447" y="168"/>
                      <a:pt x="447" y="168"/>
                    </a:cubicBezTo>
                    <a:cubicBezTo>
                      <a:pt x="447" y="84"/>
                      <a:pt x="353" y="0"/>
                      <a:pt x="249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327"/>
                      <a:pt x="0" y="327"/>
                      <a:pt x="0" y="327"/>
                    </a:cubicBezTo>
                    <a:cubicBezTo>
                      <a:pt x="0" y="337"/>
                      <a:pt x="9" y="346"/>
                      <a:pt x="20" y="34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24"/>
              <p:cNvSpPr>
                <a:spLocks/>
              </p:cNvSpPr>
              <p:nvPr/>
            </p:nvSpPr>
            <p:spPr bwMode="auto">
              <a:xfrm>
                <a:off x="2935977" y="4897963"/>
                <a:ext cx="344433" cy="524445"/>
              </a:xfrm>
              <a:custGeom>
                <a:avLst/>
                <a:gdLst>
                  <a:gd name="T0" fmla="*/ 8 w 228"/>
                  <a:gd name="T1" fmla="*/ 346 h 346"/>
                  <a:gd name="T2" fmla="*/ 220 w 228"/>
                  <a:gd name="T3" fmla="*/ 346 h 346"/>
                  <a:gd name="T4" fmla="*/ 228 w 228"/>
                  <a:gd name="T5" fmla="*/ 338 h 346"/>
                  <a:gd name="T6" fmla="*/ 228 w 228"/>
                  <a:gd name="T7" fmla="*/ 8 h 346"/>
                  <a:gd name="T8" fmla="*/ 220 w 228"/>
                  <a:gd name="T9" fmla="*/ 0 h 346"/>
                  <a:gd name="T10" fmla="*/ 8 w 228"/>
                  <a:gd name="T11" fmla="*/ 0 h 346"/>
                  <a:gd name="T12" fmla="*/ 0 w 228"/>
                  <a:gd name="T13" fmla="*/ 8 h 346"/>
                  <a:gd name="T14" fmla="*/ 0 w 228"/>
                  <a:gd name="T15" fmla="*/ 338 h 346"/>
                  <a:gd name="T16" fmla="*/ 8 w 228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8" h="346">
                    <a:moveTo>
                      <a:pt x="8" y="346"/>
                    </a:moveTo>
                    <a:cubicBezTo>
                      <a:pt x="220" y="346"/>
                      <a:pt x="220" y="346"/>
                      <a:pt x="220" y="346"/>
                    </a:cubicBezTo>
                    <a:cubicBezTo>
                      <a:pt x="224" y="346"/>
                      <a:pt x="228" y="343"/>
                      <a:pt x="228" y="338"/>
                    </a:cubicBezTo>
                    <a:cubicBezTo>
                      <a:pt x="228" y="8"/>
                      <a:pt x="228" y="8"/>
                      <a:pt x="228" y="8"/>
                    </a:cubicBezTo>
                    <a:cubicBezTo>
                      <a:pt x="228" y="4"/>
                      <a:pt x="224" y="0"/>
                      <a:pt x="22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4" y="346"/>
                      <a:pt x="8" y="34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25"/>
              <p:cNvSpPr>
                <a:spLocks/>
              </p:cNvSpPr>
              <p:nvPr/>
            </p:nvSpPr>
            <p:spPr bwMode="auto">
              <a:xfrm>
                <a:off x="2547604" y="4897963"/>
                <a:ext cx="344433" cy="524445"/>
              </a:xfrm>
              <a:custGeom>
                <a:avLst/>
                <a:gdLst>
                  <a:gd name="T0" fmla="*/ 8 w 228"/>
                  <a:gd name="T1" fmla="*/ 346 h 346"/>
                  <a:gd name="T2" fmla="*/ 220 w 228"/>
                  <a:gd name="T3" fmla="*/ 346 h 346"/>
                  <a:gd name="T4" fmla="*/ 228 w 228"/>
                  <a:gd name="T5" fmla="*/ 338 h 346"/>
                  <a:gd name="T6" fmla="*/ 228 w 228"/>
                  <a:gd name="T7" fmla="*/ 8 h 346"/>
                  <a:gd name="T8" fmla="*/ 220 w 228"/>
                  <a:gd name="T9" fmla="*/ 0 h 346"/>
                  <a:gd name="T10" fmla="*/ 8 w 228"/>
                  <a:gd name="T11" fmla="*/ 0 h 346"/>
                  <a:gd name="T12" fmla="*/ 0 w 228"/>
                  <a:gd name="T13" fmla="*/ 8 h 346"/>
                  <a:gd name="T14" fmla="*/ 0 w 228"/>
                  <a:gd name="T15" fmla="*/ 338 h 346"/>
                  <a:gd name="T16" fmla="*/ 8 w 228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8" h="346">
                    <a:moveTo>
                      <a:pt x="8" y="346"/>
                    </a:moveTo>
                    <a:cubicBezTo>
                      <a:pt x="220" y="346"/>
                      <a:pt x="220" y="346"/>
                      <a:pt x="220" y="346"/>
                    </a:cubicBezTo>
                    <a:cubicBezTo>
                      <a:pt x="224" y="346"/>
                      <a:pt x="228" y="343"/>
                      <a:pt x="228" y="338"/>
                    </a:cubicBezTo>
                    <a:cubicBezTo>
                      <a:pt x="228" y="8"/>
                      <a:pt x="228" y="8"/>
                      <a:pt x="228" y="8"/>
                    </a:cubicBezTo>
                    <a:cubicBezTo>
                      <a:pt x="228" y="4"/>
                      <a:pt x="224" y="0"/>
                      <a:pt x="22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4" y="346"/>
                      <a:pt x="8" y="34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26"/>
              <p:cNvSpPr>
                <a:spLocks/>
              </p:cNvSpPr>
              <p:nvPr/>
            </p:nvSpPr>
            <p:spPr bwMode="auto">
              <a:xfrm>
                <a:off x="2159232" y="4897963"/>
                <a:ext cx="344433" cy="524445"/>
              </a:xfrm>
              <a:custGeom>
                <a:avLst/>
                <a:gdLst>
                  <a:gd name="T0" fmla="*/ 8 w 228"/>
                  <a:gd name="T1" fmla="*/ 346 h 346"/>
                  <a:gd name="T2" fmla="*/ 220 w 228"/>
                  <a:gd name="T3" fmla="*/ 346 h 346"/>
                  <a:gd name="T4" fmla="*/ 228 w 228"/>
                  <a:gd name="T5" fmla="*/ 338 h 346"/>
                  <a:gd name="T6" fmla="*/ 228 w 228"/>
                  <a:gd name="T7" fmla="*/ 8 h 346"/>
                  <a:gd name="T8" fmla="*/ 220 w 228"/>
                  <a:gd name="T9" fmla="*/ 0 h 346"/>
                  <a:gd name="T10" fmla="*/ 8 w 228"/>
                  <a:gd name="T11" fmla="*/ 0 h 346"/>
                  <a:gd name="T12" fmla="*/ 0 w 228"/>
                  <a:gd name="T13" fmla="*/ 8 h 346"/>
                  <a:gd name="T14" fmla="*/ 0 w 228"/>
                  <a:gd name="T15" fmla="*/ 338 h 346"/>
                  <a:gd name="T16" fmla="*/ 8 w 228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8" h="346">
                    <a:moveTo>
                      <a:pt x="8" y="346"/>
                    </a:moveTo>
                    <a:cubicBezTo>
                      <a:pt x="220" y="346"/>
                      <a:pt x="220" y="346"/>
                      <a:pt x="220" y="346"/>
                    </a:cubicBezTo>
                    <a:cubicBezTo>
                      <a:pt x="224" y="346"/>
                      <a:pt x="228" y="343"/>
                      <a:pt x="228" y="338"/>
                    </a:cubicBezTo>
                    <a:cubicBezTo>
                      <a:pt x="228" y="8"/>
                      <a:pt x="228" y="8"/>
                      <a:pt x="228" y="8"/>
                    </a:cubicBezTo>
                    <a:cubicBezTo>
                      <a:pt x="228" y="4"/>
                      <a:pt x="224" y="0"/>
                      <a:pt x="22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4" y="346"/>
                      <a:pt x="8" y="34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27"/>
              <p:cNvSpPr>
                <a:spLocks/>
              </p:cNvSpPr>
              <p:nvPr/>
            </p:nvSpPr>
            <p:spPr bwMode="auto">
              <a:xfrm>
                <a:off x="1770860" y="4897963"/>
                <a:ext cx="344433" cy="524445"/>
              </a:xfrm>
              <a:custGeom>
                <a:avLst/>
                <a:gdLst>
                  <a:gd name="T0" fmla="*/ 8 w 228"/>
                  <a:gd name="T1" fmla="*/ 346 h 346"/>
                  <a:gd name="T2" fmla="*/ 220 w 228"/>
                  <a:gd name="T3" fmla="*/ 346 h 346"/>
                  <a:gd name="T4" fmla="*/ 228 w 228"/>
                  <a:gd name="T5" fmla="*/ 338 h 346"/>
                  <a:gd name="T6" fmla="*/ 228 w 228"/>
                  <a:gd name="T7" fmla="*/ 8 h 346"/>
                  <a:gd name="T8" fmla="*/ 220 w 228"/>
                  <a:gd name="T9" fmla="*/ 0 h 346"/>
                  <a:gd name="T10" fmla="*/ 8 w 228"/>
                  <a:gd name="T11" fmla="*/ 0 h 346"/>
                  <a:gd name="T12" fmla="*/ 0 w 228"/>
                  <a:gd name="T13" fmla="*/ 8 h 346"/>
                  <a:gd name="T14" fmla="*/ 0 w 228"/>
                  <a:gd name="T15" fmla="*/ 338 h 346"/>
                  <a:gd name="T16" fmla="*/ 8 w 228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8" h="346">
                    <a:moveTo>
                      <a:pt x="8" y="346"/>
                    </a:moveTo>
                    <a:cubicBezTo>
                      <a:pt x="220" y="346"/>
                      <a:pt x="220" y="346"/>
                      <a:pt x="220" y="346"/>
                    </a:cubicBezTo>
                    <a:cubicBezTo>
                      <a:pt x="224" y="346"/>
                      <a:pt x="228" y="343"/>
                      <a:pt x="228" y="338"/>
                    </a:cubicBezTo>
                    <a:cubicBezTo>
                      <a:pt x="228" y="8"/>
                      <a:pt x="228" y="8"/>
                      <a:pt x="228" y="8"/>
                    </a:cubicBezTo>
                    <a:cubicBezTo>
                      <a:pt x="228" y="4"/>
                      <a:pt x="224" y="0"/>
                      <a:pt x="22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4" y="346"/>
                      <a:pt x="8" y="34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28"/>
              <p:cNvSpPr>
                <a:spLocks/>
              </p:cNvSpPr>
              <p:nvPr/>
            </p:nvSpPr>
            <p:spPr bwMode="auto">
              <a:xfrm>
                <a:off x="1382487" y="4897963"/>
                <a:ext cx="343015" cy="524445"/>
              </a:xfrm>
              <a:custGeom>
                <a:avLst/>
                <a:gdLst>
                  <a:gd name="T0" fmla="*/ 8 w 227"/>
                  <a:gd name="T1" fmla="*/ 346 h 346"/>
                  <a:gd name="T2" fmla="*/ 219 w 227"/>
                  <a:gd name="T3" fmla="*/ 346 h 346"/>
                  <a:gd name="T4" fmla="*/ 227 w 227"/>
                  <a:gd name="T5" fmla="*/ 338 h 346"/>
                  <a:gd name="T6" fmla="*/ 227 w 227"/>
                  <a:gd name="T7" fmla="*/ 8 h 346"/>
                  <a:gd name="T8" fmla="*/ 219 w 227"/>
                  <a:gd name="T9" fmla="*/ 0 h 346"/>
                  <a:gd name="T10" fmla="*/ 8 w 227"/>
                  <a:gd name="T11" fmla="*/ 0 h 346"/>
                  <a:gd name="T12" fmla="*/ 0 w 227"/>
                  <a:gd name="T13" fmla="*/ 8 h 346"/>
                  <a:gd name="T14" fmla="*/ 0 w 227"/>
                  <a:gd name="T15" fmla="*/ 338 h 346"/>
                  <a:gd name="T16" fmla="*/ 8 w 227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346">
                    <a:moveTo>
                      <a:pt x="8" y="346"/>
                    </a:moveTo>
                    <a:cubicBezTo>
                      <a:pt x="219" y="346"/>
                      <a:pt x="219" y="346"/>
                      <a:pt x="219" y="346"/>
                    </a:cubicBezTo>
                    <a:cubicBezTo>
                      <a:pt x="224" y="346"/>
                      <a:pt x="227" y="343"/>
                      <a:pt x="227" y="338"/>
                    </a:cubicBezTo>
                    <a:cubicBezTo>
                      <a:pt x="227" y="8"/>
                      <a:pt x="227" y="8"/>
                      <a:pt x="227" y="8"/>
                    </a:cubicBezTo>
                    <a:cubicBezTo>
                      <a:pt x="227" y="4"/>
                      <a:pt x="224" y="0"/>
                      <a:pt x="21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3" y="346"/>
                      <a:pt x="8" y="34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29"/>
              <p:cNvSpPr>
                <a:spLocks/>
              </p:cNvSpPr>
              <p:nvPr/>
            </p:nvSpPr>
            <p:spPr bwMode="auto">
              <a:xfrm>
                <a:off x="994115" y="4897963"/>
                <a:ext cx="343015" cy="524445"/>
              </a:xfrm>
              <a:custGeom>
                <a:avLst/>
                <a:gdLst>
                  <a:gd name="T0" fmla="*/ 8 w 227"/>
                  <a:gd name="T1" fmla="*/ 346 h 346"/>
                  <a:gd name="T2" fmla="*/ 219 w 227"/>
                  <a:gd name="T3" fmla="*/ 346 h 346"/>
                  <a:gd name="T4" fmla="*/ 227 w 227"/>
                  <a:gd name="T5" fmla="*/ 338 h 346"/>
                  <a:gd name="T6" fmla="*/ 227 w 227"/>
                  <a:gd name="T7" fmla="*/ 8 h 346"/>
                  <a:gd name="T8" fmla="*/ 219 w 227"/>
                  <a:gd name="T9" fmla="*/ 0 h 346"/>
                  <a:gd name="T10" fmla="*/ 8 w 227"/>
                  <a:gd name="T11" fmla="*/ 0 h 346"/>
                  <a:gd name="T12" fmla="*/ 0 w 227"/>
                  <a:gd name="T13" fmla="*/ 8 h 346"/>
                  <a:gd name="T14" fmla="*/ 0 w 227"/>
                  <a:gd name="T15" fmla="*/ 338 h 346"/>
                  <a:gd name="T16" fmla="*/ 8 w 227"/>
                  <a:gd name="T17" fmla="*/ 346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7" h="346">
                    <a:moveTo>
                      <a:pt x="8" y="346"/>
                    </a:moveTo>
                    <a:cubicBezTo>
                      <a:pt x="219" y="346"/>
                      <a:pt x="219" y="346"/>
                      <a:pt x="219" y="346"/>
                    </a:cubicBezTo>
                    <a:cubicBezTo>
                      <a:pt x="224" y="346"/>
                      <a:pt x="227" y="343"/>
                      <a:pt x="227" y="338"/>
                    </a:cubicBezTo>
                    <a:cubicBezTo>
                      <a:pt x="227" y="8"/>
                      <a:pt x="227" y="8"/>
                      <a:pt x="227" y="8"/>
                    </a:cubicBezTo>
                    <a:cubicBezTo>
                      <a:pt x="227" y="4"/>
                      <a:pt x="224" y="0"/>
                      <a:pt x="219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3" y="0"/>
                      <a:pt x="0" y="4"/>
                      <a:pt x="0" y="8"/>
                    </a:cubicBezTo>
                    <a:cubicBezTo>
                      <a:pt x="0" y="338"/>
                      <a:pt x="0" y="338"/>
                      <a:pt x="0" y="338"/>
                    </a:cubicBezTo>
                    <a:cubicBezTo>
                      <a:pt x="0" y="343"/>
                      <a:pt x="3" y="346"/>
                      <a:pt x="8" y="346"/>
                    </a:cubicBez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46" name="TextBox 145"/>
            <p:cNvSpPr txBox="1"/>
            <p:nvPr/>
          </p:nvSpPr>
          <p:spPr>
            <a:xfrm>
              <a:off x="1922655" y="5518123"/>
              <a:ext cx="13131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F2116E1-CB21-4216-BCF0-2C9B8EA8C3BB}"/>
              </a:ext>
            </a:extLst>
          </p:cNvPr>
          <p:cNvGrpSpPr/>
          <p:nvPr/>
        </p:nvGrpSpPr>
        <p:grpSpPr>
          <a:xfrm>
            <a:off x="4883927" y="1677760"/>
            <a:ext cx="5692633" cy="857167"/>
            <a:chOff x="4883927" y="1677760"/>
            <a:chExt cx="5692633" cy="857167"/>
          </a:xfrm>
        </p:grpSpPr>
        <p:sp>
          <p:nvSpPr>
            <p:cNvPr id="147" name="TextBox 146"/>
            <p:cNvSpPr txBox="1"/>
            <p:nvPr/>
          </p:nvSpPr>
          <p:spPr>
            <a:xfrm>
              <a:off x="5868369" y="1934763"/>
              <a:ext cx="470819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feel free to edit it.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4883927" y="1677760"/>
              <a:ext cx="11576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Destination</a:t>
              </a: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4883927" y="1950151"/>
              <a:ext cx="10054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</a:t>
              </a:r>
              <a:r>
                <a: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id-ID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350F261-B3BF-4746-810A-144861868DDA}"/>
              </a:ext>
            </a:extLst>
          </p:cNvPr>
          <p:cNvGrpSpPr/>
          <p:nvPr/>
        </p:nvGrpSpPr>
        <p:grpSpPr>
          <a:xfrm>
            <a:off x="4883927" y="3356995"/>
            <a:ext cx="5701716" cy="857167"/>
            <a:chOff x="4883927" y="3356995"/>
            <a:chExt cx="5701716" cy="857167"/>
          </a:xfrm>
        </p:grpSpPr>
        <p:sp>
          <p:nvSpPr>
            <p:cNvPr id="150" name="TextBox 149"/>
            <p:cNvSpPr txBox="1"/>
            <p:nvPr/>
          </p:nvSpPr>
          <p:spPr>
            <a:xfrm>
              <a:off x="5877452" y="3613998"/>
              <a:ext cx="470819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feel free to edit it.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TextBox 150"/>
            <p:cNvSpPr txBox="1"/>
            <p:nvPr/>
          </p:nvSpPr>
          <p:spPr>
            <a:xfrm>
              <a:off x="4883927" y="3356995"/>
              <a:ext cx="11576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Destination</a:t>
              </a: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4883927" y="3629386"/>
              <a:ext cx="10054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32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70</a:t>
              </a:r>
              <a:r>
                <a:rPr lang="en-US" sz="32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id-ID" sz="3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2B4183C-7B59-4B8B-82F4-62341FE76E8D}"/>
              </a:ext>
            </a:extLst>
          </p:cNvPr>
          <p:cNvGrpSpPr/>
          <p:nvPr/>
        </p:nvGrpSpPr>
        <p:grpSpPr>
          <a:xfrm>
            <a:off x="4883927" y="5150017"/>
            <a:ext cx="5710799" cy="857167"/>
            <a:chOff x="4883927" y="5150017"/>
            <a:chExt cx="5710799" cy="857167"/>
          </a:xfrm>
        </p:grpSpPr>
        <p:sp>
          <p:nvSpPr>
            <p:cNvPr id="153" name="TextBox 152"/>
            <p:cNvSpPr txBox="1"/>
            <p:nvPr/>
          </p:nvSpPr>
          <p:spPr>
            <a:xfrm>
              <a:off x="5886535" y="5407020"/>
              <a:ext cx="470819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1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feel free to edit it.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4883927" y="5150017"/>
              <a:ext cx="11576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Destination</a:t>
              </a: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4883927" y="5422408"/>
              <a:ext cx="100540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3200" b="1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98</a:t>
              </a:r>
              <a:r>
                <a:rPr lang="en-US" sz="3200" b="1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id-ID" sz="3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4369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id-ID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</a:t>
            </a:r>
            <a:r>
              <a:rPr lang="id-ID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Infographic</a:t>
            </a:r>
            <a:endParaRPr lang="en-US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BC8FCCD-2028-49FB-AC7C-8F4990FB68BA}"/>
              </a:ext>
            </a:extLst>
          </p:cNvPr>
          <p:cNvGrpSpPr/>
          <p:nvPr/>
        </p:nvGrpSpPr>
        <p:grpSpPr>
          <a:xfrm>
            <a:off x="312586" y="1135335"/>
            <a:ext cx="2988785" cy="5666998"/>
            <a:chOff x="312586" y="1135335"/>
            <a:chExt cx="2988785" cy="5666998"/>
          </a:xfrm>
        </p:grpSpPr>
        <p:sp>
          <p:nvSpPr>
            <p:cNvPr id="18" name="Freeform 6"/>
            <p:cNvSpPr>
              <a:spLocks/>
            </p:cNvSpPr>
            <p:nvPr/>
          </p:nvSpPr>
          <p:spPr bwMode="auto">
            <a:xfrm rot="18890631">
              <a:off x="-1990825" y="3811219"/>
              <a:ext cx="5294525" cy="687703"/>
            </a:xfrm>
            <a:custGeom>
              <a:avLst/>
              <a:gdLst>
                <a:gd name="T0" fmla="*/ 1486 w 1779"/>
                <a:gd name="T1" fmla="*/ 1208 h 1208"/>
                <a:gd name="T2" fmla="*/ 0 w 1779"/>
                <a:gd name="T3" fmla="*/ 1208 h 1208"/>
                <a:gd name="T4" fmla="*/ 0 w 1779"/>
                <a:gd name="T5" fmla="*/ 0 h 1208"/>
                <a:gd name="T6" fmla="*/ 1779 w 1779"/>
                <a:gd name="T7" fmla="*/ 0 h 1208"/>
                <a:gd name="T8" fmla="*/ 1779 w 1779"/>
                <a:gd name="T9" fmla="*/ 660 h 1208"/>
                <a:gd name="T10" fmla="*/ 1486 w 1779"/>
                <a:gd name="T11" fmla="*/ 1208 h 1208"/>
                <a:gd name="connsiteX0" fmla="*/ 13244 w 14891"/>
                <a:gd name="connsiteY0" fmla="*/ 10000 h 10000"/>
                <a:gd name="connsiteX1" fmla="*/ 0 w 14891"/>
                <a:gd name="connsiteY1" fmla="*/ 9949 h 10000"/>
                <a:gd name="connsiteX2" fmla="*/ 4891 w 14891"/>
                <a:gd name="connsiteY2" fmla="*/ 0 h 10000"/>
                <a:gd name="connsiteX3" fmla="*/ 14891 w 14891"/>
                <a:gd name="connsiteY3" fmla="*/ 0 h 10000"/>
                <a:gd name="connsiteX4" fmla="*/ 14891 w 14891"/>
                <a:gd name="connsiteY4" fmla="*/ 5464 h 10000"/>
                <a:gd name="connsiteX5" fmla="*/ 13244 w 14891"/>
                <a:gd name="connsiteY5" fmla="*/ 10000 h 10000"/>
                <a:gd name="connsiteX0" fmla="*/ 13313 w 14960"/>
                <a:gd name="connsiteY0" fmla="*/ 10000 h 10000"/>
                <a:gd name="connsiteX1" fmla="*/ 69 w 14960"/>
                <a:gd name="connsiteY1" fmla="*/ 9949 h 10000"/>
                <a:gd name="connsiteX2" fmla="*/ 0 w 14960"/>
                <a:gd name="connsiteY2" fmla="*/ 0 h 10000"/>
                <a:gd name="connsiteX3" fmla="*/ 14960 w 14960"/>
                <a:gd name="connsiteY3" fmla="*/ 0 h 10000"/>
                <a:gd name="connsiteX4" fmla="*/ 14960 w 14960"/>
                <a:gd name="connsiteY4" fmla="*/ 5464 h 10000"/>
                <a:gd name="connsiteX5" fmla="*/ 13313 w 14960"/>
                <a:gd name="connsiteY5" fmla="*/ 10000 h 10000"/>
                <a:gd name="connsiteX0" fmla="*/ 13786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786 w 14960"/>
                <a:gd name="connsiteY5" fmla="*/ 10121 h 10121"/>
                <a:gd name="connsiteX0" fmla="*/ 13786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221 w 14960"/>
                <a:gd name="connsiteY3" fmla="*/ 109 h 10121"/>
                <a:gd name="connsiteX4" fmla="*/ 14960 w 14960"/>
                <a:gd name="connsiteY4" fmla="*/ 5464 h 10121"/>
                <a:gd name="connsiteX5" fmla="*/ 13786 w 14960"/>
                <a:gd name="connsiteY5" fmla="*/ 10121 h 10121"/>
                <a:gd name="connsiteX0" fmla="*/ 14671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221 w 14960"/>
                <a:gd name="connsiteY3" fmla="*/ 109 h 10121"/>
                <a:gd name="connsiteX4" fmla="*/ 14960 w 14960"/>
                <a:gd name="connsiteY4" fmla="*/ 5464 h 10121"/>
                <a:gd name="connsiteX5" fmla="*/ 14671 w 14960"/>
                <a:gd name="connsiteY5" fmla="*/ 10121 h 10121"/>
                <a:gd name="connsiteX0" fmla="*/ 14671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811 w 14960"/>
                <a:gd name="connsiteY3" fmla="*/ 109 h 10121"/>
                <a:gd name="connsiteX4" fmla="*/ 14960 w 14960"/>
                <a:gd name="connsiteY4" fmla="*/ 5464 h 10121"/>
                <a:gd name="connsiteX5" fmla="*/ 14671 w 14960"/>
                <a:gd name="connsiteY5" fmla="*/ 10121 h 10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60" h="10121">
                  <a:moveTo>
                    <a:pt x="14671" y="10121"/>
                  </a:moveTo>
                  <a:lnTo>
                    <a:pt x="69" y="9949"/>
                  </a:lnTo>
                  <a:cubicBezTo>
                    <a:pt x="46" y="6633"/>
                    <a:pt x="23" y="3316"/>
                    <a:pt x="0" y="0"/>
                  </a:cubicBezTo>
                  <a:lnTo>
                    <a:pt x="14811" y="109"/>
                  </a:lnTo>
                  <a:cubicBezTo>
                    <a:pt x="14861" y="1894"/>
                    <a:pt x="14910" y="3679"/>
                    <a:pt x="14960" y="5464"/>
                  </a:cubicBezTo>
                  <a:cubicBezTo>
                    <a:pt x="14864" y="7016"/>
                    <a:pt x="14767" y="8569"/>
                    <a:pt x="14671" y="10121"/>
                  </a:cubicBezTo>
                  <a:close/>
                </a:path>
              </a:pathLst>
            </a:custGeom>
            <a:gradFill>
              <a:gsLst>
                <a:gs pos="75000">
                  <a:schemeClr val="accent1">
                    <a:lumMod val="60000"/>
                    <a:lumOff val="40000"/>
                    <a:alpha val="50000"/>
                  </a:schemeClr>
                </a:gs>
                <a:gs pos="0">
                  <a:schemeClr val="accent1">
                    <a:lumMod val="50000"/>
                  </a:schemeClr>
                </a:gs>
                <a:gs pos="38000">
                  <a:schemeClr val="accent1"/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 rot="18890631">
              <a:off x="1895581" y="1482164"/>
              <a:ext cx="1752619" cy="1058961"/>
              <a:chOff x="393701" y="1027114"/>
              <a:chExt cx="2711450" cy="1638305"/>
            </a:xfrm>
          </p:grpSpPr>
          <p:sp>
            <p:nvSpPr>
              <p:cNvPr id="7" name="Freeform 5"/>
              <p:cNvSpPr>
                <a:spLocks/>
              </p:cNvSpPr>
              <p:nvPr/>
            </p:nvSpPr>
            <p:spPr bwMode="auto">
              <a:xfrm>
                <a:off x="2081213" y="2435230"/>
                <a:ext cx="244475" cy="230189"/>
              </a:xfrm>
              <a:custGeom>
                <a:avLst/>
                <a:gdLst>
                  <a:gd name="T0" fmla="*/ 94 w 94"/>
                  <a:gd name="T1" fmla="*/ 0 h 88"/>
                  <a:gd name="T2" fmla="*/ 45 w 94"/>
                  <a:gd name="T3" fmla="*/ 82 h 88"/>
                  <a:gd name="T4" fmla="*/ 0 w 94"/>
                  <a:gd name="T5" fmla="*/ 67 h 88"/>
                  <a:gd name="T6" fmla="*/ 36 w 94"/>
                  <a:gd name="T7" fmla="*/ 2 h 88"/>
                  <a:gd name="T8" fmla="*/ 94 w 94"/>
                  <a:gd name="T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88">
                    <a:moveTo>
                      <a:pt x="94" y="0"/>
                    </a:moveTo>
                    <a:cubicBezTo>
                      <a:pt x="94" y="0"/>
                      <a:pt x="59" y="77"/>
                      <a:pt x="45" y="82"/>
                    </a:cubicBezTo>
                    <a:cubicBezTo>
                      <a:pt x="32" y="88"/>
                      <a:pt x="0" y="67"/>
                      <a:pt x="0" y="67"/>
                    </a:cubicBezTo>
                    <a:cubicBezTo>
                      <a:pt x="36" y="2"/>
                      <a:pt x="36" y="2"/>
                      <a:pt x="36" y="2"/>
                    </a:cubicBez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6"/>
              <p:cNvSpPr>
                <a:spLocks/>
              </p:cNvSpPr>
              <p:nvPr/>
            </p:nvSpPr>
            <p:spPr bwMode="auto">
              <a:xfrm>
                <a:off x="2071688" y="1027114"/>
                <a:ext cx="246063" cy="227013"/>
              </a:xfrm>
              <a:custGeom>
                <a:avLst/>
                <a:gdLst>
                  <a:gd name="T0" fmla="*/ 95 w 95"/>
                  <a:gd name="T1" fmla="*/ 87 h 87"/>
                  <a:gd name="T2" fmla="*/ 46 w 95"/>
                  <a:gd name="T3" fmla="*/ 6 h 87"/>
                  <a:gd name="T4" fmla="*/ 0 w 95"/>
                  <a:gd name="T5" fmla="*/ 21 h 87"/>
                  <a:gd name="T6" fmla="*/ 37 w 95"/>
                  <a:gd name="T7" fmla="*/ 86 h 87"/>
                  <a:gd name="T8" fmla="*/ 95 w 95"/>
                  <a:gd name="T9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87">
                    <a:moveTo>
                      <a:pt x="95" y="87"/>
                    </a:moveTo>
                    <a:cubicBezTo>
                      <a:pt x="95" y="87"/>
                      <a:pt x="59" y="11"/>
                      <a:pt x="46" y="6"/>
                    </a:cubicBezTo>
                    <a:cubicBezTo>
                      <a:pt x="32" y="0"/>
                      <a:pt x="0" y="21"/>
                      <a:pt x="0" y="21"/>
                    </a:cubicBezTo>
                    <a:cubicBezTo>
                      <a:pt x="37" y="86"/>
                      <a:pt x="37" y="86"/>
                      <a:pt x="37" y="86"/>
                    </a:cubicBezTo>
                    <a:lnTo>
                      <a:pt x="95" y="8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auto">
              <a:xfrm>
                <a:off x="393701" y="1219202"/>
                <a:ext cx="2711450" cy="1243015"/>
              </a:xfrm>
              <a:custGeom>
                <a:avLst/>
                <a:gdLst>
                  <a:gd name="T0" fmla="*/ 1015 w 1043"/>
                  <a:gd name="T1" fmla="*/ 357 h 477"/>
                  <a:gd name="T2" fmla="*/ 1014 w 1043"/>
                  <a:gd name="T3" fmla="*/ 120 h 477"/>
                  <a:gd name="T4" fmla="*/ 839 w 1043"/>
                  <a:gd name="T5" fmla="*/ 4 h 477"/>
                  <a:gd name="T6" fmla="*/ 146 w 1043"/>
                  <a:gd name="T7" fmla="*/ 14 h 477"/>
                  <a:gd name="T8" fmla="*/ 0 w 1043"/>
                  <a:gd name="T9" fmla="*/ 147 h 477"/>
                  <a:gd name="T10" fmla="*/ 1 w 1043"/>
                  <a:gd name="T11" fmla="*/ 343 h 477"/>
                  <a:gd name="T12" fmla="*/ 149 w 1043"/>
                  <a:gd name="T13" fmla="*/ 474 h 477"/>
                  <a:gd name="T14" fmla="*/ 842 w 1043"/>
                  <a:gd name="T15" fmla="*/ 475 h 477"/>
                  <a:gd name="T16" fmla="*/ 1015 w 1043"/>
                  <a:gd name="T17" fmla="*/ 357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43" h="477">
                    <a:moveTo>
                      <a:pt x="1015" y="357"/>
                    </a:moveTo>
                    <a:cubicBezTo>
                      <a:pt x="1043" y="286"/>
                      <a:pt x="1042" y="190"/>
                      <a:pt x="1014" y="120"/>
                    </a:cubicBezTo>
                    <a:cubicBezTo>
                      <a:pt x="985" y="50"/>
                      <a:pt x="952" y="0"/>
                      <a:pt x="839" y="4"/>
                    </a:cubicBezTo>
                    <a:cubicBezTo>
                      <a:pt x="725" y="8"/>
                      <a:pt x="265" y="13"/>
                      <a:pt x="146" y="14"/>
                    </a:cubicBezTo>
                    <a:cubicBezTo>
                      <a:pt x="27" y="15"/>
                      <a:pt x="0" y="147"/>
                      <a:pt x="0" y="147"/>
                    </a:cubicBezTo>
                    <a:cubicBezTo>
                      <a:pt x="1" y="343"/>
                      <a:pt x="1" y="343"/>
                      <a:pt x="1" y="343"/>
                    </a:cubicBezTo>
                    <a:cubicBezTo>
                      <a:pt x="1" y="343"/>
                      <a:pt x="30" y="474"/>
                      <a:pt x="149" y="474"/>
                    </a:cubicBezTo>
                    <a:cubicBezTo>
                      <a:pt x="268" y="473"/>
                      <a:pt x="728" y="472"/>
                      <a:pt x="842" y="475"/>
                    </a:cubicBezTo>
                    <a:cubicBezTo>
                      <a:pt x="955" y="477"/>
                      <a:pt x="987" y="427"/>
                      <a:pt x="1015" y="35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auto">
              <a:xfrm>
                <a:off x="854076" y="2320929"/>
                <a:ext cx="1401762" cy="107950"/>
              </a:xfrm>
              <a:custGeom>
                <a:avLst/>
                <a:gdLst>
                  <a:gd name="T0" fmla="*/ 655 w 883"/>
                  <a:gd name="T1" fmla="*/ 7 h 68"/>
                  <a:gd name="T2" fmla="*/ 188 w 883"/>
                  <a:gd name="T3" fmla="*/ 0 h 68"/>
                  <a:gd name="T4" fmla="*/ 0 w 883"/>
                  <a:gd name="T5" fmla="*/ 68 h 68"/>
                  <a:gd name="T6" fmla="*/ 883 w 883"/>
                  <a:gd name="T7" fmla="*/ 66 h 68"/>
                  <a:gd name="T8" fmla="*/ 655 w 883"/>
                  <a:gd name="T9" fmla="*/ 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3" h="68">
                    <a:moveTo>
                      <a:pt x="655" y="7"/>
                    </a:moveTo>
                    <a:lnTo>
                      <a:pt x="188" y="0"/>
                    </a:lnTo>
                    <a:lnTo>
                      <a:pt x="0" y="68"/>
                    </a:lnTo>
                    <a:lnTo>
                      <a:pt x="883" y="66"/>
                    </a:lnTo>
                    <a:lnTo>
                      <a:pt x="655" y="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auto">
              <a:xfrm>
                <a:off x="1912939" y="1295402"/>
                <a:ext cx="525463" cy="1098552"/>
              </a:xfrm>
              <a:custGeom>
                <a:avLst/>
                <a:gdLst>
                  <a:gd name="T0" fmla="*/ 155 w 202"/>
                  <a:gd name="T1" fmla="*/ 422 h 422"/>
                  <a:gd name="T2" fmla="*/ 202 w 202"/>
                  <a:gd name="T3" fmla="*/ 215 h 422"/>
                  <a:gd name="T4" fmla="*/ 152 w 202"/>
                  <a:gd name="T5" fmla="*/ 0 h 422"/>
                  <a:gd name="T6" fmla="*/ 0 w 202"/>
                  <a:gd name="T7" fmla="*/ 39 h 422"/>
                  <a:gd name="T8" fmla="*/ 14 w 202"/>
                  <a:gd name="T9" fmla="*/ 212 h 422"/>
                  <a:gd name="T10" fmla="*/ 3 w 202"/>
                  <a:gd name="T11" fmla="*/ 385 h 422"/>
                  <a:gd name="T12" fmla="*/ 155 w 202"/>
                  <a:gd name="T13" fmla="*/ 422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2" h="422">
                    <a:moveTo>
                      <a:pt x="155" y="422"/>
                    </a:moveTo>
                    <a:cubicBezTo>
                      <a:pt x="195" y="327"/>
                      <a:pt x="201" y="278"/>
                      <a:pt x="202" y="215"/>
                    </a:cubicBezTo>
                    <a:cubicBezTo>
                      <a:pt x="202" y="152"/>
                      <a:pt x="193" y="94"/>
                      <a:pt x="152" y="0"/>
                    </a:cubicBezTo>
                    <a:cubicBezTo>
                      <a:pt x="117" y="9"/>
                      <a:pt x="0" y="39"/>
                      <a:pt x="0" y="39"/>
                    </a:cubicBezTo>
                    <a:cubicBezTo>
                      <a:pt x="4" y="62"/>
                      <a:pt x="17" y="144"/>
                      <a:pt x="14" y="212"/>
                    </a:cubicBezTo>
                    <a:cubicBezTo>
                      <a:pt x="10" y="280"/>
                      <a:pt x="6" y="362"/>
                      <a:pt x="3" y="385"/>
                    </a:cubicBezTo>
                    <a:cubicBezTo>
                      <a:pt x="3" y="385"/>
                      <a:pt x="120" y="413"/>
                      <a:pt x="155" y="422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auto">
              <a:xfrm>
                <a:off x="763589" y="1311277"/>
                <a:ext cx="371475" cy="1085852"/>
              </a:xfrm>
              <a:custGeom>
                <a:avLst/>
                <a:gdLst>
                  <a:gd name="T0" fmla="*/ 143 w 143"/>
                  <a:gd name="T1" fmla="*/ 376 h 417"/>
                  <a:gd name="T2" fmla="*/ 116 w 143"/>
                  <a:gd name="T3" fmla="*/ 208 h 417"/>
                  <a:gd name="T4" fmla="*/ 141 w 143"/>
                  <a:gd name="T5" fmla="*/ 40 h 417"/>
                  <a:gd name="T6" fmla="*/ 24 w 143"/>
                  <a:gd name="T7" fmla="*/ 0 h 417"/>
                  <a:gd name="T8" fmla="*/ 1 w 143"/>
                  <a:gd name="T9" fmla="*/ 209 h 417"/>
                  <a:gd name="T10" fmla="*/ 27 w 143"/>
                  <a:gd name="T11" fmla="*/ 417 h 417"/>
                  <a:gd name="T12" fmla="*/ 143 w 143"/>
                  <a:gd name="T13" fmla="*/ 376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" h="417">
                    <a:moveTo>
                      <a:pt x="143" y="376"/>
                    </a:moveTo>
                    <a:cubicBezTo>
                      <a:pt x="131" y="333"/>
                      <a:pt x="119" y="278"/>
                      <a:pt x="116" y="208"/>
                    </a:cubicBezTo>
                    <a:cubicBezTo>
                      <a:pt x="112" y="138"/>
                      <a:pt x="137" y="55"/>
                      <a:pt x="141" y="40"/>
                    </a:cubicBezTo>
                    <a:cubicBezTo>
                      <a:pt x="106" y="31"/>
                      <a:pt x="106" y="30"/>
                      <a:pt x="24" y="0"/>
                    </a:cubicBezTo>
                    <a:cubicBezTo>
                      <a:pt x="24" y="0"/>
                      <a:pt x="1" y="124"/>
                      <a:pt x="1" y="209"/>
                    </a:cubicBezTo>
                    <a:cubicBezTo>
                      <a:pt x="0" y="294"/>
                      <a:pt x="27" y="417"/>
                      <a:pt x="27" y="417"/>
                    </a:cubicBezTo>
                    <a:cubicBezTo>
                      <a:pt x="108" y="386"/>
                      <a:pt x="108" y="386"/>
                      <a:pt x="143" y="37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auto">
              <a:xfrm>
                <a:off x="2609849" y="2211391"/>
                <a:ext cx="396875" cy="246064"/>
              </a:xfrm>
              <a:custGeom>
                <a:avLst/>
                <a:gdLst>
                  <a:gd name="T0" fmla="*/ 153 w 153"/>
                  <a:gd name="T1" fmla="*/ 0 h 94"/>
                  <a:gd name="T2" fmla="*/ 0 w 153"/>
                  <a:gd name="T3" fmla="*/ 94 h 94"/>
                  <a:gd name="T4" fmla="*/ 153 w 153"/>
                  <a:gd name="T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94">
                    <a:moveTo>
                      <a:pt x="153" y="0"/>
                    </a:moveTo>
                    <a:cubicBezTo>
                      <a:pt x="120" y="15"/>
                      <a:pt x="52" y="51"/>
                      <a:pt x="0" y="94"/>
                    </a:cubicBezTo>
                    <a:cubicBezTo>
                      <a:pt x="92" y="93"/>
                      <a:pt x="127" y="55"/>
                      <a:pt x="153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846138" y="1263653"/>
                <a:ext cx="1404938" cy="120650"/>
              </a:xfrm>
              <a:custGeom>
                <a:avLst/>
                <a:gdLst>
                  <a:gd name="T0" fmla="*/ 655 w 885"/>
                  <a:gd name="T1" fmla="*/ 62 h 76"/>
                  <a:gd name="T2" fmla="*/ 189 w 885"/>
                  <a:gd name="T3" fmla="*/ 76 h 76"/>
                  <a:gd name="T4" fmla="*/ 0 w 885"/>
                  <a:gd name="T5" fmla="*/ 10 h 76"/>
                  <a:gd name="T6" fmla="*/ 885 w 885"/>
                  <a:gd name="T7" fmla="*/ 0 h 76"/>
                  <a:gd name="T8" fmla="*/ 655 w 885"/>
                  <a:gd name="T9" fmla="*/ 6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5" h="76">
                    <a:moveTo>
                      <a:pt x="655" y="62"/>
                    </a:moveTo>
                    <a:lnTo>
                      <a:pt x="189" y="76"/>
                    </a:lnTo>
                    <a:lnTo>
                      <a:pt x="0" y="10"/>
                    </a:lnTo>
                    <a:lnTo>
                      <a:pt x="885" y="0"/>
                    </a:lnTo>
                    <a:lnTo>
                      <a:pt x="655" y="62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auto">
              <a:xfrm>
                <a:off x="2601913" y="1227138"/>
                <a:ext cx="400050" cy="242888"/>
              </a:xfrm>
              <a:custGeom>
                <a:avLst/>
                <a:gdLst>
                  <a:gd name="T0" fmla="*/ 0 w 154"/>
                  <a:gd name="T1" fmla="*/ 1 h 93"/>
                  <a:gd name="T2" fmla="*/ 154 w 154"/>
                  <a:gd name="T3" fmla="*/ 93 h 93"/>
                  <a:gd name="T4" fmla="*/ 0 w 154"/>
                  <a:gd name="T5" fmla="*/ 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4" h="93">
                    <a:moveTo>
                      <a:pt x="0" y="1"/>
                    </a:moveTo>
                    <a:cubicBezTo>
                      <a:pt x="53" y="43"/>
                      <a:pt x="121" y="78"/>
                      <a:pt x="154" y="93"/>
                    </a:cubicBezTo>
                    <a:cubicBezTo>
                      <a:pt x="128" y="38"/>
                      <a:pt x="92" y="0"/>
                      <a:pt x="0" y="1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 rot="18900000">
              <a:off x="849075" y="3054933"/>
              <a:ext cx="14542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36D2720-65DB-4754-B7E7-3B313D81967D}"/>
              </a:ext>
            </a:extLst>
          </p:cNvPr>
          <p:cNvGrpSpPr/>
          <p:nvPr/>
        </p:nvGrpSpPr>
        <p:grpSpPr>
          <a:xfrm>
            <a:off x="1237714" y="1263185"/>
            <a:ext cx="3340302" cy="6735093"/>
            <a:chOff x="1237714" y="1263185"/>
            <a:chExt cx="3340302" cy="6735093"/>
          </a:xfrm>
        </p:grpSpPr>
        <p:sp>
          <p:nvSpPr>
            <p:cNvPr id="17" name="Freeform 6"/>
            <p:cNvSpPr>
              <a:spLocks/>
            </p:cNvSpPr>
            <p:nvPr/>
          </p:nvSpPr>
          <p:spPr bwMode="auto">
            <a:xfrm rot="18890631">
              <a:off x="-1777508" y="4302758"/>
              <a:ext cx="6710742" cy="680298"/>
            </a:xfrm>
            <a:custGeom>
              <a:avLst/>
              <a:gdLst>
                <a:gd name="T0" fmla="*/ 1486 w 1779"/>
                <a:gd name="T1" fmla="*/ 1208 h 1208"/>
                <a:gd name="T2" fmla="*/ 0 w 1779"/>
                <a:gd name="T3" fmla="*/ 1208 h 1208"/>
                <a:gd name="T4" fmla="*/ 0 w 1779"/>
                <a:gd name="T5" fmla="*/ 0 h 1208"/>
                <a:gd name="T6" fmla="*/ 1779 w 1779"/>
                <a:gd name="T7" fmla="*/ 0 h 1208"/>
                <a:gd name="T8" fmla="*/ 1779 w 1779"/>
                <a:gd name="T9" fmla="*/ 660 h 1208"/>
                <a:gd name="T10" fmla="*/ 1486 w 1779"/>
                <a:gd name="T11" fmla="*/ 1208 h 1208"/>
                <a:gd name="connsiteX0" fmla="*/ 13244 w 14891"/>
                <a:gd name="connsiteY0" fmla="*/ 10000 h 10000"/>
                <a:gd name="connsiteX1" fmla="*/ 0 w 14891"/>
                <a:gd name="connsiteY1" fmla="*/ 9949 h 10000"/>
                <a:gd name="connsiteX2" fmla="*/ 4891 w 14891"/>
                <a:gd name="connsiteY2" fmla="*/ 0 h 10000"/>
                <a:gd name="connsiteX3" fmla="*/ 14891 w 14891"/>
                <a:gd name="connsiteY3" fmla="*/ 0 h 10000"/>
                <a:gd name="connsiteX4" fmla="*/ 14891 w 14891"/>
                <a:gd name="connsiteY4" fmla="*/ 5464 h 10000"/>
                <a:gd name="connsiteX5" fmla="*/ 13244 w 14891"/>
                <a:gd name="connsiteY5" fmla="*/ 10000 h 10000"/>
                <a:gd name="connsiteX0" fmla="*/ 13313 w 14960"/>
                <a:gd name="connsiteY0" fmla="*/ 10000 h 10000"/>
                <a:gd name="connsiteX1" fmla="*/ 69 w 14960"/>
                <a:gd name="connsiteY1" fmla="*/ 9949 h 10000"/>
                <a:gd name="connsiteX2" fmla="*/ 0 w 14960"/>
                <a:gd name="connsiteY2" fmla="*/ 0 h 10000"/>
                <a:gd name="connsiteX3" fmla="*/ 14960 w 14960"/>
                <a:gd name="connsiteY3" fmla="*/ 0 h 10000"/>
                <a:gd name="connsiteX4" fmla="*/ 14960 w 14960"/>
                <a:gd name="connsiteY4" fmla="*/ 5464 h 10000"/>
                <a:gd name="connsiteX5" fmla="*/ 13313 w 14960"/>
                <a:gd name="connsiteY5" fmla="*/ 10000 h 10000"/>
                <a:gd name="connsiteX0" fmla="*/ 13517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517 w 14960"/>
                <a:gd name="connsiteY5" fmla="*/ 10121 h 10121"/>
                <a:gd name="connsiteX0" fmla="*/ 14591 w 14960"/>
                <a:gd name="connsiteY0" fmla="*/ 10012 h 10012"/>
                <a:gd name="connsiteX1" fmla="*/ 69 w 14960"/>
                <a:gd name="connsiteY1" fmla="*/ 9949 h 10012"/>
                <a:gd name="connsiteX2" fmla="*/ 0 w 14960"/>
                <a:gd name="connsiteY2" fmla="*/ 0 h 10012"/>
                <a:gd name="connsiteX3" fmla="*/ 14960 w 14960"/>
                <a:gd name="connsiteY3" fmla="*/ 0 h 10012"/>
                <a:gd name="connsiteX4" fmla="*/ 14960 w 14960"/>
                <a:gd name="connsiteY4" fmla="*/ 5464 h 10012"/>
                <a:gd name="connsiteX5" fmla="*/ 14591 w 14960"/>
                <a:gd name="connsiteY5" fmla="*/ 10012 h 1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60" h="10012">
                  <a:moveTo>
                    <a:pt x="14591" y="10012"/>
                  </a:moveTo>
                  <a:lnTo>
                    <a:pt x="69" y="9949"/>
                  </a:lnTo>
                  <a:cubicBezTo>
                    <a:pt x="46" y="6633"/>
                    <a:pt x="23" y="3316"/>
                    <a:pt x="0" y="0"/>
                  </a:cubicBezTo>
                  <a:lnTo>
                    <a:pt x="14960" y="0"/>
                  </a:lnTo>
                  <a:lnTo>
                    <a:pt x="14960" y="5464"/>
                  </a:lnTo>
                  <a:lnTo>
                    <a:pt x="14591" y="10012"/>
                  </a:lnTo>
                  <a:close/>
                </a:path>
              </a:pathLst>
            </a:custGeom>
            <a:gradFill>
              <a:gsLst>
                <a:gs pos="75000">
                  <a:schemeClr val="accent2">
                    <a:lumMod val="60000"/>
                    <a:lumOff val="40000"/>
                    <a:alpha val="50000"/>
                  </a:schemeClr>
                </a:gs>
                <a:gs pos="0">
                  <a:schemeClr val="accent2">
                    <a:lumMod val="50000"/>
                  </a:schemeClr>
                </a:gs>
                <a:gs pos="34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 rot="18890631">
              <a:off x="3172226" y="1610014"/>
              <a:ext cx="1752619" cy="1058961"/>
              <a:chOff x="4152057" y="2749114"/>
              <a:chExt cx="1752619" cy="1058961"/>
            </a:xfrm>
          </p:grpSpPr>
          <p:sp>
            <p:nvSpPr>
              <p:cNvPr id="22" name="Freeform 5"/>
              <p:cNvSpPr>
                <a:spLocks/>
              </p:cNvSpPr>
              <p:nvPr/>
            </p:nvSpPr>
            <p:spPr bwMode="auto">
              <a:xfrm>
                <a:off x="5242826" y="3659286"/>
                <a:ext cx="158023" cy="148789"/>
              </a:xfrm>
              <a:custGeom>
                <a:avLst/>
                <a:gdLst>
                  <a:gd name="T0" fmla="*/ 94 w 94"/>
                  <a:gd name="T1" fmla="*/ 0 h 88"/>
                  <a:gd name="T2" fmla="*/ 45 w 94"/>
                  <a:gd name="T3" fmla="*/ 82 h 88"/>
                  <a:gd name="T4" fmla="*/ 0 w 94"/>
                  <a:gd name="T5" fmla="*/ 67 h 88"/>
                  <a:gd name="T6" fmla="*/ 36 w 94"/>
                  <a:gd name="T7" fmla="*/ 2 h 88"/>
                  <a:gd name="T8" fmla="*/ 94 w 94"/>
                  <a:gd name="T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88">
                    <a:moveTo>
                      <a:pt x="94" y="0"/>
                    </a:moveTo>
                    <a:cubicBezTo>
                      <a:pt x="94" y="0"/>
                      <a:pt x="59" y="77"/>
                      <a:pt x="45" y="82"/>
                    </a:cubicBezTo>
                    <a:cubicBezTo>
                      <a:pt x="32" y="88"/>
                      <a:pt x="0" y="67"/>
                      <a:pt x="0" y="67"/>
                    </a:cubicBezTo>
                    <a:cubicBezTo>
                      <a:pt x="36" y="2"/>
                      <a:pt x="36" y="2"/>
                      <a:pt x="36" y="2"/>
                    </a:cubicBez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Freeform 6"/>
              <p:cNvSpPr>
                <a:spLocks/>
              </p:cNvSpPr>
              <p:nvPr/>
            </p:nvSpPr>
            <p:spPr bwMode="auto">
              <a:xfrm>
                <a:off x="5236669" y="2749114"/>
                <a:ext cx="159049" cy="146736"/>
              </a:xfrm>
              <a:custGeom>
                <a:avLst/>
                <a:gdLst>
                  <a:gd name="T0" fmla="*/ 95 w 95"/>
                  <a:gd name="T1" fmla="*/ 87 h 87"/>
                  <a:gd name="T2" fmla="*/ 46 w 95"/>
                  <a:gd name="T3" fmla="*/ 6 h 87"/>
                  <a:gd name="T4" fmla="*/ 0 w 95"/>
                  <a:gd name="T5" fmla="*/ 21 h 87"/>
                  <a:gd name="T6" fmla="*/ 37 w 95"/>
                  <a:gd name="T7" fmla="*/ 86 h 87"/>
                  <a:gd name="T8" fmla="*/ 95 w 95"/>
                  <a:gd name="T9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87">
                    <a:moveTo>
                      <a:pt x="95" y="87"/>
                    </a:moveTo>
                    <a:cubicBezTo>
                      <a:pt x="95" y="87"/>
                      <a:pt x="59" y="11"/>
                      <a:pt x="46" y="6"/>
                    </a:cubicBezTo>
                    <a:cubicBezTo>
                      <a:pt x="32" y="0"/>
                      <a:pt x="0" y="21"/>
                      <a:pt x="0" y="21"/>
                    </a:cubicBezTo>
                    <a:cubicBezTo>
                      <a:pt x="37" y="86"/>
                      <a:pt x="37" y="86"/>
                      <a:pt x="37" y="86"/>
                    </a:cubicBezTo>
                    <a:lnTo>
                      <a:pt x="95" y="87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7"/>
              <p:cNvSpPr>
                <a:spLocks/>
              </p:cNvSpPr>
              <p:nvPr/>
            </p:nvSpPr>
            <p:spPr bwMode="auto">
              <a:xfrm>
                <a:off x="4152057" y="2873275"/>
                <a:ext cx="1752619" cy="803455"/>
              </a:xfrm>
              <a:custGeom>
                <a:avLst/>
                <a:gdLst>
                  <a:gd name="T0" fmla="*/ 1015 w 1043"/>
                  <a:gd name="T1" fmla="*/ 357 h 477"/>
                  <a:gd name="T2" fmla="*/ 1014 w 1043"/>
                  <a:gd name="T3" fmla="*/ 120 h 477"/>
                  <a:gd name="T4" fmla="*/ 839 w 1043"/>
                  <a:gd name="T5" fmla="*/ 4 h 477"/>
                  <a:gd name="T6" fmla="*/ 146 w 1043"/>
                  <a:gd name="T7" fmla="*/ 14 h 477"/>
                  <a:gd name="T8" fmla="*/ 0 w 1043"/>
                  <a:gd name="T9" fmla="*/ 147 h 477"/>
                  <a:gd name="T10" fmla="*/ 1 w 1043"/>
                  <a:gd name="T11" fmla="*/ 343 h 477"/>
                  <a:gd name="T12" fmla="*/ 149 w 1043"/>
                  <a:gd name="T13" fmla="*/ 474 h 477"/>
                  <a:gd name="T14" fmla="*/ 842 w 1043"/>
                  <a:gd name="T15" fmla="*/ 475 h 477"/>
                  <a:gd name="T16" fmla="*/ 1015 w 1043"/>
                  <a:gd name="T17" fmla="*/ 357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43" h="477">
                    <a:moveTo>
                      <a:pt x="1015" y="357"/>
                    </a:moveTo>
                    <a:cubicBezTo>
                      <a:pt x="1043" y="286"/>
                      <a:pt x="1042" y="190"/>
                      <a:pt x="1014" y="120"/>
                    </a:cubicBezTo>
                    <a:cubicBezTo>
                      <a:pt x="985" y="50"/>
                      <a:pt x="952" y="0"/>
                      <a:pt x="839" y="4"/>
                    </a:cubicBezTo>
                    <a:cubicBezTo>
                      <a:pt x="725" y="8"/>
                      <a:pt x="265" y="13"/>
                      <a:pt x="146" y="14"/>
                    </a:cubicBezTo>
                    <a:cubicBezTo>
                      <a:pt x="27" y="15"/>
                      <a:pt x="0" y="147"/>
                      <a:pt x="0" y="147"/>
                    </a:cubicBezTo>
                    <a:cubicBezTo>
                      <a:pt x="1" y="343"/>
                      <a:pt x="1" y="343"/>
                      <a:pt x="1" y="343"/>
                    </a:cubicBezTo>
                    <a:cubicBezTo>
                      <a:pt x="1" y="343"/>
                      <a:pt x="30" y="474"/>
                      <a:pt x="149" y="474"/>
                    </a:cubicBezTo>
                    <a:cubicBezTo>
                      <a:pt x="268" y="473"/>
                      <a:pt x="728" y="472"/>
                      <a:pt x="842" y="475"/>
                    </a:cubicBezTo>
                    <a:cubicBezTo>
                      <a:pt x="955" y="477"/>
                      <a:pt x="987" y="427"/>
                      <a:pt x="1015" y="35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8"/>
              <p:cNvSpPr>
                <a:spLocks/>
              </p:cNvSpPr>
              <p:nvPr/>
            </p:nvSpPr>
            <p:spPr bwMode="auto">
              <a:xfrm>
                <a:off x="4449633" y="3585405"/>
                <a:ext cx="906067" cy="69776"/>
              </a:xfrm>
              <a:custGeom>
                <a:avLst/>
                <a:gdLst>
                  <a:gd name="T0" fmla="*/ 655 w 883"/>
                  <a:gd name="T1" fmla="*/ 7 h 68"/>
                  <a:gd name="T2" fmla="*/ 188 w 883"/>
                  <a:gd name="T3" fmla="*/ 0 h 68"/>
                  <a:gd name="T4" fmla="*/ 0 w 883"/>
                  <a:gd name="T5" fmla="*/ 68 h 68"/>
                  <a:gd name="T6" fmla="*/ 883 w 883"/>
                  <a:gd name="T7" fmla="*/ 66 h 68"/>
                  <a:gd name="T8" fmla="*/ 655 w 883"/>
                  <a:gd name="T9" fmla="*/ 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3" h="68">
                    <a:moveTo>
                      <a:pt x="655" y="7"/>
                    </a:moveTo>
                    <a:lnTo>
                      <a:pt x="188" y="0"/>
                    </a:lnTo>
                    <a:lnTo>
                      <a:pt x="0" y="68"/>
                    </a:lnTo>
                    <a:lnTo>
                      <a:pt x="883" y="66"/>
                    </a:lnTo>
                    <a:lnTo>
                      <a:pt x="655" y="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9"/>
              <p:cNvSpPr>
                <a:spLocks/>
              </p:cNvSpPr>
              <p:nvPr/>
            </p:nvSpPr>
            <p:spPr bwMode="auto">
              <a:xfrm>
                <a:off x="5134058" y="2922529"/>
                <a:ext cx="339647" cy="710078"/>
              </a:xfrm>
              <a:custGeom>
                <a:avLst/>
                <a:gdLst>
                  <a:gd name="T0" fmla="*/ 155 w 202"/>
                  <a:gd name="T1" fmla="*/ 422 h 422"/>
                  <a:gd name="T2" fmla="*/ 202 w 202"/>
                  <a:gd name="T3" fmla="*/ 215 h 422"/>
                  <a:gd name="T4" fmla="*/ 152 w 202"/>
                  <a:gd name="T5" fmla="*/ 0 h 422"/>
                  <a:gd name="T6" fmla="*/ 0 w 202"/>
                  <a:gd name="T7" fmla="*/ 39 h 422"/>
                  <a:gd name="T8" fmla="*/ 14 w 202"/>
                  <a:gd name="T9" fmla="*/ 212 h 422"/>
                  <a:gd name="T10" fmla="*/ 3 w 202"/>
                  <a:gd name="T11" fmla="*/ 385 h 422"/>
                  <a:gd name="T12" fmla="*/ 155 w 202"/>
                  <a:gd name="T13" fmla="*/ 422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2" h="422">
                    <a:moveTo>
                      <a:pt x="155" y="422"/>
                    </a:moveTo>
                    <a:cubicBezTo>
                      <a:pt x="195" y="327"/>
                      <a:pt x="201" y="278"/>
                      <a:pt x="202" y="215"/>
                    </a:cubicBezTo>
                    <a:cubicBezTo>
                      <a:pt x="202" y="152"/>
                      <a:pt x="193" y="94"/>
                      <a:pt x="152" y="0"/>
                    </a:cubicBezTo>
                    <a:cubicBezTo>
                      <a:pt x="117" y="9"/>
                      <a:pt x="0" y="39"/>
                      <a:pt x="0" y="39"/>
                    </a:cubicBezTo>
                    <a:cubicBezTo>
                      <a:pt x="4" y="62"/>
                      <a:pt x="17" y="144"/>
                      <a:pt x="14" y="212"/>
                    </a:cubicBezTo>
                    <a:cubicBezTo>
                      <a:pt x="10" y="280"/>
                      <a:pt x="6" y="362"/>
                      <a:pt x="3" y="385"/>
                    </a:cubicBezTo>
                    <a:cubicBezTo>
                      <a:pt x="3" y="385"/>
                      <a:pt x="120" y="413"/>
                      <a:pt x="155" y="422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10"/>
              <p:cNvSpPr>
                <a:spLocks/>
              </p:cNvSpPr>
              <p:nvPr/>
            </p:nvSpPr>
            <p:spPr bwMode="auto">
              <a:xfrm>
                <a:off x="4391144" y="2932790"/>
                <a:ext cx="240113" cy="701869"/>
              </a:xfrm>
              <a:custGeom>
                <a:avLst/>
                <a:gdLst>
                  <a:gd name="T0" fmla="*/ 143 w 143"/>
                  <a:gd name="T1" fmla="*/ 376 h 417"/>
                  <a:gd name="T2" fmla="*/ 116 w 143"/>
                  <a:gd name="T3" fmla="*/ 208 h 417"/>
                  <a:gd name="T4" fmla="*/ 141 w 143"/>
                  <a:gd name="T5" fmla="*/ 40 h 417"/>
                  <a:gd name="T6" fmla="*/ 24 w 143"/>
                  <a:gd name="T7" fmla="*/ 0 h 417"/>
                  <a:gd name="T8" fmla="*/ 1 w 143"/>
                  <a:gd name="T9" fmla="*/ 209 h 417"/>
                  <a:gd name="T10" fmla="*/ 27 w 143"/>
                  <a:gd name="T11" fmla="*/ 417 h 417"/>
                  <a:gd name="T12" fmla="*/ 143 w 143"/>
                  <a:gd name="T13" fmla="*/ 376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" h="417">
                    <a:moveTo>
                      <a:pt x="143" y="376"/>
                    </a:moveTo>
                    <a:cubicBezTo>
                      <a:pt x="131" y="333"/>
                      <a:pt x="119" y="278"/>
                      <a:pt x="116" y="208"/>
                    </a:cubicBezTo>
                    <a:cubicBezTo>
                      <a:pt x="112" y="138"/>
                      <a:pt x="137" y="55"/>
                      <a:pt x="141" y="40"/>
                    </a:cubicBezTo>
                    <a:cubicBezTo>
                      <a:pt x="106" y="31"/>
                      <a:pt x="106" y="30"/>
                      <a:pt x="24" y="0"/>
                    </a:cubicBezTo>
                    <a:cubicBezTo>
                      <a:pt x="24" y="0"/>
                      <a:pt x="1" y="124"/>
                      <a:pt x="1" y="209"/>
                    </a:cubicBezTo>
                    <a:cubicBezTo>
                      <a:pt x="0" y="294"/>
                      <a:pt x="27" y="417"/>
                      <a:pt x="27" y="417"/>
                    </a:cubicBezTo>
                    <a:cubicBezTo>
                      <a:pt x="108" y="386"/>
                      <a:pt x="108" y="386"/>
                      <a:pt x="143" y="37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11"/>
              <p:cNvSpPr>
                <a:spLocks/>
              </p:cNvSpPr>
              <p:nvPr/>
            </p:nvSpPr>
            <p:spPr bwMode="auto">
              <a:xfrm>
                <a:off x="5584524" y="3514602"/>
                <a:ext cx="256531" cy="159050"/>
              </a:xfrm>
              <a:custGeom>
                <a:avLst/>
                <a:gdLst>
                  <a:gd name="T0" fmla="*/ 153 w 153"/>
                  <a:gd name="T1" fmla="*/ 0 h 94"/>
                  <a:gd name="T2" fmla="*/ 0 w 153"/>
                  <a:gd name="T3" fmla="*/ 94 h 94"/>
                  <a:gd name="T4" fmla="*/ 153 w 153"/>
                  <a:gd name="T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94">
                    <a:moveTo>
                      <a:pt x="153" y="0"/>
                    </a:moveTo>
                    <a:cubicBezTo>
                      <a:pt x="120" y="15"/>
                      <a:pt x="52" y="51"/>
                      <a:pt x="0" y="94"/>
                    </a:cubicBezTo>
                    <a:cubicBezTo>
                      <a:pt x="92" y="93"/>
                      <a:pt x="127" y="55"/>
                      <a:pt x="153" y="0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12"/>
              <p:cNvSpPr>
                <a:spLocks/>
              </p:cNvSpPr>
              <p:nvPr/>
            </p:nvSpPr>
            <p:spPr bwMode="auto">
              <a:xfrm>
                <a:off x="4444502" y="2902007"/>
                <a:ext cx="908120" cy="77985"/>
              </a:xfrm>
              <a:custGeom>
                <a:avLst/>
                <a:gdLst>
                  <a:gd name="T0" fmla="*/ 655 w 885"/>
                  <a:gd name="T1" fmla="*/ 62 h 76"/>
                  <a:gd name="T2" fmla="*/ 189 w 885"/>
                  <a:gd name="T3" fmla="*/ 76 h 76"/>
                  <a:gd name="T4" fmla="*/ 0 w 885"/>
                  <a:gd name="T5" fmla="*/ 10 h 76"/>
                  <a:gd name="T6" fmla="*/ 885 w 885"/>
                  <a:gd name="T7" fmla="*/ 0 h 76"/>
                  <a:gd name="T8" fmla="*/ 655 w 885"/>
                  <a:gd name="T9" fmla="*/ 6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5" h="76">
                    <a:moveTo>
                      <a:pt x="655" y="62"/>
                    </a:moveTo>
                    <a:lnTo>
                      <a:pt x="189" y="76"/>
                    </a:lnTo>
                    <a:lnTo>
                      <a:pt x="0" y="10"/>
                    </a:lnTo>
                    <a:lnTo>
                      <a:pt x="885" y="0"/>
                    </a:lnTo>
                    <a:lnTo>
                      <a:pt x="655" y="62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13"/>
              <p:cNvSpPr>
                <a:spLocks/>
              </p:cNvSpPr>
              <p:nvPr/>
            </p:nvSpPr>
            <p:spPr bwMode="auto">
              <a:xfrm>
                <a:off x="5579395" y="2878405"/>
                <a:ext cx="258583" cy="156997"/>
              </a:xfrm>
              <a:custGeom>
                <a:avLst/>
                <a:gdLst>
                  <a:gd name="T0" fmla="*/ 0 w 154"/>
                  <a:gd name="T1" fmla="*/ 1 h 93"/>
                  <a:gd name="T2" fmla="*/ 154 w 154"/>
                  <a:gd name="T3" fmla="*/ 93 h 93"/>
                  <a:gd name="T4" fmla="*/ 0 w 154"/>
                  <a:gd name="T5" fmla="*/ 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4" h="93">
                    <a:moveTo>
                      <a:pt x="0" y="1"/>
                    </a:moveTo>
                    <a:cubicBezTo>
                      <a:pt x="53" y="43"/>
                      <a:pt x="121" y="78"/>
                      <a:pt x="154" y="93"/>
                    </a:cubicBezTo>
                    <a:cubicBezTo>
                      <a:pt x="128" y="38"/>
                      <a:pt x="92" y="0"/>
                      <a:pt x="0" y="1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9" name="TextBox 88"/>
            <p:cNvSpPr txBox="1"/>
            <p:nvPr/>
          </p:nvSpPr>
          <p:spPr>
            <a:xfrm rot="18900000">
              <a:off x="2100254" y="3179931"/>
              <a:ext cx="14542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698F04D-80BE-405B-A18C-646ADC70AD13}"/>
              </a:ext>
            </a:extLst>
          </p:cNvPr>
          <p:cNvGrpSpPr/>
          <p:nvPr/>
        </p:nvGrpSpPr>
        <p:grpSpPr>
          <a:xfrm>
            <a:off x="1627085" y="3025484"/>
            <a:ext cx="2569963" cy="4974273"/>
            <a:chOff x="1627085" y="3025484"/>
            <a:chExt cx="2569963" cy="4974273"/>
          </a:xfrm>
        </p:grpSpPr>
        <p:sp>
          <p:nvSpPr>
            <p:cNvPr id="20" name="Freeform 6"/>
            <p:cNvSpPr>
              <a:spLocks/>
            </p:cNvSpPr>
            <p:nvPr/>
          </p:nvSpPr>
          <p:spPr bwMode="auto">
            <a:xfrm rot="18890631">
              <a:off x="-410882" y="5281492"/>
              <a:ext cx="4756232" cy="680298"/>
            </a:xfrm>
            <a:custGeom>
              <a:avLst/>
              <a:gdLst>
                <a:gd name="T0" fmla="*/ 1486 w 1779"/>
                <a:gd name="T1" fmla="*/ 1208 h 1208"/>
                <a:gd name="T2" fmla="*/ 0 w 1779"/>
                <a:gd name="T3" fmla="*/ 1208 h 1208"/>
                <a:gd name="T4" fmla="*/ 0 w 1779"/>
                <a:gd name="T5" fmla="*/ 0 h 1208"/>
                <a:gd name="T6" fmla="*/ 1779 w 1779"/>
                <a:gd name="T7" fmla="*/ 0 h 1208"/>
                <a:gd name="T8" fmla="*/ 1779 w 1779"/>
                <a:gd name="T9" fmla="*/ 660 h 1208"/>
                <a:gd name="T10" fmla="*/ 1486 w 1779"/>
                <a:gd name="T11" fmla="*/ 1208 h 1208"/>
                <a:gd name="connsiteX0" fmla="*/ 13244 w 14891"/>
                <a:gd name="connsiteY0" fmla="*/ 10000 h 10000"/>
                <a:gd name="connsiteX1" fmla="*/ 0 w 14891"/>
                <a:gd name="connsiteY1" fmla="*/ 9949 h 10000"/>
                <a:gd name="connsiteX2" fmla="*/ 4891 w 14891"/>
                <a:gd name="connsiteY2" fmla="*/ 0 h 10000"/>
                <a:gd name="connsiteX3" fmla="*/ 14891 w 14891"/>
                <a:gd name="connsiteY3" fmla="*/ 0 h 10000"/>
                <a:gd name="connsiteX4" fmla="*/ 14891 w 14891"/>
                <a:gd name="connsiteY4" fmla="*/ 5464 h 10000"/>
                <a:gd name="connsiteX5" fmla="*/ 13244 w 14891"/>
                <a:gd name="connsiteY5" fmla="*/ 10000 h 10000"/>
                <a:gd name="connsiteX0" fmla="*/ 13313 w 14960"/>
                <a:gd name="connsiteY0" fmla="*/ 10000 h 10000"/>
                <a:gd name="connsiteX1" fmla="*/ 69 w 14960"/>
                <a:gd name="connsiteY1" fmla="*/ 9949 h 10000"/>
                <a:gd name="connsiteX2" fmla="*/ 0 w 14960"/>
                <a:gd name="connsiteY2" fmla="*/ 0 h 10000"/>
                <a:gd name="connsiteX3" fmla="*/ 14960 w 14960"/>
                <a:gd name="connsiteY3" fmla="*/ 0 h 10000"/>
                <a:gd name="connsiteX4" fmla="*/ 14960 w 14960"/>
                <a:gd name="connsiteY4" fmla="*/ 5464 h 10000"/>
                <a:gd name="connsiteX5" fmla="*/ 13313 w 14960"/>
                <a:gd name="connsiteY5" fmla="*/ 10000 h 10000"/>
                <a:gd name="connsiteX0" fmla="*/ 13648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648 w 14960"/>
                <a:gd name="connsiteY5" fmla="*/ 10121 h 10121"/>
                <a:gd name="connsiteX0" fmla="*/ 14730 w 14960"/>
                <a:gd name="connsiteY0" fmla="*/ 10012 h 10012"/>
                <a:gd name="connsiteX1" fmla="*/ 69 w 14960"/>
                <a:gd name="connsiteY1" fmla="*/ 9949 h 10012"/>
                <a:gd name="connsiteX2" fmla="*/ 0 w 14960"/>
                <a:gd name="connsiteY2" fmla="*/ 0 h 10012"/>
                <a:gd name="connsiteX3" fmla="*/ 14960 w 14960"/>
                <a:gd name="connsiteY3" fmla="*/ 0 h 10012"/>
                <a:gd name="connsiteX4" fmla="*/ 14960 w 14960"/>
                <a:gd name="connsiteY4" fmla="*/ 5464 h 10012"/>
                <a:gd name="connsiteX5" fmla="*/ 14730 w 14960"/>
                <a:gd name="connsiteY5" fmla="*/ 10012 h 1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60" h="10012">
                  <a:moveTo>
                    <a:pt x="14730" y="10012"/>
                  </a:moveTo>
                  <a:lnTo>
                    <a:pt x="69" y="9949"/>
                  </a:lnTo>
                  <a:cubicBezTo>
                    <a:pt x="46" y="6633"/>
                    <a:pt x="23" y="3316"/>
                    <a:pt x="0" y="0"/>
                  </a:cubicBezTo>
                  <a:lnTo>
                    <a:pt x="14960" y="0"/>
                  </a:lnTo>
                  <a:lnTo>
                    <a:pt x="14960" y="5464"/>
                  </a:lnTo>
                  <a:cubicBezTo>
                    <a:pt x="14883" y="6980"/>
                    <a:pt x="14807" y="8496"/>
                    <a:pt x="14730" y="10012"/>
                  </a:cubicBezTo>
                  <a:close/>
                </a:path>
              </a:pathLst>
            </a:custGeom>
            <a:gradFill>
              <a:gsLst>
                <a:gs pos="64000">
                  <a:schemeClr val="accent3">
                    <a:lumMod val="60000"/>
                    <a:lumOff val="40000"/>
                    <a:alpha val="50000"/>
                  </a:schemeClr>
                </a:gs>
                <a:gs pos="0">
                  <a:schemeClr val="accent3">
                    <a:lumMod val="50000"/>
                  </a:schemeClr>
                </a:gs>
                <a:gs pos="25000">
                  <a:schemeClr val="accent3"/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 rot="18890631">
              <a:off x="2791258" y="3372313"/>
              <a:ext cx="1752619" cy="1058961"/>
              <a:chOff x="2633882" y="3721728"/>
              <a:chExt cx="1752619" cy="1058961"/>
            </a:xfrm>
          </p:grpSpPr>
          <p:sp>
            <p:nvSpPr>
              <p:cNvPr id="33" name="Freeform 5"/>
              <p:cNvSpPr>
                <a:spLocks/>
              </p:cNvSpPr>
              <p:nvPr/>
            </p:nvSpPr>
            <p:spPr bwMode="auto">
              <a:xfrm>
                <a:off x="3724651" y="4631900"/>
                <a:ext cx="158023" cy="148789"/>
              </a:xfrm>
              <a:custGeom>
                <a:avLst/>
                <a:gdLst>
                  <a:gd name="T0" fmla="*/ 94 w 94"/>
                  <a:gd name="T1" fmla="*/ 0 h 88"/>
                  <a:gd name="T2" fmla="*/ 45 w 94"/>
                  <a:gd name="T3" fmla="*/ 82 h 88"/>
                  <a:gd name="T4" fmla="*/ 0 w 94"/>
                  <a:gd name="T5" fmla="*/ 67 h 88"/>
                  <a:gd name="T6" fmla="*/ 36 w 94"/>
                  <a:gd name="T7" fmla="*/ 2 h 88"/>
                  <a:gd name="T8" fmla="*/ 94 w 94"/>
                  <a:gd name="T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88">
                    <a:moveTo>
                      <a:pt x="94" y="0"/>
                    </a:moveTo>
                    <a:cubicBezTo>
                      <a:pt x="94" y="0"/>
                      <a:pt x="59" y="77"/>
                      <a:pt x="45" y="82"/>
                    </a:cubicBezTo>
                    <a:cubicBezTo>
                      <a:pt x="32" y="88"/>
                      <a:pt x="0" y="67"/>
                      <a:pt x="0" y="67"/>
                    </a:cubicBezTo>
                    <a:cubicBezTo>
                      <a:pt x="36" y="2"/>
                      <a:pt x="36" y="2"/>
                      <a:pt x="36" y="2"/>
                    </a:cubicBez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6"/>
              <p:cNvSpPr>
                <a:spLocks/>
              </p:cNvSpPr>
              <p:nvPr/>
            </p:nvSpPr>
            <p:spPr bwMode="auto">
              <a:xfrm>
                <a:off x="3718494" y="3721728"/>
                <a:ext cx="159049" cy="146736"/>
              </a:xfrm>
              <a:custGeom>
                <a:avLst/>
                <a:gdLst>
                  <a:gd name="T0" fmla="*/ 95 w 95"/>
                  <a:gd name="T1" fmla="*/ 87 h 87"/>
                  <a:gd name="T2" fmla="*/ 46 w 95"/>
                  <a:gd name="T3" fmla="*/ 6 h 87"/>
                  <a:gd name="T4" fmla="*/ 0 w 95"/>
                  <a:gd name="T5" fmla="*/ 21 h 87"/>
                  <a:gd name="T6" fmla="*/ 37 w 95"/>
                  <a:gd name="T7" fmla="*/ 86 h 87"/>
                  <a:gd name="T8" fmla="*/ 95 w 95"/>
                  <a:gd name="T9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87">
                    <a:moveTo>
                      <a:pt x="95" y="87"/>
                    </a:moveTo>
                    <a:cubicBezTo>
                      <a:pt x="95" y="87"/>
                      <a:pt x="59" y="11"/>
                      <a:pt x="46" y="6"/>
                    </a:cubicBezTo>
                    <a:cubicBezTo>
                      <a:pt x="32" y="0"/>
                      <a:pt x="0" y="21"/>
                      <a:pt x="0" y="21"/>
                    </a:cubicBezTo>
                    <a:cubicBezTo>
                      <a:pt x="37" y="86"/>
                      <a:pt x="37" y="86"/>
                      <a:pt x="37" y="86"/>
                    </a:cubicBezTo>
                    <a:lnTo>
                      <a:pt x="95" y="8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7"/>
              <p:cNvSpPr>
                <a:spLocks/>
              </p:cNvSpPr>
              <p:nvPr/>
            </p:nvSpPr>
            <p:spPr bwMode="auto">
              <a:xfrm>
                <a:off x="2633882" y="3845889"/>
                <a:ext cx="1752619" cy="803455"/>
              </a:xfrm>
              <a:custGeom>
                <a:avLst/>
                <a:gdLst>
                  <a:gd name="T0" fmla="*/ 1015 w 1043"/>
                  <a:gd name="T1" fmla="*/ 357 h 477"/>
                  <a:gd name="T2" fmla="*/ 1014 w 1043"/>
                  <a:gd name="T3" fmla="*/ 120 h 477"/>
                  <a:gd name="T4" fmla="*/ 839 w 1043"/>
                  <a:gd name="T5" fmla="*/ 4 h 477"/>
                  <a:gd name="T6" fmla="*/ 146 w 1043"/>
                  <a:gd name="T7" fmla="*/ 14 h 477"/>
                  <a:gd name="T8" fmla="*/ 0 w 1043"/>
                  <a:gd name="T9" fmla="*/ 147 h 477"/>
                  <a:gd name="T10" fmla="*/ 1 w 1043"/>
                  <a:gd name="T11" fmla="*/ 343 h 477"/>
                  <a:gd name="T12" fmla="*/ 149 w 1043"/>
                  <a:gd name="T13" fmla="*/ 474 h 477"/>
                  <a:gd name="T14" fmla="*/ 842 w 1043"/>
                  <a:gd name="T15" fmla="*/ 475 h 477"/>
                  <a:gd name="T16" fmla="*/ 1015 w 1043"/>
                  <a:gd name="T17" fmla="*/ 357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43" h="477">
                    <a:moveTo>
                      <a:pt x="1015" y="357"/>
                    </a:moveTo>
                    <a:cubicBezTo>
                      <a:pt x="1043" y="286"/>
                      <a:pt x="1042" y="190"/>
                      <a:pt x="1014" y="120"/>
                    </a:cubicBezTo>
                    <a:cubicBezTo>
                      <a:pt x="985" y="50"/>
                      <a:pt x="952" y="0"/>
                      <a:pt x="839" y="4"/>
                    </a:cubicBezTo>
                    <a:cubicBezTo>
                      <a:pt x="725" y="8"/>
                      <a:pt x="265" y="13"/>
                      <a:pt x="146" y="14"/>
                    </a:cubicBezTo>
                    <a:cubicBezTo>
                      <a:pt x="27" y="15"/>
                      <a:pt x="0" y="147"/>
                      <a:pt x="0" y="147"/>
                    </a:cubicBezTo>
                    <a:cubicBezTo>
                      <a:pt x="1" y="343"/>
                      <a:pt x="1" y="343"/>
                      <a:pt x="1" y="343"/>
                    </a:cubicBezTo>
                    <a:cubicBezTo>
                      <a:pt x="1" y="343"/>
                      <a:pt x="30" y="474"/>
                      <a:pt x="149" y="474"/>
                    </a:cubicBezTo>
                    <a:cubicBezTo>
                      <a:pt x="268" y="473"/>
                      <a:pt x="728" y="472"/>
                      <a:pt x="842" y="475"/>
                    </a:cubicBezTo>
                    <a:cubicBezTo>
                      <a:pt x="955" y="477"/>
                      <a:pt x="987" y="427"/>
                      <a:pt x="1015" y="35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8"/>
              <p:cNvSpPr>
                <a:spLocks/>
              </p:cNvSpPr>
              <p:nvPr/>
            </p:nvSpPr>
            <p:spPr bwMode="auto">
              <a:xfrm>
                <a:off x="2931458" y="4558019"/>
                <a:ext cx="906067" cy="69776"/>
              </a:xfrm>
              <a:custGeom>
                <a:avLst/>
                <a:gdLst>
                  <a:gd name="T0" fmla="*/ 655 w 883"/>
                  <a:gd name="T1" fmla="*/ 7 h 68"/>
                  <a:gd name="T2" fmla="*/ 188 w 883"/>
                  <a:gd name="T3" fmla="*/ 0 h 68"/>
                  <a:gd name="T4" fmla="*/ 0 w 883"/>
                  <a:gd name="T5" fmla="*/ 68 h 68"/>
                  <a:gd name="T6" fmla="*/ 883 w 883"/>
                  <a:gd name="T7" fmla="*/ 66 h 68"/>
                  <a:gd name="T8" fmla="*/ 655 w 883"/>
                  <a:gd name="T9" fmla="*/ 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3" h="68">
                    <a:moveTo>
                      <a:pt x="655" y="7"/>
                    </a:moveTo>
                    <a:lnTo>
                      <a:pt x="188" y="0"/>
                    </a:lnTo>
                    <a:lnTo>
                      <a:pt x="0" y="68"/>
                    </a:lnTo>
                    <a:lnTo>
                      <a:pt x="883" y="66"/>
                    </a:lnTo>
                    <a:lnTo>
                      <a:pt x="655" y="7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9"/>
              <p:cNvSpPr>
                <a:spLocks/>
              </p:cNvSpPr>
              <p:nvPr/>
            </p:nvSpPr>
            <p:spPr bwMode="auto">
              <a:xfrm>
                <a:off x="3615883" y="3895143"/>
                <a:ext cx="339647" cy="710078"/>
              </a:xfrm>
              <a:custGeom>
                <a:avLst/>
                <a:gdLst>
                  <a:gd name="T0" fmla="*/ 155 w 202"/>
                  <a:gd name="T1" fmla="*/ 422 h 422"/>
                  <a:gd name="T2" fmla="*/ 202 w 202"/>
                  <a:gd name="T3" fmla="*/ 215 h 422"/>
                  <a:gd name="T4" fmla="*/ 152 w 202"/>
                  <a:gd name="T5" fmla="*/ 0 h 422"/>
                  <a:gd name="T6" fmla="*/ 0 w 202"/>
                  <a:gd name="T7" fmla="*/ 39 h 422"/>
                  <a:gd name="T8" fmla="*/ 14 w 202"/>
                  <a:gd name="T9" fmla="*/ 212 h 422"/>
                  <a:gd name="T10" fmla="*/ 3 w 202"/>
                  <a:gd name="T11" fmla="*/ 385 h 422"/>
                  <a:gd name="T12" fmla="*/ 155 w 202"/>
                  <a:gd name="T13" fmla="*/ 422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2" h="422">
                    <a:moveTo>
                      <a:pt x="155" y="422"/>
                    </a:moveTo>
                    <a:cubicBezTo>
                      <a:pt x="195" y="327"/>
                      <a:pt x="201" y="278"/>
                      <a:pt x="202" y="215"/>
                    </a:cubicBezTo>
                    <a:cubicBezTo>
                      <a:pt x="202" y="152"/>
                      <a:pt x="193" y="94"/>
                      <a:pt x="152" y="0"/>
                    </a:cubicBezTo>
                    <a:cubicBezTo>
                      <a:pt x="117" y="9"/>
                      <a:pt x="0" y="39"/>
                      <a:pt x="0" y="39"/>
                    </a:cubicBezTo>
                    <a:cubicBezTo>
                      <a:pt x="4" y="62"/>
                      <a:pt x="17" y="144"/>
                      <a:pt x="14" y="212"/>
                    </a:cubicBezTo>
                    <a:cubicBezTo>
                      <a:pt x="10" y="280"/>
                      <a:pt x="6" y="362"/>
                      <a:pt x="3" y="385"/>
                    </a:cubicBezTo>
                    <a:cubicBezTo>
                      <a:pt x="3" y="385"/>
                      <a:pt x="120" y="413"/>
                      <a:pt x="155" y="422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10"/>
              <p:cNvSpPr>
                <a:spLocks/>
              </p:cNvSpPr>
              <p:nvPr/>
            </p:nvSpPr>
            <p:spPr bwMode="auto">
              <a:xfrm>
                <a:off x="2872969" y="3905404"/>
                <a:ext cx="240113" cy="701869"/>
              </a:xfrm>
              <a:custGeom>
                <a:avLst/>
                <a:gdLst>
                  <a:gd name="T0" fmla="*/ 143 w 143"/>
                  <a:gd name="T1" fmla="*/ 376 h 417"/>
                  <a:gd name="T2" fmla="*/ 116 w 143"/>
                  <a:gd name="T3" fmla="*/ 208 h 417"/>
                  <a:gd name="T4" fmla="*/ 141 w 143"/>
                  <a:gd name="T5" fmla="*/ 40 h 417"/>
                  <a:gd name="T6" fmla="*/ 24 w 143"/>
                  <a:gd name="T7" fmla="*/ 0 h 417"/>
                  <a:gd name="T8" fmla="*/ 1 w 143"/>
                  <a:gd name="T9" fmla="*/ 209 h 417"/>
                  <a:gd name="T10" fmla="*/ 27 w 143"/>
                  <a:gd name="T11" fmla="*/ 417 h 417"/>
                  <a:gd name="T12" fmla="*/ 143 w 143"/>
                  <a:gd name="T13" fmla="*/ 376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" h="417">
                    <a:moveTo>
                      <a:pt x="143" y="376"/>
                    </a:moveTo>
                    <a:cubicBezTo>
                      <a:pt x="131" y="333"/>
                      <a:pt x="119" y="278"/>
                      <a:pt x="116" y="208"/>
                    </a:cubicBezTo>
                    <a:cubicBezTo>
                      <a:pt x="112" y="138"/>
                      <a:pt x="137" y="55"/>
                      <a:pt x="141" y="40"/>
                    </a:cubicBezTo>
                    <a:cubicBezTo>
                      <a:pt x="106" y="31"/>
                      <a:pt x="106" y="30"/>
                      <a:pt x="24" y="0"/>
                    </a:cubicBezTo>
                    <a:cubicBezTo>
                      <a:pt x="24" y="0"/>
                      <a:pt x="1" y="124"/>
                      <a:pt x="1" y="209"/>
                    </a:cubicBezTo>
                    <a:cubicBezTo>
                      <a:pt x="0" y="294"/>
                      <a:pt x="27" y="417"/>
                      <a:pt x="27" y="417"/>
                    </a:cubicBezTo>
                    <a:cubicBezTo>
                      <a:pt x="108" y="386"/>
                      <a:pt x="108" y="386"/>
                      <a:pt x="143" y="376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11"/>
              <p:cNvSpPr>
                <a:spLocks/>
              </p:cNvSpPr>
              <p:nvPr/>
            </p:nvSpPr>
            <p:spPr bwMode="auto">
              <a:xfrm>
                <a:off x="4066349" y="4487216"/>
                <a:ext cx="256531" cy="159050"/>
              </a:xfrm>
              <a:custGeom>
                <a:avLst/>
                <a:gdLst>
                  <a:gd name="T0" fmla="*/ 153 w 153"/>
                  <a:gd name="T1" fmla="*/ 0 h 94"/>
                  <a:gd name="T2" fmla="*/ 0 w 153"/>
                  <a:gd name="T3" fmla="*/ 94 h 94"/>
                  <a:gd name="T4" fmla="*/ 153 w 153"/>
                  <a:gd name="T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94">
                    <a:moveTo>
                      <a:pt x="153" y="0"/>
                    </a:moveTo>
                    <a:cubicBezTo>
                      <a:pt x="120" y="15"/>
                      <a:pt x="52" y="51"/>
                      <a:pt x="0" y="94"/>
                    </a:cubicBezTo>
                    <a:cubicBezTo>
                      <a:pt x="92" y="93"/>
                      <a:pt x="127" y="55"/>
                      <a:pt x="153" y="0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Freeform 12"/>
              <p:cNvSpPr>
                <a:spLocks/>
              </p:cNvSpPr>
              <p:nvPr/>
            </p:nvSpPr>
            <p:spPr bwMode="auto">
              <a:xfrm>
                <a:off x="2926327" y="3874621"/>
                <a:ext cx="908120" cy="77985"/>
              </a:xfrm>
              <a:custGeom>
                <a:avLst/>
                <a:gdLst>
                  <a:gd name="T0" fmla="*/ 655 w 885"/>
                  <a:gd name="T1" fmla="*/ 62 h 76"/>
                  <a:gd name="T2" fmla="*/ 189 w 885"/>
                  <a:gd name="T3" fmla="*/ 76 h 76"/>
                  <a:gd name="T4" fmla="*/ 0 w 885"/>
                  <a:gd name="T5" fmla="*/ 10 h 76"/>
                  <a:gd name="T6" fmla="*/ 885 w 885"/>
                  <a:gd name="T7" fmla="*/ 0 h 76"/>
                  <a:gd name="T8" fmla="*/ 655 w 885"/>
                  <a:gd name="T9" fmla="*/ 6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5" h="76">
                    <a:moveTo>
                      <a:pt x="655" y="62"/>
                    </a:moveTo>
                    <a:lnTo>
                      <a:pt x="189" y="76"/>
                    </a:lnTo>
                    <a:lnTo>
                      <a:pt x="0" y="10"/>
                    </a:lnTo>
                    <a:lnTo>
                      <a:pt x="885" y="0"/>
                    </a:lnTo>
                    <a:lnTo>
                      <a:pt x="655" y="62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13"/>
              <p:cNvSpPr>
                <a:spLocks/>
              </p:cNvSpPr>
              <p:nvPr/>
            </p:nvSpPr>
            <p:spPr bwMode="auto">
              <a:xfrm>
                <a:off x="4061220" y="3851019"/>
                <a:ext cx="258583" cy="156997"/>
              </a:xfrm>
              <a:custGeom>
                <a:avLst/>
                <a:gdLst>
                  <a:gd name="T0" fmla="*/ 0 w 154"/>
                  <a:gd name="T1" fmla="*/ 1 h 93"/>
                  <a:gd name="T2" fmla="*/ 154 w 154"/>
                  <a:gd name="T3" fmla="*/ 93 h 93"/>
                  <a:gd name="T4" fmla="*/ 0 w 154"/>
                  <a:gd name="T5" fmla="*/ 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4" h="93">
                    <a:moveTo>
                      <a:pt x="0" y="1"/>
                    </a:moveTo>
                    <a:cubicBezTo>
                      <a:pt x="53" y="43"/>
                      <a:pt x="121" y="78"/>
                      <a:pt x="154" y="93"/>
                    </a:cubicBezTo>
                    <a:cubicBezTo>
                      <a:pt x="128" y="38"/>
                      <a:pt x="92" y="0"/>
                      <a:pt x="0" y="1"/>
                    </a:cubicBez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0" name="TextBox 89"/>
            <p:cNvSpPr txBox="1"/>
            <p:nvPr/>
          </p:nvSpPr>
          <p:spPr>
            <a:xfrm rot="18900000">
              <a:off x="1757566" y="4868621"/>
              <a:ext cx="14542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91197D5-7D54-4122-B583-E9C71CA468E6}"/>
              </a:ext>
            </a:extLst>
          </p:cNvPr>
          <p:cNvGrpSpPr/>
          <p:nvPr/>
        </p:nvGrpSpPr>
        <p:grpSpPr>
          <a:xfrm>
            <a:off x="2769427" y="1895953"/>
            <a:ext cx="3444365" cy="7859895"/>
            <a:chOff x="2769427" y="1895953"/>
            <a:chExt cx="3444365" cy="7859895"/>
          </a:xfrm>
        </p:grpSpPr>
        <p:sp>
          <p:nvSpPr>
            <p:cNvPr id="19" name="Freeform 6"/>
            <p:cNvSpPr>
              <a:spLocks/>
            </p:cNvSpPr>
            <p:nvPr/>
          </p:nvSpPr>
          <p:spPr bwMode="auto">
            <a:xfrm rot="18890631">
              <a:off x="-812966" y="5478346"/>
              <a:ext cx="7859895" cy="695110"/>
            </a:xfrm>
            <a:custGeom>
              <a:avLst/>
              <a:gdLst>
                <a:gd name="T0" fmla="*/ 1486 w 1779"/>
                <a:gd name="T1" fmla="*/ 1208 h 1208"/>
                <a:gd name="T2" fmla="*/ 0 w 1779"/>
                <a:gd name="T3" fmla="*/ 1208 h 1208"/>
                <a:gd name="T4" fmla="*/ 0 w 1779"/>
                <a:gd name="T5" fmla="*/ 0 h 1208"/>
                <a:gd name="T6" fmla="*/ 1779 w 1779"/>
                <a:gd name="T7" fmla="*/ 0 h 1208"/>
                <a:gd name="T8" fmla="*/ 1779 w 1779"/>
                <a:gd name="T9" fmla="*/ 660 h 1208"/>
                <a:gd name="T10" fmla="*/ 1486 w 1779"/>
                <a:gd name="T11" fmla="*/ 1208 h 1208"/>
                <a:gd name="connsiteX0" fmla="*/ 13244 w 14891"/>
                <a:gd name="connsiteY0" fmla="*/ 10000 h 10000"/>
                <a:gd name="connsiteX1" fmla="*/ 0 w 14891"/>
                <a:gd name="connsiteY1" fmla="*/ 9949 h 10000"/>
                <a:gd name="connsiteX2" fmla="*/ 4891 w 14891"/>
                <a:gd name="connsiteY2" fmla="*/ 0 h 10000"/>
                <a:gd name="connsiteX3" fmla="*/ 14891 w 14891"/>
                <a:gd name="connsiteY3" fmla="*/ 0 h 10000"/>
                <a:gd name="connsiteX4" fmla="*/ 14891 w 14891"/>
                <a:gd name="connsiteY4" fmla="*/ 5464 h 10000"/>
                <a:gd name="connsiteX5" fmla="*/ 13244 w 14891"/>
                <a:gd name="connsiteY5" fmla="*/ 10000 h 10000"/>
                <a:gd name="connsiteX0" fmla="*/ 13313 w 14960"/>
                <a:gd name="connsiteY0" fmla="*/ 10000 h 10000"/>
                <a:gd name="connsiteX1" fmla="*/ 69 w 14960"/>
                <a:gd name="connsiteY1" fmla="*/ 9949 h 10000"/>
                <a:gd name="connsiteX2" fmla="*/ 0 w 14960"/>
                <a:gd name="connsiteY2" fmla="*/ 0 h 10000"/>
                <a:gd name="connsiteX3" fmla="*/ 14960 w 14960"/>
                <a:gd name="connsiteY3" fmla="*/ 0 h 10000"/>
                <a:gd name="connsiteX4" fmla="*/ 14960 w 14960"/>
                <a:gd name="connsiteY4" fmla="*/ 5464 h 10000"/>
                <a:gd name="connsiteX5" fmla="*/ 13313 w 14960"/>
                <a:gd name="connsiteY5" fmla="*/ 10000 h 10000"/>
                <a:gd name="connsiteX0" fmla="*/ 13659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659 w 14960"/>
                <a:gd name="connsiteY5" fmla="*/ 10121 h 10121"/>
                <a:gd name="connsiteX0" fmla="*/ 13920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920 w 14960"/>
                <a:gd name="connsiteY5" fmla="*/ 10121 h 10121"/>
                <a:gd name="connsiteX0" fmla="*/ 14785 w 14960"/>
                <a:gd name="connsiteY0" fmla="*/ 10230 h 10230"/>
                <a:gd name="connsiteX1" fmla="*/ 69 w 14960"/>
                <a:gd name="connsiteY1" fmla="*/ 9949 h 10230"/>
                <a:gd name="connsiteX2" fmla="*/ 0 w 14960"/>
                <a:gd name="connsiteY2" fmla="*/ 0 h 10230"/>
                <a:gd name="connsiteX3" fmla="*/ 14960 w 14960"/>
                <a:gd name="connsiteY3" fmla="*/ 0 h 10230"/>
                <a:gd name="connsiteX4" fmla="*/ 14960 w 14960"/>
                <a:gd name="connsiteY4" fmla="*/ 5464 h 10230"/>
                <a:gd name="connsiteX5" fmla="*/ 14785 w 14960"/>
                <a:gd name="connsiteY5" fmla="*/ 10230 h 10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60" h="10230">
                  <a:moveTo>
                    <a:pt x="14785" y="10230"/>
                  </a:moveTo>
                  <a:lnTo>
                    <a:pt x="69" y="9949"/>
                  </a:lnTo>
                  <a:cubicBezTo>
                    <a:pt x="46" y="6633"/>
                    <a:pt x="23" y="3316"/>
                    <a:pt x="0" y="0"/>
                  </a:cubicBezTo>
                  <a:lnTo>
                    <a:pt x="14960" y="0"/>
                  </a:lnTo>
                  <a:lnTo>
                    <a:pt x="14960" y="5464"/>
                  </a:lnTo>
                  <a:cubicBezTo>
                    <a:pt x="14902" y="7053"/>
                    <a:pt x="14843" y="8641"/>
                    <a:pt x="14785" y="10230"/>
                  </a:cubicBezTo>
                  <a:close/>
                </a:path>
              </a:pathLst>
            </a:custGeom>
            <a:gradFill>
              <a:gsLst>
                <a:gs pos="64000">
                  <a:schemeClr val="accent4">
                    <a:lumMod val="60000"/>
                    <a:lumOff val="40000"/>
                    <a:alpha val="50000"/>
                  </a:schemeClr>
                </a:gs>
                <a:gs pos="0">
                  <a:schemeClr val="accent4">
                    <a:lumMod val="50000"/>
                  </a:schemeClr>
                </a:gs>
                <a:gs pos="25000">
                  <a:schemeClr val="accent4"/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60"/>
            <p:cNvGrpSpPr/>
            <p:nvPr/>
          </p:nvGrpSpPr>
          <p:grpSpPr>
            <a:xfrm rot="18890631">
              <a:off x="4808002" y="2718796"/>
              <a:ext cx="1752619" cy="1058961"/>
              <a:chOff x="4519408" y="4690818"/>
              <a:chExt cx="1752619" cy="1058961"/>
            </a:xfrm>
          </p:grpSpPr>
          <p:sp>
            <p:nvSpPr>
              <p:cNvPr id="52" name="Freeform 5"/>
              <p:cNvSpPr>
                <a:spLocks/>
              </p:cNvSpPr>
              <p:nvPr/>
            </p:nvSpPr>
            <p:spPr bwMode="auto">
              <a:xfrm>
                <a:off x="5610177" y="5600990"/>
                <a:ext cx="158023" cy="148789"/>
              </a:xfrm>
              <a:custGeom>
                <a:avLst/>
                <a:gdLst>
                  <a:gd name="T0" fmla="*/ 94 w 94"/>
                  <a:gd name="T1" fmla="*/ 0 h 88"/>
                  <a:gd name="T2" fmla="*/ 45 w 94"/>
                  <a:gd name="T3" fmla="*/ 82 h 88"/>
                  <a:gd name="T4" fmla="*/ 0 w 94"/>
                  <a:gd name="T5" fmla="*/ 67 h 88"/>
                  <a:gd name="T6" fmla="*/ 36 w 94"/>
                  <a:gd name="T7" fmla="*/ 2 h 88"/>
                  <a:gd name="T8" fmla="*/ 94 w 94"/>
                  <a:gd name="T9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88">
                    <a:moveTo>
                      <a:pt x="94" y="0"/>
                    </a:moveTo>
                    <a:cubicBezTo>
                      <a:pt x="94" y="0"/>
                      <a:pt x="59" y="77"/>
                      <a:pt x="45" y="82"/>
                    </a:cubicBezTo>
                    <a:cubicBezTo>
                      <a:pt x="32" y="88"/>
                      <a:pt x="0" y="67"/>
                      <a:pt x="0" y="67"/>
                    </a:cubicBezTo>
                    <a:cubicBezTo>
                      <a:pt x="36" y="2"/>
                      <a:pt x="36" y="2"/>
                      <a:pt x="36" y="2"/>
                    </a:cubicBez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6"/>
              <p:cNvSpPr>
                <a:spLocks/>
              </p:cNvSpPr>
              <p:nvPr/>
            </p:nvSpPr>
            <p:spPr bwMode="auto">
              <a:xfrm>
                <a:off x="5604020" y="4690818"/>
                <a:ext cx="159049" cy="146736"/>
              </a:xfrm>
              <a:custGeom>
                <a:avLst/>
                <a:gdLst>
                  <a:gd name="T0" fmla="*/ 95 w 95"/>
                  <a:gd name="T1" fmla="*/ 87 h 87"/>
                  <a:gd name="T2" fmla="*/ 46 w 95"/>
                  <a:gd name="T3" fmla="*/ 6 h 87"/>
                  <a:gd name="T4" fmla="*/ 0 w 95"/>
                  <a:gd name="T5" fmla="*/ 21 h 87"/>
                  <a:gd name="T6" fmla="*/ 37 w 95"/>
                  <a:gd name="T7" fmla="*/ 86 h 87"/>
                  <a:gd name="T8" fmla="*/ 95 w 95"/>
                  <a:gd name="T9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" h="87">
                    <a:moveTo>
                      <a:pt x="95" y="87"/>
                    </a:moveTo>
                    <a:cubicBezTo>
                      <a:pt x="95" y="87"/>
                      <a:pt x="59" y="11"/>
                      <a:pt x="46" y="6"/>
                    </a:cubicBezTo>
                    <a:cubicBezTo>
                      <a:pt x="32" y="0"/>
                      <a:pt x="0" y="21"/>
                      <a:pt x="0" y="21"/>
                    </a:cubicBezTo>
                    <a:cubicBezTo>
                      <a:pt x="37" y="86"/>
                      <a:pt x="37" y="86"/>
                      <a:pt x="37" y="86"/>
                    </a:cubicBezTo>
                    <a:lnTo>
                      <a:pt x="95" y="8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7"/>
              <p:cNvSpPr>
                <a:spLocks/>
              </p:cNvSpPr>
              <p:nvPr/>
            </p:nvSpPr>
            <p:spPr bwMode="auto">
              <a:xfrm>
                <a:off x="4519408" y="4814979"/>
                <a:ext cx="1752619" cy="803455"/>
              </a:xfrm>
              <a:custGeom>
                <a:avLst/>
                <a:gdLst>
                  <a:gd name="T0" fmla="*/ 1015 w 1043"/>
                  <a:gd name="T1" fmla="*/ 357 h 477"/>
                  <a:gd name="T2" fmla="*/ 1014 w 1043"/>
                  <a:gd name="T3" fmla="*/ 120 h 477"/>
                  <a:gd name="T4" fmla="*/ 839 w 1043"/>
                  <a:gd name="T5" fmla="*/ 4 h 477"/>
                  <a:gd name="T6" fmla="*/ 146 w 1043"/>
                  <a:gd name="T7" fmla="*/ 14 h 477"/>
                  <a:gd name="T8" fmla="*/ 0 w 1043"/>
                  <a:gd name="T9" fmla="*/ 147 h 477"/>
                  <a:gd name="T10" fmla="*/ 1 w 1043"/>
                  <a:gd name="T11" fmla="*/ 343 h 477"/>
                  <a:gd name="T12" fmla="*/ 149 w 1043"/>
                  <a:gd name="T13" fmla="*/ 474 h 477"/>
                  <a:gd name="T14" fmla="*/ 842 w 1043"/>
                  <a:gd name="T15" fmla="*/ 475 h 477"/>
                  <a:gd name="T16" fmla="*/ 1015 w 1043"/>
                  <a:gd name="T17" fmla="*/ 357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43" h="477">
                    <a:moveTo>
                      <a:pt x="1015" y="357"/>
                    </a:moveTo>
                    <a:cubicBezTo>
                      <a:pt x="1043" y="286"/>
                      <a:pt x="1042" y="190"/>
                      <a:pt x="1014" y="120"/>
                    </a:cubicBezTo>
                    <a:cubicBezTo>
                      <a:pt x="985" y="50"/>
                      <a:pt x="952" y="0"/>
                      <a:pt x="839" y="4"/>
                    </a:cubicBezTo>
                    <a:cubicBezTo>
                      <a:pt x="725" y="8"/>
                      <a:pt x="265" y="13"/>
                      <a:pt x="146" y="14"/>
                    </a:cubicBezTo>
                    <a:cubicBezTo>
                      <a:pt x="27" y="15"/>
                      <a:pt x="0" y="147"/>
                      <a:pt x="0" y="147"/>
                    </a:cubicBezTo>
                    <a:cubicBezTo>
                      <a:pt x="1" y="343"/>
                      <a:pt x="1" y="343"/>
                      <a:pt x="1" y="343"/>
                    </a:cubicBezTo>
                    <a:cubicBezTo>
                      <a:pt x="1" y="343"/>
                      <a:pt x="30" y="474"/>
                      <a:pt x="149" y="474"/>
                    </a:cubicBezTo>
                    <a:cubicBezTo>
                      <a:pt x="268" y="473"/>
                      <a:pt x="728" y="472"/>
                      <a:pt x="842" y="475"/>
                    </a:cubicBezTo>
                    <a:cubicBezTo>
                      <a:pt x="955" y="477"/>
                      <a:pt x="987" y="427"/>
                      <a:pt x="1015" y="35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8"/>
              <p:cNvSpPr>
                <a:spLocks/>
              </p:cNvSpPr>
              <p:nvPr/>
            </p:nvSpPr>
            <p:spPr bwMode="auto">
              <a:xfrm>
                <a:off x="4816984" y="5527109"/>
                <a:ext cx="906067" cy="69776"/>
              </a:xfrm>
              <a:custGeom>
                <a:avLst/>
                <a:gdLst>
                  <a:gd name="T0" fmla="*/ 655 w 883"/>
                  <a:gd name="T1" fmla="*/ 7 h 68"/>
                  <a:gd name="T2" fmla="*/ 188 w 883"/>
                  <a:gd name="T3" fmla="*/ 0 h 68"/>
                  <a:gd name="T4" fmla="*/ 0 w 883"/>
                  <a:gd name="T5" fmla="*/ 68 h 68"/>
                  <a:gd name="T6" fmla="*/ 883 w 883"/>
                  <a:gd name="T7" fmla="*/ 66 h 68"/>
                  <a:gd name="T8" fmla="*/ 655 w 883"/>
                  <a:gd name="T9" fmla="*/ 7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3" h="68">
                    <a:moveTo>
                      <a:pt x="655" y="7"/>
                    </a:moveTo>
                    <a:lnTo>
                      <a:pt x="188" y="0"/>
                    </a:lnTo>
                    <a:lnTo>
                      <a:pt x="0" y="68"/>
                    </a:lnTo>
                    <a:lnTo>
                      <a:pt x="883" y="66"/>
                    </a:lnTo>
                    <a:lnTo>
                      <a:pt x="655" y="7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9"/>
              <p:cNvSpPr>
                <a:spLocks/>
              </p:cNvSpPr>
              <p:nvPr/>
            </p:nvSpPr>
            <p:spPr bwMode="auto">
              <a:xfrm>
                <a:off x="5501409" y="4864233"/>
                <a:ext cx="339647" cy="710078"/>
              </a:xfrm>
              <a:custGeom>
                <a:avLst/>
                <a:gdLst>
                  <a:gd name="T0" fmla="*/ 155 w 202"/>
                  <a:gd name="T1" fmla="*/ 422 h 422"/>
                  <a:gd name="T2" fmla="*/ 202 w 202"/>
                  <a:gd name="T3" fmla="*/ 215 h 422"/>
                  <a:gd name="T4" fmla="*/ 152 w 202"/>
                  <a:gd name="T5" fmla="*/ 0 h 422"/>
                  <a:gd name="T6" fmla="*/ 0 w 202"/>
                  <a:gd name="T7" fmla="*/ 39 h 422"/>
                  <a:gd name="T8" fmla="*/ 14 w 202"/>
                  <a:gd name="T9" fmla="*/ 212 h 422"/>
                  <a:gd name="T10" fmla="*/ 3 w 202"/>
                  <a:gd name="T11" fmla="*/ 385 h 422"/>
                  <a:gd name="T12" fmla="*/ 155 w 202"/>
                  <a:gd name="T13" fmla="*/ 422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2" h="422">
                    <a:moveTo>
                      <a:pt x="155" y="422"/>
                    </a:moveTo>
                    <a:cubicBezTo>
                      <a:pt x="195" y="327"/>
                      <a:pt x="201" y="278"/>
                      <a:pt x="202" y="215"/>
                    </a:cubicBezTo>
                    <a:cubicBezTo>
                      <a:pt x="202" y="152"/>
                      <a:pt x="193" y="94"/>
                      <a:pt x="152" y="0"/>
                    </a:cubicBezTo>
                    <a:cubicBezTo>
                      <a:pt x="117" y="9"/>
                      <a:pt x="0" y="39"/>
                      <a:pt x="0" y="39"/>
                    </a:cubicBezTo>
                    <a:cubicBezTo>
                      <a:pt x="4" y="62"/>
                      <a:pt x="17" y="144"/>
                      <a:pt x="14" y="212"/>
                    </a:cubicBezTo>
                    <a:cubicBezTo>
                      <a:pt x="10" y="280"/>
                      <a:pt x="6" y="362"/>
                      <a:pt x="3" y="385"/>
                    </a:cubicBezTo>
                    <a:cubicBezTo>
                      <a:pt x="3" y="385"/>
                      <a:pt x="120" y="413"/>
                      <a:pt x="155" y="422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10"/>
              <p:cNvSpPr>
                <a:spLocks/>
              </p:cNvSpPr>
              <p:nvPr/>
            </p:nvSpPr>
            <p:spPr bwMode="auto">
              <a:xfrm>
                <a:off x="4758495" y="4874494"/>
                <a:ext cx="240113" cy="701869"/>
              </a:xfrm>
              <a:custGeom>
                <a:avLst/>
                <a:gdLst>
                  <a:gd name="T0" fmla="*/ 143 w 143"/>
                  <a:gd name="T1" fmla="*/ 376 h 417"/>
                  <a:gd name="T2" fmla="*/ 116 w 143"/>
                  <a:gd name="T3" fmla="*/ 208 h 417"/>
                  <a:gd name="T4" fmla="*/ 141 w 143"/>
                  <a:gd name="T5" fmla="*/ 40 h 417"/>
                  <a:gd name="T6" fmla="*/ 24 w 143"/>
                  <a:gd name="T7" fmla="*/ 0 h 417"/>
                  <a:gd name="T8" fmla="*/ 1 w 143"/>
                  <a:gd name="T9" fmla="*/ 209 h 417"/>
                  <a:gd name="T10" fmla="*/ 27 w 143"/>
                  <a:gd name="T11" fmla="*/ 417 h 417"/>
                  <a:gd name="T12" fmla="*/ 143 w 143"/>
                  <a:gd name="T13" fmla="*/ 376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3" h="417">
                    <a:moveTo>
                      <a:pt x="143" y="376"/>
                    </a:moveTo>
                    <a:cubicBezTo>
                      <a:pt x="131" y="333"/>
                      <a:pt x="119" y="278"/>
                      <a:pt x="116" y="208"/>
                    </a:cubicBezTo>
                    <a:cubicBezTo>
                      <a:pt x="112" y="138"/>
                      <a:pt x="137" y="55"/>
                      <a:pt x="141" y="40"/>
                    </a:cubicBezTo>
                    <a:cubicBezTo>
                      <a:pt x="106" y="31"/>
                      <a:pt x="106" y="30"/>
                      <a:pt x="24" y="0"/>
                    </a:cubicBezTo>
                    <a:cubicBezTo>
                      <a:pt x="24" y="0"/>
                      <a:pt x="1" y="124"/>
                      <a:pt x="1" y="209"/>
                    </a:cubicBezTo>
                    <a:cubicBezTo>
                      <a:pt x="0" y="294"/>
                      <a:pt x="27" y="417"/>
                      <a:pt x="27" y="417"/>
                    </a:cubicBezTo>
                    <a:cubicBezTo>
                      <a:pt x="108" y="386"/>
                      <a:pt x="108" y="386"/>
                      <a:pt x="143" y="37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11"/>
              <p:cNvSpPr>
                <a:spLocks/>
              </p:cNvSpPr>
              <p:nvPr/>
            </p:nvSpPr>
            <p:spPr bwMode="auto">
              <a:xfrm>
                <a:off x="5951875" y="5456306"/>
                <a:ext cx="256531" cy="159050"/>
              </a:xfrm>
              <a:custGeom>
                <a:avLst/>
                <a:gdLst>
                  <a:gd name="T0" fmla="*/ 153 w 153"/>
                  <a:gd name="T1" fmla="*/ 0 h 94"/>
                  <a:gd name="T2" fmla="*/ 0 w 153"/>
                  <a:gd name="T3" fmla="*/ 94 h 94"/>
                  <a:gd name="T4" fmla="*/ 153 w 153"/>
                  <a:gd name="T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94">
                    <a:moveTo>
                      <a:pt x="153" y="0"/>
                    </a:moveTo>
                    <a:cubicBezTo>
                      <a:pt x="120" y="15"/>
                      <a:pt x="52" y="51"/>
                      <a:pt x="0" y="94"/>
                    </a:cubicBezTo>
                    <a:cubicBezTo>
                      <a:pt x="92" y="93"/>
                      <a:pt x="127" y="55"/>
                      <a:pt x="153" y="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12"/>
              <p:cNvSpPr>
                <a:spLocks/>
              </p:cNvSpPr>
              <p:nvPr/>
            </p:nvSpPr>
            <p:spPr bwMode="auto">
              <a:xfrm>
                <a:off x="4811853" y="4843711"/>
                <a:ext cx="908120" cy="77985"/>
              </a:xfrm>
              <a:custGeom>
                <a:avLst/>
                <a:gdLst>
                  <a:gd name="T0" fmla="*/ 655 w 885"/>
                  <a:gd name="T1" fmla="*/ 62 h 76"/>
                  <a:gd name="T2" fmla="*/ 189 w 885"/>
                  <a:gd name="T3" fmla="*/ 76 h 76"/>
                  <a:gd name="T4" fmla="*/ 0 w 885"/>
                  <a:gd name="T5" fmla="*/ 10 h 76"/>
                  <a:gd name="T6" fmla="*/ 885 w 885"/>
                  <a:gd name="T7" fmla="*/ 0 h 76"/>
                  <a:gd name="T8" fmla="*/ 655 w 885"/>
                  <a:gd name="T9" fmla="*/ 6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85" h="76">
                    <a:moveTo>
                      <a:pt x="655" y="62"/>
                    </a:moveTo>
                    <a:lnTo>
                      <a:pt x="189" y="76"/>
                    </a:lnTo>
                    <a:lnTo>
                      <a:pt x="0" y="10"/>
                    </a:lnTo>
                    <a:lnTo>
                      <a:pt x="885" y="0"/>
                    </a:lnTo>
                    <a:lnTo>
                      <a:pt x="655" y="62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Freeform 13"/>
              <p:cNvSpPr>
                <a:spLocks/>
              </p:cNvSpPr>
              <p:nvPr/>
            </p:nvSpPr>
            <p:spPr bwMode="auto">
              <a:xfrm>
                <a:off x="5946746" y="4820109"/>
                <a:ext cx="258583" cy="156997"/>
              </a:xfrm>
              <a:custGeom>
                <a:avLst/>
                <a:gdLst>
                  <a:gd name="T0" fmla="*/ 0 w 154"/>
                  <a:gd name="T1" fmla="*/ 1 h 93"/>
                  <a:gd name="T2" fmla="*/ 154 w 154"/>
                  <a:gd name="T3" fmla="*/ 93 h 93"/>
                  <a:gd name="T4" fmla="*/ 0 w 154"/>
                  <a:gd name="T5" fmla="*/ 1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4" h="93">
                    <a:moveTo>
                      <a:pt x="0" y="1"/>
                    </a:moveTo>
                    <a:cubicBezTo>
                      <a:pt x="53" y="43"/>
                      <a:pt x="121" y="78"/>
                      <a:pt x="154" y="93"/>
                    </a:cubicBezTo>
                    <a:cubicBezTo>
                      <a:pt x="128" y="38"/>
                      <a:pt x="92" y="0"/>
                      <a:pt x="0" y="1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16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1" name="TextBox 90"/>
            <p:cNvSpPr txBox="1"/>
            <p:nvPr/>
          </p:nvSpPr>
          <p:spPr>
            <a:xfrm rot="18900000">
              <a:off x="3776914" y="4211985"/>
              <a:ext cx="14542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419F522A-B266-4134-8D6F-46DCEA85A742}"/>
              </a:ext>
            </a:extLst>
          </p:cNvPr>
          <p:cNvGrpSpPr/>
          <p:nvPr/>
        </p:nvGrpSpPr>
        <p:grpSpPr>
          <a:xfrm>
            <a:off x="7365009" y="2264807"/>
            <a:ext cx="3577597" cy="818832"/>
            <a:chOff x="7365009" y="2264807"/>
            <a:chExt cx="3577597" cy="818832"/>
          </a:xfrm>
        </p:grpSpPr>
        <p:sp>
          <p:nvSpPr>
            <p:cNvPr id="68" name="TextBox 67"/>
            <p:cNvSpPr txBox="1"/>
            <p:nvPr/>
          </p:nvSpPr>
          <p:spPr>
            <a:xfrm>
              <a:off x="8460487" y="2264807"/>
              <a:ext cx="83708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Million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8460487" y="2526335"/>
              <a:ext cx="24821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7365009" y="2314198"/>
              <a:ext cx="112723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4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975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21E4774-2EF9-45F5-8E4F-042DD4C43F7D}"/>
              </a:ext>
            </a:extLst>
          </p:cNvPr>
          <p:cNvGrpSpPr/>
          <p:nvPr/>
        </p:nvGrpSpPr>
        <p:grpSpPr>
          <a:xfrm>
            <a:off x="6893726" y="3310531"/>
            <a:ext cx="3934570" cy="769441"/>
            <a:chOff x="6893726" y="3310531"/>
            <a:chExt cx="3934570" cy="769441"/>
          </a:xfrm>
        </p:grpSpPr>
        <p:sp>
          <p:nvSpPr>
            <p:cNvPr id="74" name="TextBox 73"/>
            <p:cNvSpPr txBox="1"/>
            <p:nvPr/>
          </p:nvSpPr>
          <p:spPr>
            <a:xfrm>
              <a:off x="8460487" y="3311083"/>
              <a:ext cx="75052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Million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8460487" y="3572611"/>
              <a:ext cx="23678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6893726" y="3310531"/>
              <a:ext cx="159851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44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1,089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8F15EC1-D34D-4B98-89FF-0741433DB484}"/>
              </a:ext>
            </a:extLst>
          </p:cNvPr>
          <p:cNvGrpSpPr/>
          <p:nvPr/>
        </p:nvGrpSpPr>
        <p:grpSpPr>
          <a:xfrm>
            <a:off x="7365009" y="4386696"/>
            <a:ext cx="3463287" cy="854774"/>
            <a:chOff x="7365009" y="4386696"/>
            <a:chExt cx="3463287" cy="854774"/>
          </a:xfrm>
        </p:grpSpPr>
        <p:sp>
          <p:nvSpPr>
            <p:cNvPr id="76" name="TextBox 75"/>
            <p:cNvSpPr txBox="1"/>
            <p:nvPr/>
          </p:nvSpPr>
          <p:spPr>
            <a:xfrm>
              <a:off x="8460487" y="4386696"/>
              <a:ext cx="75052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Million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8460487" y="4648224"/>
              <a:ext cx="23678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7365009" y="4472029"/>
              <a:ext cx="112723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44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825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9AA1C37-4CD4-4BFF-83C6-129FFF7D87C2}"/>
              </a:ext>
            </a:extLst>
          </p:cNvPr>
          <p:cNvGrpSpPr/>
          <p:nvPr/>
        </p:nvGrpSpPr>
        <p:grpSpPr>
          <a:xfrm>
            <a:off x="6893726" y="5462309"/>
            <a:ext cx="3934570" cy="775494"/>
            <a:chOff x="6893726" y="5462309"/>
            <a:chExt cx="3934570" cy="775494"/>
          </a:xfrm>
        </p:grpSpPr>
        <p:sp>
          <p:nvSpPr>
            <p:cNvPr id="78" name="TextBox 77"/>
            <p:cNvSpPr txBox="1"/>
            <p:nvPr/>
          </p:nvSpPr>
          <p:spPr>
            <a:xfrm>
              <a:off x="8460487" y="5462309"/>
              <a:ext cx="75052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Million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8460487" y="5723837"/>
              <a:ext cx="23678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893726" y="5468362"/>
              <a:ext cx="1598515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d-ID" sz="4400" b="1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1,257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9439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 Truck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Infographic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86E330E-8C0C-4642-8560-87A8216A51B6}"/>
              </a:ext>
            </a:extLst>
          </p:cNvPr>
          <p:cNvGrpSpPr/>
          <p:nvPr/>
        </p:nvGrpSpPr>
        <p:grpSpPr>
          <a:xfrm>
            <a:off x="949482" y="4316058"/>
            <a:ext cx="4479768" cy="1683231"/>
            <a:chOff x="949482" y="4316058"/>
            <a:chExt cx="4479768" cy="1683231"/>
          </a:xfrm>
        </p:grpSpPr>
        <p:sp>
          <p:nvSpPr>
            <p:cNvPr id="19" name="TextBox 18"/>
            <p:cNvSpPr txBox="1"/>
            <p:nvPr/>
          </p:nvSpPr>
          <p:spPr>
            <a:xfrm>
              <a:off x="955851" y="5387134"/>
              <a:ext cx="4473399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949482" y="4316058"/>
              <a:ext cx="14830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Oil</a:t>
              </a:r>
              <a:r>
                <a:rPr lang="id-ID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Consumed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557506" y="4644351"/>
              <a:ext cx="2765396" cy="61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truck, ungroup it and recolor a fill with your own.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89182" y="4597287"/>
              <a:ext cx="13147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  <a:r>
                <a:rPr lang="id-ID" sz="44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B35BF0B-FDEA-41DE-9873-D9DE0D02F447}"/>
              </a:ext>
            </a:extLst>
          </p:cNvPr>
          <p:cNvGrpSpPr/>
          <p:nvPr/>
        </p:nvGrpSpPr>
        <p:grpSpPr>
          <a:xfrm>
            <a:off x="927100" y="2021734"/>
            <a:ext cx="4579620" cy="2199542"/>
            <a:chOff x="927100" y="2021734"/>
            <a:chExt cx="4579620" cy="2199542"/>
          </a:xfrm>
        </p:grpSpPr>
        <p:grpSp>
          <p:nvGrpSpPr>
            <p:cNvPr id="3" name="Group 2"/>
            <p:cNvGrpSpPr/>
            <p:nvPr/>
          </p:nvGrpSpPr>
          <p:grpSpPr>
            <a:xfrm>
              <a:off x="927100" y="2021734"/>
              <a:ext cx="4579620" cy="2199542"/>
              <a:chOff x="927100" y="1801814"/>
              <a:chExt cx="4579620" cy="2199542"/>
            </a:xfrm>
          </p:grpSpPr>
          <p:sp>
            <p:nvSpPr>
              <p:cNvPr id="4" name="Freeform 5"/>
              <p:cNvSpPr>
                <a:spLocks/>
              </p:cNvSpPr>
              <p:nvPr/>
            </p:nvSpPr>
            <p:spPr bwMode="auto">
              <a:xfrm>
                <a:off x="4638639" y="3355936"/>
                <a:ext cx="327975" cy="321958"/>
              </a:xfrm>
              <a:custGeom>
                <a:avLst/>
                <a:gdLst>
                  <a:gd name="T0" fmla="*/ 0 w 45"/>
                  <a:gd name="T1" fmla="*/ 0 h 44"/>
                  <a:gd name="T2" fmla="*/ 45 w 45"/>
                  <a:gd name="T3" fmla="*/ 0 h 44"/>
                  <a:gd name="T4" fmla="*/ 45 w 45"/>
                  <a:gd name="T5" fmla="*/ 44 h 44"/>
                  <a:gd name="T6" fmla="*/ 15 w 45"/>
                  <a:gd name="T7" fmla="*/ 44 h 44"/>
                  <a:gd name="T8" fmla="*/ 15 w 45"/>
                  <a:gd name="T9" fmla="*/ 40 h 44"/>
                  <a:gd name="T10" fmla="*/ 0 w 45"/>
                  <a:gd name="T1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44">
                    <a:moveTo>
                      <a:pt x="0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5" y="43"/>
                      <a:pt x="15" y="41"/>
                      <a:pt x="15" y="40"/>
                    </a:cubicBezTo>
                    <a:cubicBezTo>
                      <a:pt x="15" y="25"/>
                      <a:pt x="9" y="11"/>
                      <a:pt x="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" name="Freeform 6"/>
              <p:cNvSpPr>
                <a:spLocks noEditPoints="1"/>
              </p:cNvSpPr>
              <p:nvPr/>
            </p:nvSpPr>
            <p:spPr bwMode="auto">
              <a:xfrm>
                <a:off x="3954102" y="3289739"/>
                <a:ext cx="707103" cy="711617"/>
              </a:xfrm>
              <a:custGeom>
                <a:avLst/>
                <a:gdLst>
                  <a:gd name="T0" fmla="*/ 49 w 97"/>
                  <a:gd name="T1" fmla="*/ 0 h 97"/>
                  <a:gd name="T2" fmla="*/ 0 w 97"/>
                  <a:gd name="T3" fmla="*/ 49 h 97"/>
                  <a:gd name="T4" fmla="*/ 49 w 97"/>
                  <a:gd name="T5" fmla="*/ 97 h 97"/>
                  <a:gd name="T6" fmla="*/ 97 w 97"/>
                  <a:gd name="T7" fmla="*/ 49 h 97"/>
                  <a:gd name="T8" fmla="*/ 49 w 97"/>
                  <a:gd name="T9" fmla="*/ 0 h 97"/>
                  <a:gd name="T10" fmla="*/ 49 w 97"/>
                  <a:gd name="T11" fmla="*/ 79 h 97"/>
                  <a:gd name="T12" fmla="*/ 19 w 97"/>
                  <a:gd name="T13" fmla="*/ 49 h 97"/>
                  <a:gd name="T14" fmla="*/ 49 w 97"/>
                  <a:gd name="T15" fmla="*/ 19 h 97"/>
                  <a:gd name="T16" fmla="*/ 79 w 97"/>
                  <a:gd name="T17" fmla="*/ 49 h 97"/>
                  <a:gd name="T18" fmla="*/ 49 w 97"/>
                  <a:gd name="T19" fmla="*/ 7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7" h="97">
                    <a:moveTo>
                      <a:pt x="49" y="0"/>
                    </a:moveTo>
                    <a:cubicBezTo>
                      <a:pt x="22" y="0"/>
                      <a:pt x="0" y="22"/>
                      <a:pt x="0" y="49"/>
                    </a:cubicBezTo>
                    <a:cubicBezTo>
                      <a:pt x="0" y="76"/>
                      <a:pt x="22" y="97"/>
                      <a:pt x="49" y="97"/>
                    </a:cubicBezTo>
                    <a:cubicBezTo>
                      <a:pt x="76" y="97"/>
                      <a:pt x="97" y="76"/>
                      <a:pt x="97" y="49"/>
                    </a:cubicBezTo>
                    <a:cubicBezTo>
                      <a:pt x="97" y="22"/>
                      <a:pt x="76" y="0"/>
                      <a:pt x="49" y="0"/>
                    </a:cubicBezTo>
                    <a:close/>
                    <a:moveTo>
                      <a:pt x="49" y="79"/>
                    </a:moveTo>
                    <a:cubicBezTo>
                      <a:pt x="32" y="79"/>
                      <a:pt x="19" y="66"/>
                      <a:pt x="19" y="49"/>
                    </a:cubicBezTo>
                    <a:cubicBezTo>
                      <a:pt x="19" y="32"/>
                      <a:pt x="32" y="19"/>
                      <a:pt x="49" y="19"/>
                    </a:cubicBezTo>
                    <a:cubicBezTo>
                      <a:pt x="65" y="19"/>
                      <a:pt x="79" y="32"/>
                      <a:pt x="79" y="49"/>
                    </a:cubicBezTo>
                    <a:cubicBezTo>
                      <a:pt x="79" y="66"/>
                      <a:pt x="65" y="79"/>
                      <a:pt x="49" y="7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Freeform 7"/>
              <p:cNvSpPr>
                <a:spLocks noEditPoints="1"/>
              </p:cNvSpPr>
              <p:nvPr/>
            </p:nvSpPr>
            <p:spPr bwMode="auto">
              <a:xfrm>
                <a:off x="1283661" y="3289739"/>
                <a:ext cx="707103" cy="711617"/>
              </a:xfrm>
              <a:custGeom>
                <a:avLst/>
                <a:gdLst>
                  <a:gd name="T0" fmla="*/ 49 w 97"/>
                  <a:gd name="T1" fmla="*/ 0 h 97"/>
                  <a:gd name="T2" fmla="*/ 0 w 97"/>
                  <a:gd name="T3" fmla="*/ 49 h 97"/>
                  <a:gd name="T4" fmla="*/ 49 w 97"/>
                  <a:gd name="T5" fmla="*/ 97 h 97"/>
                  <a:gd name="T6" fmla="*/ 97 w 97"/>
                  <a:gd name="T7" fmla="*/ 49 h 97"/>
                  <a:gd name="T8" fmla="*/ 49 w 97"/>
                  <a:gd name="T9" fmla="*/ 0 h 97"/>
                  <a:gd name="T10" fmla="*/ 49 w 97"/>
                  <a:gd name="T11" fmla="*/ 79 h 97"/>
                  <a:gd name="T12" fmla="*/ 19 w 97"/>
                  <a:gd name="T13" fmla="*/ 49 h 97"/>
                  <a:gd name="T14" fmla="*/ 49 w 97"/>
                  <a:gd name="T15" fmla="*/ 19 h 97"/>
                  <a:gd name="T16" fmla="*/ 79 w 97"/>
                  <a:gd name="T17" fmla="*/ 49 h 97"/>
                  <a:gd name="T18" fmla="*/ 49 w 97"/>
                  <a:gd name="T19" fmla="*/ 7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7" h="97">
                    <a:moveTo>
                      <a:pt x="49" y="0"/>
                    </a:moveTo>
                    <a:cubicBezTo>
                      <a:pt x="22" y="0"/>
                      <a:pt x="0" y="22"/>
                      <a:pt x="0" y="49"/>
                    </a:cubicBezTo>
                    <a:cubicBezTo>
                      <a:pt x="0" y="76"/>
                      <a:pt x="22" y="97"/>
                      <a:pt x="49" y="97"/>
                    </a:cubicBezTo>
                    <a:cubicBezTo>
                      <a:pt x="75" y="97"/>
                      <a:pt x="97" y="76"/>
                      <a:pt x="97" y="49"/>
                    </a:cubicBezTo>
                    <a:cubicBezTo>
                      <a:pt x="97" y="22"/>
                      <a:pt x="75" y="0"/>
                      <a:pt x="49" y="0"/>
                    </a:cubicBezTo>
                    <a:close/>
                    <a:moveTo>
                      <a:pt x="49" y="79"/>
                    </a:moveTo>
                    <a:cubicBezTo>
                      <a:pt x="32" y="79"/>
                      <a:pt x="19" y="66"/>
                      <a:pt x="19" y="49"/>
                    </a:cubicBezTo>
                    <a:cubicBezTo>
                      <a:pt x="19" y="32"/>
                      <a:pt x="32" y="19"/>
                      <a:pt x="49" y="19"/>
                    </a:cubicBezTo>
                    <a:cubicBezTo>
                      <a:pt x="65" y="19"/>
                      <a:pt x="79" y="32"/>
                      <a:pt x="79" y="49"/>
                    </a:cubicBezTo>
                    <a:cubicBezTo>
                      <a:pt x="79" y="66"/>
                      <a:pt x="65" y="79"/>
                      <a:pt x="49" y="7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" name="Freeform 8"/>
              <p:cNvSpPr>
                <a:spLocks noEditPoints="1"/>
              </p:cNvSpPr>
              <p:nvPr/>
            </p:nvSpPr>
            <p:spPr bwMode="auto">
              <a:xfrm>
                <a:off x="927100" y="2116249"/>
                <a:ext cx="2267242" cy="1561645"/>
              </a:xfrm>
              <a:custGeom>
                <a:avLst/>
                <a:gdLst>
                  <a:gd name="T0" fmla="*/ 311 w 311"/>
                  <a:gd name="T1" fmla="*/ 169 h 213"/>
                  <a:gd name="T2" fmla="*/ 172 w 311"/>
                  <a:gd name="T3" fmla="*/ 169 h 213"/>
                  <a:gd name="T4" fmla="*/ 172 w 311"/>
                  <a:gd name="T5" fmla="*/ 0 h 213"/>
                  <a:gd name="T6" fmla="*/ 77 w 311"/>
                  <a:gd name="T7" fmla="*/ 0 h 213"/>
                  <a:gd name="T8" fmla="*/ 50 w 311"/>
                  <a:gd name="T9" fmla="*/ 15 h 213"/>
                  <a:gd name="T10" fmla="*/ 15 w 311"/>
                  <a:gd name="T11" fmla="*/ 86 h 213"/>
                  <a:gd name="T12" fmla="*/ 7 w 311"/>
                  <a:gd name="T13" fmla="*/ 115 h 213"/>
                  <a:gd name="T14" fmla="*/ 7 w 311"/>
                  <a:gd name="T15" fmla="*/ 155 h 213"/>
                  <a:gd name="T16" fmla="*/ 4 w 311"/>
                  <a:gd name="T17" fmla="*/ 162 h 213"/>
                  <a:gd name="T18" fmla="*/ 2 w 311"/>
                  <a:gd name="T19" fmla="*/ 164 h 213"/>
                  <a:gd name="T20" fmla="*/ 0 w 311"/>
                  <a:gd name="T21" fmla="*/ 170 h 213"/>
                  <a:gd name="T22" fmla="*/ 0 w 311"/>
                  <a:gd name="T23" fmla="*/ 200 h 213"/>
                  <a:gd name="T24" fmla="*/ 14 w 311"/>
                  <a:gd name="T25" fmla="*/ 213 h 213"/>
                  <a:gd name="T26" fmla="*/ 27 w 311"/>
                  <a:gd name="T27" fmla="*/ 213 h 213"/>
                  <a:gd name="T28" fmla="*/ 38 w 311"/>
                  <a:gd name="T29" fmla="*/ 213 h 213"/>
                  <a:gd name="T30" fmla="*/ 98 w 311"/>
                  <a:gd name="T31" fmla="*/ 149 h 213"/>
                  <a:gd name="T32" fmla="*/ 158 w 311"/>
                  <a:gd name="T33" fmla="*/ 213 h 213"/>
                  <a:gd name="T34" fmla="*/ 172 w 311"/>
                  <a:gd name="T35" fmla="*/ 213 h 213"/>
                  <a:gd name="T36" fmla="*/ 296 w 311"/>
                  <a:gd name="T37" fmla="*/ 213 h 213"/>
                  <a:gd name="T38" fmla="*/ 296 w 311"/>
                  <a:gd name="T39" fmla="*/ 209 h 213"/>
                  <a:gd name="T40" fmla="*/ 311 w 311"/>
                  <a:gd name="T41" fmla="*/ 169 h 213"/>
                  <a:gd name="T42" fmla="*/ 131 w 311"/>
                  <a:gd name="T43" fmla="*/ 71 h 213"/>
                  <a:gd name="T44" fmla="*/ 122 w 311"/>
                  <a:gd name="T45" fmla="*/ 81 h 213"/>
                  <a:gd name="T46" fmla="*/ 37 w 311"/>
                  <a:gd name="T47" fmla="*/ 81 h 213"/>
                  <a:gd name="T48" fmla="*/ 33 w 311"/>
                  <a:gd name="T49" fmla="*/ 76 h 213"/>
                  <a:gd name="T50" fmla="*/ 60 w 311"/>
                  <a:gd name="T51" fmla="*/ 21 h 213"/>
                  <a:gd name="T52" fmla="*/ 62 w 311"/>
                  <a:gd name="T53" fmla="*/ 20 h 213"/>
                  <a:gd name="T54" fmla="*/ 127 w 311"/>
                  <a:gd name="T55" fmla="*/ 20 h 213"/>
                  <a:gd name="T56" fmla="*/ 131 w 311"/>
                  <a:gd name="T57" fmla="*/ 24 h 213"/>
                  <a:gd name="T58" fmla="*/ 131 w 311"/>
                  <a:gd name="T59" fmla="*/ 71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1" h="213">
                    <a:moveTo>
                      <a:pt x="311" y="169"/>
                    </a:moveTo>
                    <a:cubicBezTo>
                      <a:pt x="172" y="169"/>
                      <a:pt x="172" y="169"/>
                      <a:pt x="172" y="169"/>
                    </a:cubicBezTo>
                    <a:cubicBezTo>
                      <a:pt x="172" y="0"/>
                      <a:pt x="172" y="0"/>
                      <a:pt x="172" y="0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65" y="0"/>
                      <a:pt x="56" y="5"/>
                      <a:pt x="50" y="15"/>
                    </a:cubicBezTo>
                    <a:cubicBezTo>
                      <a:pt x="15" y="86"/>
                      <a:pt x="15" y="86"/>
                      <a:pt x="15" y="86"/>
                    </a:cubicBezTo>
                    <a:cubicBezTo>
                      <a:pt x="10" y="95"/>
                      <a:pt x="8" y="105"/>
                      <a:pt x="7" y="115"/>
                    </a:cubicBezTo>
                    <a:cubicBezTo>
                      <a:pt x="7" y="155"/>
                      <a:pt x="7" y="155"/>
                      <a:pt x="7" y="155"/>
                    </a:cubicBezTo>
                    <a:cubicBezTo>
                      <a:pt x="7" y="158"/>
                      <a:pt x="6" y="161"/>
                      <a:pt x="4" y="162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1" y="165"/>
                      <a:pt x="0" y="167"/>
                      <a:pt x="0" y="170"/>
                    </a:cubicBezTo>
                    <a:cubicBezTo>
                      <a:pt x="0" y="200"/>
                      <a:pt x="0" y="200"/>
                      <a:pt x="0" y="200"/>
                    </a:cubicBezTo>
                    <a:cubicBezTo>
                      <a:pt x="1" y="209"/>
                      <a:pt x="6" y="213"/>
                      <a:pt x="14" y="213"/>
                    </a:cubicBezTo>
                    <a:cubicBezTo>
                      <a:pt x="27" y="213"/>
                      <a:pt x="27" y="213"/>
                      <a:pt x="27" y="213"/>
                    </a:cubicBezTo>
                    <a:cubicBezTo>
                      <a:pt x="38" y="213"/>
                      <a:pt x="38" y="213"/>
                      <a:pt x="38" y="213"/>
                    </a:cubicBezTo>
                    <a:cubicBezTo>
                      <a:pt x="35" y="179"/>
                      <a:pt x="62" y="149"/>
                      <a:pt x="98" y="149"/>
                    </a:cubicBezTo>
                    <a:cubicBezTo>
                      <a:pt x="134" y="149"/>
                      <a:pt x="160" y="179"/>
                      <a:pt x="158" y="213"/>
                    </a:cubicBezTo>
                    <a:cubicBezTo>
                      <a:pt x="172" y="213"/>
                      <a:pt x="172" y="213"/>
                      <a:pt x="172" y="213"/>
                    </a:cubicBezTo>
                    <a:cubicBezTo>
                      <a:pt x="296" y="213"/>
                      <a:pt x="296" y="213"/>
                      <a:pt x="296" y="213"/>
                    </a:cubicBezTo>
                    <a:cubicBezTo>
                      <a:pt x="296" y="212"/>
                      <a:pt x="296" y="210"/>
                      <a:pt x="296" y="209"/>
                    </a:cubicBezTo>
                    <a:cubicBezTo>
                      <a:pt x="296" y="194"/>
                      <a:pt x="301" y="180"/>
                      <a:pt x="311" y="169"/>
                    </a:cubicBezTo>
                    <a:close/>
                    <a:moveTo>
                      <a:pt x="131" y="71"/>
                    </a:moveTo>
                    <a:cubicBezTo>
                      <a:pt x="131" y="77"/>
                      <a:pt x="128" y="80"/>
                      <a:pt x="122" y="81"/>
                    </a:cubicBezTo>
                    <a:cubicBezTo>
                      <a:pt x="37" y="81"/>
                      <a:pt x="37" y="81"/>
                      <a:pt x="37" y="81"/>
                    </a:cubicBezTo>
                    <a:cubicBezTo>
                      <a:pt x="33" y="81"/>
                      <a:pt x="32" y="79"/>
                      <a:pt x="33" y="76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0"/>
                      <a:pt x="61" y="20"/>
                      <a:pt x="62" y="20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30" y="20"/>
                      <a:pt x="131" y="21"/>
                      <a:pt x="131" y="24"/>
                    </a:cubicBezTo>
                    <a:lnTo>
                      <a:pt x="131" y="7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9"/>
              <p:cNvSpPr>
                <a:spLocks noEditPoints="1"/>
              </p:cNvSpPr>
              <p:nvPr/>
            </p:nvSpPr>
            <p:spPr bwMode="auto">
              <a:xfrm>
                <a:off x="3173281" y="3289739"/>
                <a:ext cx="707103" cy="711617"/>
              </a:xfrm>
              <a:custGeom>
                <a:avLst/>
                <a:gdLst>
                  <a:gd name="T0" fmla="*/ 49 w 97"/>
                  <a:gd name="T1" fmla="*/ 0 h 97"/>
                  <a:gd name="T2" fmla="*/ 0 w 97"/>
                  <a:gd name="T3" fmla="*/ 49 h 97"/>
                  <a:gd name="T4" fmla="*/ 49 w 97"/>
                  <a:gd name="T5" fmla="*/ 97 h 97"/>
                  <a:gd name="T6" fmla="*/ 97 w 97"/>
                  <a:gd name="T7" fmla="*/ 49 h 97"/>
                  <a:gd name="T8" fmla="*/ 49 w 97"/>
                  <a:gd name="T9" fmla="*/ 0 h 97"/>
                  <a:gd name="T10" fmla="*/ 49 w 97"/>
                  <a:gd name="T11" fmla="*/ 79 h 97"/>
                  <a:gd name="T12" fmla="*/ 18 w 97"/>
                  <a:gd name="T13" fmla="*/ 49 h 97"/>
                  <a:gd name="T14" fmla="*/ 49 w 97"/>
                  <a:gd name="T15" fmla="*/ 19 h 97"/>
                  <a:gd name="T16" fmla="*/ 79 w 97"/>
                  <a:gd name="T17" fmla="*/ 49 h 97"/>
                  <a:gd name="T18" fmla="*/ 49 w 97"/>
                  <a:gd name="T19" fmla="*/ 7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7" h="97">
                    <a:moveTo>
                      <a:pt x="49" y="0"/>
                    </a:moveTo>
                    <a:cubicBezTo>
                      <a:pt x="22" y="0"/>
                      <a:pt x="0" y="22"/>
                      <a:pt x="0" y="49"/>
                    </a:cubicBezTo>
                    <a:cubicBezTo>
                      <a:pt x="0" y="76"/>
                      <a:pt x="22" y="97"/>
                      <a:pt x="49" y="97"/>
                    </a:cubicBezTo>
                    <a:cubicBezTo>
                      <a:pt x="75" y="97"/>
                      <a:pt x="97" y="76"/>
                      <a:pt x="97" y="49"/>
                    </a:cubicBezTo>
                    <a:cubicBezTo>
                      <a:pt x="97" y="22"/>
                      <a:pt x="75" y="0"/>
                      <a:pt x="49" y="0"/>
                    </a:cubicBezTo>
                    <a:close/>
                    <a:moveTo>
                      <a:pt x="49" y="79"/>
                    </a:moveTo>
                    <a:cubicBezTo>
                      <a:pt x="32" y="79"/>
                      <a:pt x="18" y="66"/>
                      <a:pt x="18" y="49"/>
                    </a:cubicBezTo>
                    <a:cubicBezTo>
                      <a:pt x="18" y="32"/>
                      <a:pt x="32" y="19"/>
                      <a:pt x="49" y="19"/>
                    </a:cubicBezTo>
                    <a:cubicBezTo>
                      <a:pt x="65" y="19"/>
                      <a:pt x="79" y="32"/>
                      <a:pt x="79" y="49"/>
                    </a:cubicBezTo>
                    <a:cubicBezTo>
                      <a:pt x="79" y="66"/>
                      <a:pt x="65" y="79"/>
                      <a:pt x="49" y="7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10"/>
              <p:cNvSpPr>
                <a:spLocks/>
              </p:cNvSpPr>
              <p:nvPr/>
            </p:nvSpPr>
            <p:spPr bwMode="auto">
              <a:xfrm>
                <a:off x="2159265" y="1801814"/>
                <a:ext cx="3347455" cy="1421729"/>
              </a:xfrm>
              <a:custGeom>
                <a:avLst/>
                <a:gdLst>
                  <a:gd name="T0" fmla="*/ 390 w 459"/>
                  <a:gd name="T1" fmla="*/ 0 h 194"/>
                  <a:gd name="T2" fmla="*/ 390 w 459"/>
                  <a:gd name="T3" fmla="*/ 194 h 194"/>
                  <a:gd name="T4" fmla="*/ 68 w 459"/>
                  <a:gd name="T5" fmla="*/ 194 h 194"/>
                  <a:gd name="T6" fmla="*/ 68 w 459"/>
                  <a:gd name="T7" fmla="*/ 0 h 194"/>
                  <a:gd name="T8" fmla="*/ 390 w 459"/>
                  <a:gd name="T9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9" h="194">
                    <a:moveTo>
                      <a:pt x="390" y="0"/>
                    </a:moveTo>
                    <a:cubicBezTo>
                      <a:pt x="459" y="0"/>
                      <a:pt x="458" y="194"/>
                      <a:pt x="390" y="194"/>
                    </a:cubicBezTo>
                    <a:cubicBezTo>
                      <a:pt x="283" y="194"/>
                      <a:pt x="176" y="194"/>
                      <a:pt x="68" y="194"/>
                    </a:cubicBezTo>
                    <a:cubicBezTo>
                      <a:pt x="1" y="194"/>
                      <a:pt x="0" y="0"/>
                      <a:pt x="68" y="0"/>
                    </a:cubicBezTo>
                    <a:cubicBezTo>
                      <a:pt x="176" y="0"/>
                      <a:pt x="283" y="0"/>
                      <a:pt x="39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2399981" y="2139083"/>
              <a:ext cx="2858501" cy="1187031"/>
              <a:chOff x="2399981" y="1919163"/>
              <a:chExt cx="2858501" cy="1187031"/>
            </a:xfrm>
          </p:grpSpPr>
          <p:sp>
            <p:nvSpPr>
              <p:cNvPr id="11" name="Freeform 11"/>
              <p:cNvSpPr>
                <a:spLocks/>
              </p:cNvSpPr>
              <p:nvPr/>
            </p:nvSpPr>
            <p:spPr bwMode="auto">
              <a:xfrm>
                <a:off x="2399981" y="2490863"/>
                <a:ext cx="2858501" cy="139917"/>
              </a:xfrm>
              <a:custGeom>
                <a:avLst/>
                <a:gdLst>
                  <a:gd name="T0" fmla="*/ 0 w 392"/>
                  <a:gd name="T1" fmla="*/ 3 h 19"/>
                  <a:gd name="T2" fmla="*/ 1 w 392"/>
                  <a:gd name="T3" fmla="*/ 19 h 19"/>
                  <a:gd name="T4" fmla="*/ 392 w 392"/>
                  <a:gd name="T5" fmla="*/ 19 h 19"/>
                  <a:gd name="T6" fmla="*/ 392 w 392"/>
                  <a:gd name="T7" fmla="*/ 3 h 19"/>
                  <a:gd name="T8" fmla="*/ 392 w 392"/>
                  <a:gd name="T9" fmla="*/ 0 h 19"/>
                  <a:gd name="T10" fmla="*/ 0 w 392"/>
                  <a:gd name="T11" fmla="*/ 0 h 19"/>
                  <a:gd name="T12" fmla="*/ 0 w 392"/>
                  <a:gd name="T1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2" h="19">
                    <a:moveTo>
                      <a:pt x="0" y="3"/>
                    </a:moveTo>
                    <a:cubicBezTo>
                      <a:pt x="0" y="8"/>
                      <a:pt x="0" y="14"/>
                      <a:pt x="1" y="19"/>
                    </a:cubicBezTo>
                    <a:cubicBezTo>
                      <a:pt x="392" y="19"/>
                      <a:pt x="392" y="19"/>
                      <a:pt x="392" y="19"/>
                    </a:cubicBezTo>
                    <a:cubicBezTo>
                      <a:pt x="392" y="14"/>
                      <a:pt x="392" y="8"/>
                      <a:pt x="392" y="3"/>
                    </a:cubicBezTo>
                    <a:cubicBezTo>
                      <a:pt x="392" y="2"/>
                      <a:pt x="392" y="1"/>
                      <a:pt x="39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auto">
              <a:xfrm>
                <a:off x="2407503" y="2636797"/>
                <a:ext cx="2850978" cy="139917"/>
              </a:xfrm>
              <a:custGeom>
                <a:avLst/>
                <a:gdLst>
                  <a:gd name="T0" fmla="*/ 0 w 391"/>
                  <a:gd name="T1" fmla="*/ 0 h 19"/>
                  <a:gd name="T2" fmla="*/ 3 w 391"/>
                  <a:gd name="T3" fmla="*/ 19 h 19"/>
                  <a:gd name="T4" fmla="*/ 388 w 391"/>
                  <a:gd name="T5" fmla="*/ 19 h 19"/>
                  <a:gd name="T6" fmla="*/ 391 w 391"/>
                  <a:gd name="T7" fmla="*/ 0 h 19"/>
                  <a:gd name="T8" fmla="*/ 0 w 391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1" h="19">
                    <a:moveTo>
                      <a:pt x="0" y="0"/>
                    </a:moveTo>
                    <a:cubicBezTo>
                      <a:pt x="1" y="6"/>
                      <a:pt x="2" y="13"/>
                      <a:pt x="3" y="19"/>
                    </a:cubicBezTo>
                    <a:cubicBezTo>
                      <a:pt x="388" y="19"/>
                      <a:pt x="388" y="19"/>
                      <a:pt x="388" y="19"/>
                    </a:cubicBezTo>
                    <a:cubicBezTo>
                      <a:pt x="389" y="13"/>
                      <a:pt x="390" y="6"/>
                      <a:pt x="39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auto">
              <a:xfrm>
                <a:off x="2428565" y="2784236"/>
                <a:ext cx="2808853" cy="138412"/>
              </a:xfrm>
              <a:custGeom>
                <a:avLst/>
                <a:gdLst>
                  <a:gd name="T0" fmla="*/ 379 w 385"/>
                  <a:gd name="T1" fmla="*/ 19 h 19"/>
                  <a:gd name="T2" fmla="*/ 385 w 385"/>
                  <a:gd name="T3" fmla="*/ 0 h 19"/>
                  <a:gd name="T4" fmla="*/ 0 w 385"/>
                  <a:gd name="T5" fmla="*/ 0 h 19"/>
                  <a:gd name="T6" fmla="*/ 6 w 385"/>
                  <a:gd name="T7" fmla="*/ 19 h 19"/>
                  <a:gd name="T8" fmla="*/ 379 w 385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5" h="19">
                    <a:moveTo>
                      <a:pt x="379" y="19"/>
                    </a:moveTo>
                    <a:cubicBezTo>
                      <a:pt x="381" y="13"/>
                      <a:pt x="383" y="7"/>
                      <a:pt x="38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7"/>
                      <a:pt x="3" y="13"/>
                      <a:pt x="6" y="19"/>
                    </a:cubicBezTo>
                    <a:lnTo>
                      <a:pt x="379" y="19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auto">
              <a:xfrm>
                <a:off x="2502285" y="1919163"/>
                <a:ext cx="2661415" cy="124872"/>
              </a:xfrm>
              <a:custGeom>
                <a:avLst/>
                <a:gdLst>
                  <a:gd name="T0" fmla="*/ 365 w 365"/>
                  <a:gd name="T1" fmla="*/ 17 h 17"/>
                  <a:gd name="T2" fmla="*/ 343 w 365"/>
                  <a:gd name="T3" fmla="*/ 0 h 17"/>
                  <a:gd name="T4" fmla="*/ 21 w 365"/>
                  <a:gd name="T5" fmla="*/ 0 h 17"/>
                  <a:gd name="T6" fmla="*/ 0 w 365"/>
                  <a:gd name="T7" fmla="*/ 17 h 17"/>
                  <a:gd name="T8" fmla="*/ 365 w 365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5" h="17">
                    <a:moveTo>
                      <a:pt x="365" y="17"/>
                    </a:moveTo>
                    <a:cubicBezTo>
                      <a:pt x="359" y="7"/>
                      <a:pt x="352" y="0"/>
                      <a:pt x="343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3" y="0"/>
                      <a:pt x="6" y="7"/>
                      <a:pt x="0" y="17"/>
                    </a:cubicBezTo>
                    <a:lnTo>
                      <a:pt x="365" y="17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auto">
              <a:xfrm>
                <a:off x="2443610" y="2051557"/>
                <a:ext cx="2778764" cy="138412"/>
              </a:xfrm>
              <a:custGeom>
                <a:avLst/>
                <a:gdLst>
                  <a:gd name="T0" fmla="*/ 7 w 381"/>
                  <a:gd name="T1" fmla="*/ 0 h 19"/>
                  <a:gd name="T2" fmla="*/ 0 w 381"/>
                  <a:gd name="T3" fmla="*/ 19 h 19"/>
                  <a:gd name="T4" fmla="*/ 381 w 381"/>
                  <a:gd name="T5" fmla="*/ 19 h 19"/>
                  <a:gd name="T6" fmla="*/ 373 w 381"/>
                  <a:gd name="T7" fmla="*/ 0 h 19"/>
                  <a:gd name="T8" fmla="*/ 7 w 381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1" h="19">
                    <a:moveTo>
                      <a:pt x="7" y="0"/>
                    </a:moveTo>
                    <a:cubicBezTo>
                      <a:pt x="4" y="5"/>
                      <a:pt x="2" y="12"/>
                      <a:pt x="0" y="19"/>
                    </a:cubicBezTo>
                    <a:cubicBezTo>
                      <a:pt x="381" y="19"/>
                      <a:pt x="381" y="19"/>
                      <a:pt x="381" y="19"/>
                    </a:cubicBezTo>
                    <a:cubicBezTo>
                      <a:pt x="379" y="12"/>
                      <a:pt x="376" y="5"/>
                      <a:pt x="373" y="0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6"/>
              <p:cNvSpPr>
                <a:spLocks/>
              </p:cNvSpPr>
              <p:nvPr/>
            </p:nvSpPr>
            <p:spPr bwMode="auto">
              <a:xfrm>
                <a:off x="2399981" y="2343425"/>
                <a:ext cx="2858501" cy="139917"/>
              </a:xfrm>
              <a:custGeom>
                <a:avLst/>
                <a:gdLst>
                  <a:gd name="T0" fmla="*/ 2 w 392"/>
                  <a:gd name="T1" fmla="*/ 0 h 19"/>
                  <a:gd name="T2" fmla="*/ 0 w 392"/>
                  <a:gd name="T3" fmla="*/ 19 h 19"/>
                  <a:gd name="T4" fmla="*/ 392 w 392"/>
                  <a:gd name="T5" fmla="*/ 19 h 19"/>
                  <a:gd name="T6" fmla="*/ 391 w 392"/>
                  <a:gd name="T7" fmla="*/ 0 h 19"/>
                  <a:gd name="T8" fmla="*/ 2 w 392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2" h="19">
                    <a:moveTo>
                      <a:pt x="2" y="0"/>
                    </a:moveTo>
                    <a:cubicBezTo>
                      <a:pt x="1" y="6"/>
                      <a:pt x="0" y="12"/>
                      <a:pt x="0" y="19"/>
                    </a:cubicBezTo>
                    <a:cubicBezTo>
                      <a:pt x="392" y="19"/>
                      <a:pt x="392" y="19"/>
                      <a:pt x="392" y="19"/>
                    </a:cubicBezTo>
                    <a:cubicBezTo>
                      <a:pt x="392" y="12"/>
                      <a:pt x="392" y="6"/>
                      <a:pt x="391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7"/>
              <p:cNvSpPr>
                <a:spLocks/>
              </p:cNvSpPr>
              <p:nvPr/>
            </p:nvSpPr>
            <p:spPr bwMode="auto">
              <a:xfrm>
                <a:off x="2472196" y="2930170"/>
                <a:ext cx="2721594" cy="176024"/>
              </a:xfrm>
              <a:custGeom>
                <a:avLst/>
                <a:gdLst>
                  <a:gd name="T0" fmla="*/ 0 w 373"/>
                  <a:gd name="T1" fmla="*/ 0 h 24"/>
                  <a:gd name="T2" fmla="*/ 25 w 373"/>
                  <a:gd name="T3" fmla="*/ 24 h 24"/>
                  <a:gd name="T4" fmla="*/ 347 w 373"/>
                  <a:gd name="T5" fmla="*/ 24 h 24"/>
                  <a:gd name="T6" fmla="*/ 373 w 373"/>
                  <a:gd name="T7" fmla="*/ 0 h 24"/>
                  <a:gd name="T8" fmla="*/ 0 w 37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3" h="24">
                    <a:moveTo>
                      <a:pt x="0" y="0"/>
                    </a:moveTo>
                    <a:cubicBezTo>
                      <a:pt x="6" y="14"/>
                      <a:pt x="14" y="24"/>
                      <a:pt x="25" y="24"/>
                    </a:cubicBezTo>
                    <a:cubicBezTo>
                      <a:pt x="347" y="24"/>
                      <a:pt x="347" y="24"/>
                      <a:pt x="347" y="24"/>
                    </a:cubicBezTo>
                    <a:cubicBezTo>
                      <a:pt x="358" y="24"/>
                      <a:pt x="367" y="14"/>
                      <a:pt x="373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8"/>
              <p:cNvSpPr>
                <a:spLocks/>
              </p:cNvSpPr>
              <p:nvPr/>
            </p:nvSpPr>
            <p:spPr bwMode="auto">
              <a:xfrm>
                <a:off x="2415026" y="2197490"/>
                <a:ext cx="2837439" cy="139917"/>
              </a:xfrm>
              <a:custGeom>
                <a:avLst/>
                <a:gdLst>
                  <a:gd name="T0" fmla="*/ 4 w 389"/>
                  <a:gd name="T1" fmla="*/ 0 h 19"/>
                  <a:gd name="T2" fmla="*/ 0 w 389"/>
                  <a:gd name="T3" fmla="*/ 19 h 19"/>
                  <a:gd name="T4" fmla="*/ 389 w 389"/>
                  <a:gd name="T5" fmla="*/ 19 h 19"/>
                  <a:gd name="T6" fmla="*/ 385 w 389"/>
                  <a:gd name="T7" fmla="*/ 0 h 19"/>
                  <a:gd name="T8" fmla="*/ 4 w 38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9" h="19">
                    <a:moveTo>
                      <a:pt x="4" y="0"/>
                    </a:moveTo>
                    <a:cubicBezTo>
                      <a:pt x="2" y="6"/>
                      <a:pt x="1" y="12"/>
                      <a:pt x="0" y="19"/>
                    </a:cubicBezTo>
                    <a:cubicBezTo>
                      <a:pt x="389" y="19"/>
                      <a:pt x="389" y="19"/>
                      <a:pt x="389" y="19"/>
                    </a:cubicBezTo>
                    <a:cubicBezTo>
                      <a:pt x="388" y="12"/>
                      <a:pt x="386" y="6"/>
                      <a:pt x="385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3235056" y="2642838"/>
              <a:ext cx="10855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$17M</a:t>
              </a:r>
              <a:endParaRPr lang="id-ID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6E58265-C0C0-453E-9A3B-D5E816B58019}"/>
              </a:ext>
            </a:extLst>
          </p:cNvPr>
          <p:cNvGrpSpPr/>
          <p:nvPr/>
        </p:nvGrpSpPr>
        <p:grpSpPr>
          <a:xfrm>
            <a:off x="6761267" y="4316058"/>
            <a:ext cx="4479768" cy="1683231"/>
            <a:chOff x="6761267" y="4316058"/>
            <a:chExt cx="4479768" cy="1683231"/>
          </a:xfrm>
        </p:grpSpPr>
        <p:sp>
          <p:nvSpPr>
            <p:cNvPr id="40" name="TextBox 39"/>
            <p:cNvSpPr txBox="1"/>
            <p:nvPr/>
          </p:nvSpPr>
          <p:spPr>
            <a:xfrm>
              <a:off x="6767636" y="5387134"/>
              <a:ext cx="4473399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761267" y="4316058"/>
              <a:ext cx="14830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Oil</a:t>
              </a:r>
              <a:r>
                <a:rPr lang="id-ID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Consumed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369291" y="4644351"/>
              <a:ext cx="2765396" cy="61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truck, ungroup it and recolor a fill with your own.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900967" y="4597287"/>
              <a:ext cx="13147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90</a:t>
              </a:r>
              <a:r>
                <a:rPr lang="id-ID" sz="44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7044329-4B5B-4D77-BD13-501C0CB0736C}"/>
              </a:ext>
            </a:extLst>
          </p:cNvPr>
          <p:cNvGrpSpPr/>
          <p:nvPr/>
        </p:nvGrpSpPr>
        <p:grpSpPr>
          <a:xfrm>
            <a:off x="6738885" y="2021734"/>
            <a:ext cx="4579620" cy="2199542"/>
            <a:chOff x="6738885" y="2021734"/>
            <a:chExt cx="4579620" cy="2199542"/>
          </a:xfrm>
        </p:grpSpPr>
        <p:grpSp>
          <p:nvGrpSpPr>
            <p:cNvPr id="24" name="Group 23"/>
            <p:cNvGrpSpPr/>
            <p:nvPr/>
          </p:nvGrpSpPr>
          <p:grpSpPr>
            <a:xfrm>
              <a:off x="6738885" y="2021734"/>
              <a:ext cx="4579620" cy="2199542"/>
              <a:chOff x="6738885" y="1801814"/>
              <a:chExt cx="4579620" cy="2199542"/>
            </a:xfrm>
          </p:grpSpPr>
          <p:sp>
            <p:nvSpPr>
              <p:cNvPr id="25" name="Freeform 5"/>
              <p:cNvSpPr>
                <a:spLocks/>
              </p:cNvSpPr>
              <p:nvPr/>
            </p:nvSpPr>
            <p:spPr bwMode="auto">
              <a:xfrm>
                <a:off x="10450424" y="3355936"/>
                <a:ext cx="327975" cy="321958"/>
              </a:xfrm>
              <a:custGeom>
                <a:avLst/>
                <a:gdLst>
                  <a:gd name="T0" fmla="*/ 0 w 45"/>
                  <a:gd name="T1" fmla="*/ 0 h 44"/>
                  <a:gd name="T2" fmla="*/ 45 w 45"/>
                  <a:gd name="T3" fmla="*/ 0 h 44"/>
                  <a:gd name="T4" fmla="*/ 45 w 45"/>
                  <a:gd name="T5" fmla="*/ 44 h 44"/>
                  <a:gd name="T6" fmla="*/ 15 w 45"/>
                  <a:gd name="T7" fmla="*/ 44 h 44"/>
                  <a:gd name="T8" fmla="*/ 15 w 45"/>
                  <a:gd name="T9" fmla="*/ 40 h 44"/>
                  <a:gd name="T10" fmla="*/ 0 w 45"/>
                  <a:gd name="T11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44">
                    <a:moveTo>
                      <a:pt x="0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15" y="44"/>
                      <a:pt x="15" y="44"/>
                      <a:pt x="15" y="44"/>
                    </a:cubicBezTo>
                    <a:cubicBezTo>
                      <a:pt x="15" y="43"/>
                      <a:pt x="15" y="41"/>
                      <a:pt x="15" y="40"/>
                    </a:cubicBezTo>
                    <a:cubicBezTo>
                      <a:pt x="15" y="25"/>
                      <a:pt x="9" y="11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6"/>
              <p:cNvSpPr>
                <a:spLocks noEditPoints="1"/>
              </p:cNvSpPr>
              <p:nvPr/>
            </p:nvSpPr>
            <p:spPr bwMode="auto">
              <a:xfrm>
                <a:off x="9765887" y="3289739"/>
                <a:ext cx="707103" cy="711617"/>
              </a:xfrm>
              <a:custGeom>
                <a:avLst/>
                <a:gdLst>
                  <a:gd name="T0" fmla="*/ 49 w 97"/>
                  <a:gd name="T1" fmla="*/ 0 h 97"/>
                  <a:gd name="T2" fmla="*/ 0 w 97"/>
                  <a:gd name="T3" fmla="*/ 49 h 97"/>
                  <a:gd name="T4" fmla="*/ 49 w 97"/>
                  <a:gd name="T5" fmla="*/ 97 h 97"/>
                  <a:gd name="T6" fmla="*/ 97 w 97"/>
                  <a:gd name="T7" fmla="*/ 49 h 97"/>
                  <a:gd name="T8" fmla="*/ 49 w 97"/>
                  <a:gd name="T9" fmla="*/ 0 h 97"/>
                  <a:gd name="T10" fmla="*/ 49 w 97"/>
                  <a:gd name="T11" fmla="*/ 79 h 97"/>
                  <a:gd name="T12" fmla="*/ 19 w 97"/>
                  <a:gd name="T13" fmla="*/ 49 h 97"/>
                  <a:gd name="T14" fmla="*/ 49 w 97"/>
                  <a:gd name="T15" fmla="*/ 19 h 97"/>
                  <a:gd name="T16" fmla="*/ 79 w 97"/>
                  <a:gd name="T17" fmla="*/ 49 h 97"/>
                  <a:gd name="T18" fmla="*/ 49 w 97"/>
                  <a:gd name="T19" fmla="*/ 7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7" h="97">
                    <a:moveTo>
                      <a:pt x="49" y="0"/>
                    </a:moveTo>
                    <a:cubicBezTo>
                      <a:pt x="22" y="0"/>
                      <a:pt x="0" y="22"/>
                      <a:pt x="0" y="49"/>
                    </a:cubicBezTo>
                    <a:cubicBezTo>
                      <a:pt x="0" y="76"/>
                      <a:pt x="22" y="97"/>
                      <a:pt x="49" y="97"/>
                    </a:cubicBezTo>
                    <a:cubicBezTo>
                      <a:pt x="76" y="97"/>
                      <a:pt x="97" y="76"/>
                      <a:pt x="97" y="49"/>
                    </a:cubicBezTo>
                    <a:cubicBezTo>
                      <a:pt x="97" y="22"/>
                      <a:pt x="76" y="0"/>
                      <a:pt x="49" y="0"/>
                    </a:cubicBezTo>
                    <a:close/>
                    <a:moveTo>
                      <a:pt x="49" y="79"/>
                    </a:moveTo>
                    <a:cubicBezTo>
                      <a:pt x="32" y="79"/>
                      <a:pt x="19" y="66"/>
                      <a:pt x="19" y="49"/>
                    </a:cubicBezTo>
                    <a:cubicBezTo>
                      <a:pt x="19" y="32"/>
                      <a:pt x="32" y="19"/>
                      <a:pt x="49" y="19"/>
                    </a:cubicBezTo>
                    <a:cubicBezTo>
                      <a:pt x="65" y="19"/>
                      <a:pt x="79" y="32"/>
                      <a:pt x="79" y="49"/>
                    </a:cubicBezTo>
                    <a:cubicBezTo>
                      <a:pt x="79" y="66"/>
                      <a:pt x="65" y="79"/>
                      <a:pt x="49" y="7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7"/>
              <p:cNvSpPr>
                <a:spLocks noEditPoints="1"/>
              </p:cNvSpPr>
              <p:nvPr/>
            </p:nvSpPr>
            <p:spPr bwMode="auto">
              <a:xfrm>
                <a:off x="7095446" y="3289739"/>
                <a:ext cx="707103" cy="711617"/>
              </a:xfrm>
              <a:custGeom>
                <a:avLst/>
                <a:gdLst>
                  <a:gd name="T0" fmla="*/ 49 w 97"/>
                  <a:gd name="T1" fmla="*/ 0 h 97"/>
                  <a:gd name="T2" fmla="*/ 0 w 97"/>
                  <a:gd name="T3" fmla="*/ 49 h 97"/>
                  <a:gd name="T4" fmla="*/ 49 w 97"/>
                  <a:gd name="T5" fmla="*/ 97 h 97"/>
                  <a:gd name="T6" fmla="*/ 97 w 97"/>
                  <a:gd name="T7" fmla="*/ 49 h 97"/>
                  <a:gd name="T8" fmla="*/ 49 w 97"/>
                  <a:gd name="T9" fmla="*/ 0 h 97"/>
                  <a:gd name="T10" fmla="*/ 49 w 97"/>
                  <a:gd name="T11" fmla="*/ 79 h 97"/>
                  <a:gd name="T12" fmla="*/ 19 w 97"/>
                  <a:gd name="T13" fmla="*/ 49 h 97"/>
                  <a:gd name="T14" fmla="*/ 49 w 97"/>
                  <a:gd name="T15" fmla="*/ 19 h 97"/>
                  <a:gd name="T16" fmla="*/ 79 w 97"/>
                  <a:gd name="T17" fmla="*/ 49 h 97"/>
                  <a:gd name="T18" fmla="*/ 49 w 97"/>
                  <a:gd name="T19" fmla="*/ 7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7" h="97">
                    <a:moveTo>
                      <a:pt x="49" y="0"/>
                    </a:moveTo>
                    <a:cubicBezTo>
                      <a:pt x="22" y="0"/>
                      <a:pt x="0" y="22"/>
                      <a:pt x="0" y="49"/>
                    </a:cubicBezTo>
                    <a:cubicBezTo>
                      <a:pt x="0" y="76"/>
                      <a:pt x="22" y="97"/>
                      <a:pt x="49" y="97"/>
                    </a:cubicBezTo>
                    <a:cubicBezTo>
                      <a:pt x="75" y="97"/>
                      <a:pt x="97" y="76"/>
                      <a:pt x="97" y="49"/>
                    </a:cubicBezTo>
                    <a:cubicBezTo>
                      <a:pt x="97" y="22"/>
                      <a:pt x="75" y="0"/>
                      <a:pt x="49" y="0"/>
                    </a:cubicBezTo>
                    <a:close/>
                    <a:moveTo>
                      <a:pt x="49" y="79"/>
                    </a:moveTo>
                    <a:cubicBezTo>
                      <a:pt x="32" y="79"/>
                      <a:pt x="19" y="66"/>
                      <a:pt x="19" y="49"/>
                    </a:cubicBezTo>
                    <a:cubicBezTo>
                      <a:pt x="19" y="32"/>
                      <a:pt x="32" y="19"/>
                      <a:pt x="49" y="19"/>
                    </a:cubicBezTo>
                    <a:cubicBezTo>
                      <a:pt x="65" y="19"/>
                      <a:pt x="79" y="32"/>
                      <a:pt x="79" y="49"/>
                    </a:cubicBezTo>
                    <a:cubicBezTo>
                      <a:pt x="79" y="66"/>
                      <a:pt x="65" y="79"/>
                      <a:pt x="49" y="7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8"/>
              <p:cNvSpPr>
                <a:spLocks noEditPoints="1"/>
              </p:cNvSpPr>
              <p:nvPr/>
            </p:nvSpPr>
            <p:spPr bwMode="auto">
              <a:xfrm>
                <a:off x="6738885" y="2116249"/>
                <a:ext cx="2267242" cy="1561645"/>
              </a:xfrm>
              <a:custGeom>
                <a:avLst/>
                <a:gdLst>
                  <a:gd name="T0" fmla="*/ 311 w 311"/>
                  <a:gd name="T1" fmla="*/ 169 h 213"/>
                  <a:gd name="T2" fmla="*/ 172 w 311"/>
                  <a:gd name="T3" fmla="*/ 169 h 213"/>
                  <a:gd name="T4" fmla="*/ 172 w 311"/>
                  <a:gd name="T5" fmla="*/ 0 h 213"/>
                  <a:gd name="T6" fmla="*/ 77 w 311"/>
                  <a:gd name="T7" fmla="*/ 0 h 213"/>
                  <a:gd name="T8" fmla="*/ 50 w 311"/>
                  <a:gd name="T9" fmla="*/ 15 h 213"/>
                  <a:gd name="T10" fmla="*/ 15 w 311"/>
                  <a:gd name="T11" fmla="*/ 86 h 213"/>
                  <a:gd name="T12" fmla="*/ 7 w 311"/>
                  <a:gd name="T13" fmla="*/ 115 h 213"/>
                  <a:gd name="T14" fmla="*/ 7 w 311"/>
                  <a:gd name="T15" fmla="*/ 155 h 213"/>
                  <a:gd name="T16" fmla="*/ 4 w 311"/>
                  <a:gd name="T17" fmla="*/ 162 h 213"/>
                  <a:gd name="T18" fmla="*/ 2 w 311"/>
                  <a:gd name="T19" fmla="*/ 164 h 213"/>
                  <a:gd name="T20" fmla="*/ 0 w 311"/>
                  <a:gd name="T21" fmla="*/ 170 h 213"/>
                  <a:gd name="T22" fmla="*/ 0 w 311"/>
                  <a:gd name="T23" fmla="*/ 200 h 213"/>
                  <a:gd name="T24" fmla="*/ 14 w 311"/>
                  <a:gd name="T25" fmla="*/ 213 h 213"/>
                  <a:gd name="T26" fmla="*/ 27 w 311"/>
                  <a:gd name="T27" fmla="*/ 213 h 213"/>
                  <a:gd name="T28" fmla="*/ 38 w 311"/>
                  <a:gd name="T29" fmla="*/ 213 h 213"/>
                  <a:gd name="T30" fmla="*/ 98 w 311"/>
                  <a:gd name="T31" fmla="*/ 149 h 213"/>
                  <a:gd name="T32" fmla="*/ 158 w 311"/>
                  <a:gd name="T33" fmla="*/ 213 h 213"/>
                  <a:gd name="T34" fmla="*/ 172 w 311"/>
                  <a:gd name="T35" fmla="*/ 213 h 213"/>
                  <a:gd name="T36" fmla="*/ 296 w 311"/>
                  <a:gd name="T37" fmla="*/ 213 h 213"/>
                  <a:gd name="T38" fmla="*/ 296 w 311"/>
                  <a:gd name="T39" fmla="*/ 209 h 213"/>
                  <a:gd name="T40" fmla="*/ 311 w 311"/>
                  <a:gd name="T41" fmla="*/ 169 h 213"/>
                  <a:gd name="T42" fmla="*/ 131 w 311"/>
                  <a:gd name="T43" fmla="*/ 71 h 213"/>
                  <a:gd name="T44" fmla="*/ 122 w 311"/>
                  <a:gd name="T45" fmla="*/ 81 h 213"/>
                  <a:gd name="T46" fmla="*/ 37 w 311"/>
                  <a:gd name="T47" fmla="*/ 81 h 213"/>
                  <a:gd name="T48" fmla="*/ 33 w 311"/>
                  <a:gd name="T49" fmla="*/ 76 h 213"/>
                  <a:gd name="T50" fmla="*/ 60 w 311"/>
                  <a:gd name="T51" fmla="*/ 21 h 213"/>
                  <a:gd name="T52" fmla="*/ 62 w 311"/>
                  <a:gd name="T53" fmla="*/ 20 h 213"/>
                  <a:gd name="T54" fmla="*/ 127 w 311"/>
                  <a:gd name="T55" fmla="*/ 20 h 213"/>
                  <a:gd name="T56" fmla="*/ 131 w 311"/>
                  <a:gd name="T57" fmla="*/ 24 h 213"/>
                  <a:gd name="T58" fmla="*/ 131 w 311"/>
                  <a:gd name="T59" fmla="*/ 71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11" h="213">
                    <a:moveTo>
                      <a:pt x="311" y="169"/>
                    </a:moveTo>
                    <a:cubicBezTo>
                      <a:pt x="172" y="169"/>
                      <a:pt x="172" y="169"/>
                      <a:pt x="172" y="169"/>
                    </a:cubicBezTo>
                    <a:cubicBezTo>
                      <a:pt x="172" y="0"/>
                      <a:pt x="172" y="0"/>
                      <a:pt x="172" y="0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65" y="0"/>
                      <a:pt x="56" y="5"/>
                      <a:pt x="50" y="15"/>
                    </a:cubicBezTo>
                    <a:cubicBezTo>
                      <a:pt x="15" y="86"/>
                      <a:pt x="15" y="86"/>
                      <a:pt x="15" y="86"/>
                    </a:cubicBezTo>
                    <a:cubicBezTo>
                      <a:pt x="10" y="95"/>
                      <a:pt x="8" y="105"/>
                      <a:pt x="7" y="115"/>
                    </a:cubicBezTo>
                    <a:cubicBezTo>
                      <a:pt x="7" y="155"/>
                      <a:pt x="7" y="155"/>
                      <a:pt x="7" y="155"/>
                    </a:cubicBezTo>
                    <a:cubicBezTo>
                      <a:pt x="7" y="158"/>
                      <a:pt x="6" y="161"/>
                      <a:pt x="4" y="162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1" y="165"/>
                      <a:pt x="0" y="167"/>
                      <a:pt x="0" y="170"/>
                    </a:cubicBezTo>
                    <a:cubicBezTo>
                      <a:pt x="0" y="200"/>
                      <a:pt x="0" y="200"/>
                      <a:pt x="0" y="200"/>
                    </a:cubicBezTo>
                    <a:cubicBezTo>
                      <a:pt x="1" y="209"/>
                      <a:pt x="6" y="213"/>
                      <a:pt x="14" y="213"/>
                    </a:cubicBezTo>
                    <a:cubicBezTo>
                      <a:pt x="27" y="213"/>
                      <a:pt x="27" y="213"/>
                      <a:pt x="27" y="213"/>
                    </a:cubicBezTo>
                    <a:cubicBezTo>
                      <a:pt x="38" y="213"/>
                      <a:pt x="38" y="213"/>
                      <a:pt x="38" y="213"/>
                    </a:cubicBezTo>
                    <a:cubicBezTo>
                      <a:pt x="35" y="179"/>
                      <a:pt x="62" y="149"/>
                      <a:pt x="98" y="149"/>
                    </a:cubicBezTo>
                    <a:cubicBezTo>
                      <a:pt x="134" y="149"/>
                      <a:pt x="160" y="179"/>
                      <a:pt x="158" y="213"/>
                    </a:cubicBezTo>
                    <a:cubicBezTo>
                      <a:pt x="172" y="213"/>
                      <a:pt x="172" y="213"/>
                      <a:pt x="172" y="213"/>
                    </a:cubicBezTo>
                    <a:cubicBezTo>
                      <a:pt x="296" y="213"/>
                      <a:pt x="296" y="213"/>
                      <a:pt x="296" y="213"/>
                    </a:cubicBezTo>
                    <a:cubicBezTo>
                      <a:pt x="296" y="212"/>
                      <a:pt x="296" y="210"/>
                      <a:pt x="296" y="209"/>
                    </a:cubicBezTo>
                    <a:cubicBezTo>
                      <a:pt x="296" y="194"/>
                      <a:pt x="301" y="180"/>
                      <a:pt x="311" y="169"/>
                    </a:cubicBezTo>
                    <a:close/>
                    <a:moveTo>
                      <a:pt x="131" y="71"/>
                    </a:moveTo>
                    <a:cubicBezTo>
                      <a:pt x="131" y="77"/>
                      <a:pt x="128" y="80"/>
                      <a:pt x="122" y="81"/>
                    </a:cubicBezTo>
                    <a:cubicBezTo>
                      <a:pt x="37" y="81"/>
                      <a:pt x="37" y="81"/>
                      <a:pt x="37" y="81"/>
                    </a:cubicBezTo>
                    <a:cubicBezTo>
                      <a:pt x="33" y="81"/>
                      <a:pt x="32" y="79"/>
                      <a:pt x="33" y="76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0"/>
                      <a:pt x="61" y="20"/>
                      <a:pt x="62" y="20"/>
                    </a:cubicBezTo>
                    <a:cubicBezTo>
                      <a:pt x="127" y="20"/>
                      <a:pt x="127" y="20"/>
                      <a:pt x="127" y="20"/>
                    </a:cubicBezTo>
                    <a:cubicBezTo>
                      <a:pt x="130" y="20"/>
                      <a:pt x="131" y="21"/>
                      <a:pt x="131" y="24"/>
                    </a:cubicBezTo>
                    <a:lnTo>
                      <a:pt x="131" y="7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9"/>
              <p:cNvSpPr>
                <a:spLocks noEditPoints="1"/>
              </p:cNvSpPr>
              <p:nvPr/>
            </p:nvSpPr>
            <p:spPr bwMode="auto">
              <a:xfrm>
                <a:off x="8985066" y="3289739"/>
                <a:ext cx="707103" cy="711617"/>
              </a:xfrm>
              <a:custGeom>
                <a:avLst/>
                <a:gdLst>
                  <a:gd name="T0" fmla="*/ 49 w 97"/>
                  <a:gd name="T1" fmla="*/ 0 h 97"/>
                  <a:gd name="T2" fmla="*/ 0 w 97"/>
                  <a:gd name="T3" fmla="*/ 49 h 97"/>
                  <a:gd name="T4" fmla="*/ 49 w 97"/>
                  <a:gd name="T5" fmla="*/ 97 h 97"/>
                  <a:gd name="T6" fmla="*/ 97 w 97"/>
                  <a:gd name="T7" fmla="*/ 49 h 97"/>
                  <a:gd name="T8" fmla="*/ 49 w 97"/>
                  <a:gd name="T9" fmla="*/ 0 h 97"/>
                  <a:gd name="T10" fmla="*/ 49 w 97"/>
                  <a:gd name="T11" fmla="*/ 79 h 97"/>
                  <a:gd name="T12" fmla="*/ 18 w 97"/>
                  <a:gd name="T13" fmla="*/ 49 h 97"/>
                  <a:gd name="T14" fmla="*/ 49 w 97"/>
                  <a:gd name="T15" fmla="*/ 19 h 97"/>
                  <a:gd name="T16" fmla="*/ 79 w 97"/>
                  <a:gd name="T17" fmla="*/ 49 h 97"/>
                  <a:gd name="T18" fmla="*/ 49 w 97"/>
                  <a:gd name="T19" fmla="*/ 7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7" h="97">
                    <a:moveTo>
                      <a:pt x="49" y="0"/>
                    </a:moveTo>
                    <a:cubicBezTo>
                      <a:pt x="22" y="0"/>
                      <a:pt x="0" y="22"/>
                      <a:pt x="0" y="49"/>
                    </a:cubicBezTo>
                    <a:cubicBezTo>
                      <a:pt x="0" y="76"/>
                      <a:pt x="22" y="97"/>
                      <a:pt x="49" y="97"/>
                    </a:cubicBezTo>
                    <a:cubicBezTo>
                      <a:pt x="75" y="97"/>
                      <a:pt x="97" y="76"/>
                      <a:pt x="97" y="49"/>
                    </a:cubicBezTo>
                    <a:cubicBezTo>
                      <a:pt x="97" y="22"/>
                      <a:pt x="75" y="0"/>
                      <a:pt x="49" y="0"/>
                    </a:cubicBezTo>
                    <a:close/>
                    <a:moveTo>
                      <a:pt x="49" y="79"/>
                    </a:moveTo>
                    <a:cubicBezTo>
                      <a:pt x="32" y="79"/>
                      <a:pt x="18" y="66"/>
                      <a:pt x="18" y="49"/>
                    </a:cubicBezTo>
                    <a:cubicBezTo>
                      <a:pt x="18" y="32"/>
                      <a:pt x="32" y="19"/>
                      <a:pt x="49" y="19"/>
                    </a:cubicBezTo>
                    <a:cubicBezTo>
                      <a:pt x="65" y="19"/>
                      <a:pt x="79" y="32"/>
                      <a:pt x="79" y="49"/>
                    </a:cubicBezTo>
                    <a:cubicBezTo>
                      <a:pt x="79" y="66"/>
                      <a:pt x="65" y="79"/>
                      <a:pt x="49" y="7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Freeform 10"/>
              <p:cNvSpPr>
                <a:spLocks/>
              </p:cNvSpPr>
              <p:nvPr/>
            </p:nvSpPr>
            <p:spPr bwMode="auto">
              <a:xfrm>
                <a:off x="7971050" y="1801814"/>
                <a:ext cx="3347455" cy="1421729"/>
              </a:xfrm>
              <a:custGeom>
                <a:avLst/>
                <a:gdLst>
                  <a:gd name="T0" fmla="*/ 390 w 459"/>
                  <a:gd name="T1" fmla="*/ 0 h 194"/>
                  <a:gd name="T2" fmla="*/ 390 w 459"/>
                  <a:gd name="T3" fmla="*/ 194 h 194"/>
                  <a:gd name="T4" fmla="*/ 68 w 459"/>
                  <a:gd name="T5" fmla="*/ 194 h 194"/>
                  <a:gd name="T6" fmla="*/ 68 w 459"/>
                  <a:gd name="T7" fmla="*/ 0 h 194"/>
                  <a:gd name="T8" fmla="*/ 390 w 459"/>
                  <a:gd name="T9" fmla="*/ 0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9" h="194">
                    <a:moveTo>
                      <a:pt x="390" y="0"/>
                    </a:moveTo>
                    <a:cubicBezTo>
                      <a:pt x="459" y="0"/>
                      <a:pt x="458" y="194"/>
                      <a:pt x="390" y="194"/>
                    </a:cubicBezTo>
                    <a:cubicBezTo>
                      <a:pt x="283" y="194"/>
                      <a:pt x="176" y="194"/>
                      <a:pt x="68" y="194"/>
                    </a:cubicBezTo>
                    <a:cubicBezTo>
                      <a:pt x="1" y="194"/>
                      <a:pt x="0" y="0"/>
                      <a:pt x="68" y="0"/>
                    </a:cubicBezTo>
                    <a:cubicBezTo>
                      <a:pt x="176" y="0"/>
                      <a:pt x="283" y="0"/>
                      <a:pt x="39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1" name="Group 30"/>
            <p:cNvGrpSpPr/>
            <p:nvPr/>
          </p:nvGrpSpPr>
          <p:grpSpPr>
            <a:xfrm>
              <a:off x="8211766" y="2139083"/>
              <a:ext cx="2858501" cy="1187031"/>
              <a:chOff x="8211766" y="1919163"/>
              <a:chExt cx="2858501" cy="1187031"/>
            </a:xfrm>
          </p:grpSpPr>
          <p:sp>
            <p:nvSpPr>
              <p:cNvPr id="32" name="Freeform 11"/>
              <p:cNvSpPr>
                <a:spLocks/>
              </p:cNvSpPr>
              <p:nvPr/>
            </p:nvSpPr>
            <p:spPr bwMode="auto">
              <a:xfrm>
                <a:off x="8211766" y="2490863"/>
                <a:ext cx="2858501" cy="139917"/>
              </a:xfrm>
              <a:custGeom>
                <a:avLst/>
                <a:gdLst>
                  <a:gd name="T0" fmla="*/ 0 w 392"/>
                  <a:gd name="T1" fmla="*/ 3 h 19"/>
                  <a:gd name="T2" fmla="*/ 1 w 392"/>
                  <a:gd name="T3" fmla="*/ 19 h 19"/>
                  <a:gd name="T4" fmla="*/ 392 w 392"/>
                  <a:gd name="T5" fmla="*/ 19 h 19"/>
                  <a:gd name="T6" fmla="*/ 392 w 392"/>
                  <a:gd name="T7" fmla="*/ 3 h 19"/>
                  <a:gd name="T8" fmla="*/ 392 w 392"/>
                  <a:gd name="T9" fmla="*/ 0 h 19"/>
                  <a:gd name="T10" fmla="*/ 0 w 392"/>
                  <a:gd name="T11" fmla="*/ 0 h 19"/>
                  <a:gd name="T12" fmla="*/ 0 w 392"/>
                  <a:gd name="T1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92" h="19">
                    <a:moveTo>
                      <a:pt x="0" y="3"/>
                    </a:moveTo>
                    <a:cubicBezTo>
                      <a:pt x="0" y="8"/>
                      <a:pt x="0" y="14"/>
                      <a:pt x="1" y="19"/>
                    </a:cubicBezTo>
                    <a:cubicBezTo>
                      <a:pt x="392" y="19"/>
                      <a:pt x="392" y="19"/>
                      <a:pt x="392" y="19"/>
                    </a:cubicBezTo>
                    <a:cubicBezTo>
                      <a:pt x="392" y="14"/>
                      <a:pt x="392" y="8"/>
                      <a:pt x="392" y="3"/>
                    </a:cubicBezTo>
                    <a:cubicBezTo>
                      <a:pt x="392" y="2"/>
                      <a:pt x="392" y="1"/>
                      <a:pt x="39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Freeform 12"/>
              <p:cNvSpPr>
                <a:spLocks/>
              </p:cNvSpPr>
              <p:nvPr/>
            </p:nvSpPr>
            <p:spPr bwMode="auto">
              <a:xfrm>
                <a:off x="8219288" y="2636797"/>
                <a:ext cx="2850978" cy="139917"/>
              </a:xfrm>
              <a:custGeom>
                <a:avLst/>
                <a:gdLst>
                  <a:gd name="T0" fmla="*/ 0 w 391"/>
                  <a:gd name="T1" fmla="*/ 0 h 19"/>
                  <a:gd name="T2" fmla="*/ 3 w 391"/>
                  <a:gd name="T3" fmla="*/ 19 h 19"/>
                  <a:gd name="T4" fmla="*/ 388 w 391"/>
                  <a:gd name="T5" fmla="*/ 19 h 19"/>
                  <a:gd name="T6" fmla="*/ 391 w 391"/>
                  <a:gd name="T7" fmla="*/ 0 h 19"/>
                  <a:gd name="T8" fmla="*/ 0 w 391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1" h="19">
                    <a:moveTo>
                      <a:pt x="0" y="0"/>
                    </a:moveTo>
                    <a:cubicBezTo>
                      <a:pt x="1" y="6"/>
                      <a:pt x="2" y="13"/>
                      <a:pt x="3" y="19"/>
                    </a:cubicBezTo>
                    <a:cubicBezTo>
                      <a:pt x="388" y="19"/>
                      <a:pt x="388" y="19"/>
                      <a:pt x="388" y="19"/>
                    </a:cubicBezTo>
                    <a:cubicBezTo>
                      <a:pt x="389" y="13"/>
                      <a:pt x="390" y="6"/>
                      <a:pt x="39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13"/>
              <p:cNvSpPr>
                <a:spLocks/>
              </p:cNvSpPr>
              <p:nvPr/>
            </p:nvSpPr>
            <p:spPr bwMode="auto">
              <a:xfrm>
                <a:off x="8240350" y="2784236"/>
                <a:ext cx="2808853" cy="138412"/>
              </a:xfrm>
              <a:custGeom>
                <a:avLst/>
                <a:gdLst>
                  <a:gd name="T0" fmla="*/ 379 w 385"/>
                  <a:gd name="T1" fmla="*/ 19 h 19"/>
                  <a:gd name="T2" fmla="*/ 385 w 385"/>
                  <a:gd name="T3" fmla="*/ 0 h 19"/>
                  <a:gd name="T4" fmla="*/ 0 w 385"/>
                  <a:gd name="T5" fmla="*/ 0 h 19"/>
                  <a:gd name="T6" fmla="*/ 6 w 385"/>
                  <a:gd name="T7" fmla="*/ 19 h 19"/>
                  <a:gd name="T8" fmla="*/ 379 w 385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5" h="19">
                    <a:moveTo>
                      <a:pt x="379" y="19"/>
                    </a:moveTo>
                    <a:cubicBezTo>
                      <a:pt x="381" y="13"/>
                      <a:pt x="383" y="7"/>
                      <a:pt x="38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7"/>
                      <a:pt x="3" y="13"/>
                      <a:pt x="6" y="19"/>
                    </a:cubicBezTo>
                    <a:lnTo>
                      <a:pt x="379" y="19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14"/>
              <p:cNvSpPr>
                <a:spLocks/>
              </p:cNvSpPr>
              <p:nvPr/>
            </p:nvSpPr>
            <p:spPr bwMode="auto">
              <a:xfrm>
                <a:off x="8314070" y="1919163"/>
                <a:ext cx="2661415" cy="124872"/>
              </a:xfrm>
              <a:custGeom>
                <a:avLst/>
                <a:gdLst>
                  <a:gd name="T0" fmla="*/ 365 w 365"/>
                  <a:gd name="T1" fmla="*/ 17 h 17"/>
                  <a:gd name="T2" fmla="*/ 343 w 365"/>
                  <a:gd name="T3" fmla="*/ 0 h 17"/>
                  <a:gd name="T4" fmla="*/ 21 w 365"/>
                  <a:gd name="T5" fmla="*/ 0 h 17"/>
                  <a:gd name="T6" fmla="*/ 0 w 365"/>
                  <a:gd name="T7" fmla="*/ 17 h 17"/>
                  <a:gd name="T8" fmla="*/ 365 w 365"/>
                  <a:gd name="T9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5" h="17">
                    <a:moveTo>
                      <a:pt x="365" y="17"/>
                    </a:moveTo>
                    <a:cubicBezTo>
                      <a:pt x="359" y="7"/>
                      <a:pt x="352" y="0"/>
                      <a:pt x="343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3" y="0"/>
                      <a:pt x="6" y="7"/>
                      <a:pt x="0" y="17"/>
                    </a:cubicBezTo>
                    <a:lnTo>
                      <a:pt x="365" y="17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15"/>
              <p:cNvSpPr>
                <a:spLocks/>
              </p:cNvSpPr>
              <p:nvPr/>
            </p:nvSpPr>
            <p:spPr bwMode="auto">
              <a:xfrm>
                <a:off x="8255395" y="2051557"/>
                <a:ext cx="2778764" cy="138412"/>
              </a:xfrm>
              <a:custGeom>
                <a:avLst/>
                <a:gdLst>
                  <a:gd name="T0" fmla="*/ 7 w 381"/>
                  <a:gd name="T1" fmla="*/ 0 h 19"/>
                  <a:gd name="T2" fmla="*/ 0 w 381"/>
                  <a:gd name="T3" fmla="*/ 19 h 19"/>
                  <a:gd name="T4" fmla="*/ 381 w 381"/>
                  <a:gd name="T5" fmla="*/ 19 h 19"/>
                  <a:gd name="T6" fmla="*/ 373 w 381"/>
                  <a:gd name="T7" fmla="*/ 0 h 19"/>
                  <a:gd name="T8" fmla="*/ 7 w 381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1" h="19">
                    <a:moveTo>
                      <a:pt x="7" y="0"/>
                    </a:moveTo>
                    <a:cubicBezTo>
                      <a:pt x="4" y="5"/>
                      <a:pt x="2" y="12"/>
                      <a:pt x="0" y="19"/>
                    </a:cubicBezTo>
                    <a:cubicBezTo>
                      <a:pt x="381" y="19"/>
                      <a:pt x="381" y="19"/>
                      <a:pt x="381" y="19"/>
                    </a:cubicBezTo>
                    <a:cubicBezTo>
                      <a:pt x="379" y="12"/>
                      <a:pt x="376" y="5"/>
                      <a:pt x="373" y="0"/>
                    </a:cubicBezTo>
                    <a:lnTo>
                      <a:pt x="7" y="0"/>
                    </a:ln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16"/>
              <p:cNvSpPr>
                <a:spLocks/>
              </p:cNvSpPr>
              <p:nvPr/>
            </p:nvSpPr>
            <p:spPr bwMode="auto">
              <a:xfrm>
                <a:off x="8211766" y="2343425"/>
                <a:ext cx="2858501" cy="139917"/>
              </a:xfrm>
              <a:custGeom>
                <a:avLst/>
                <a:gdLst>
                  <a:gd name="T0" fmla="*/ 2 w 392"/>
                  <a:gd name="T1" fmla="*/ 0 h 19"/>
                  <a:gd name="T2" fmla="*/ 0 w 392"/>
                  <a:gd name="T3" fmla="*/ 19 h 19"/>
                  <a:gd name="T4" fmla="*/ 392 w 392"/>
                  <a:gd name="T5" fmla="*/ 19 h 19"/>
                  <a:gd name="T6" fmla="*/ 391 w 392"/>
                  <a:gd name="T7" fmla="*/ 0 h 19"/>
                  <a:gd name="T8" fmla="*/ 2 w 392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2" h="19">
                    <a:moveTo>
                      <a:pt x="2" y="0"/>
                    </a:moveTo>
                    <a:cubicBezTo>
                      <a:pt x="1" y="6"/>
                      <a:pt x="0" y="12"/>
                      <a:pt x="0" y="19"/>
                    </a:cubicBezTo>
                    <a:cubicBezTo>
                      <a:pt x="392" y="19"/>
                      <a:pt x="392" y="19"/>
                      <a:pt x="392" y="19"/>
                    </a:cubicBezTo>
                    <a:cubicBezTo>
                      <a:pt x="392" y="12"/>
                      <a:pt x="392" y="6"/>
                      <a:pt x="391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17"/>
              <p:cNvSpPr>
                <a:spLocks/>
              </p:cNvSpPr>
              <p:nvPr/>
            </p:nvSpPr>
            <p:spPr bwMode="auto">
              <a:xfrm>
                <a:off x="8283981" y="2930170"/>
                <a:ext cx="2721594" cy="176024"/>
              </a:xfrm>
              <a:custGeom>
                <a:avLst/>
                <a:gdLst>
                  <a:gd name="T0" fmla="*/ 0 w 373"/>
                  <a:gd name="T1" fmla="*/ 0 h 24"/>
                  <a:gd name="T2" fmla="*/ 25 w 373"/>
                  <a:gd name="T3" fmla="*/ 24 h 24"/>
                  <a:gd name="T4" fmla="*/ 347 w 373"/>
                  <a:gd name="T5" fmla="*/ 24 h 24"/>
                  <a:gd name="T6" fmla="*/ 373 w 373"/>
                  <a:gd name="T7" fmla="*/ 0 h 24"/>
                  <a:gd name="T8" fmla="*/ 0 w 373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3" h="24">
                    <a:moveTo>
                      <a:pt x="0" y="0"/>
                    </a:moveTo>
                    <a:cubicBezTo>
                      <a:pt x="6" y="14"/>
                      <a:pt x="14" y="24"/>
                      <a:pt x="25" y="24"/>
                    </a:cubicBezTo>
                    <a:cubicBezTo>
                      <a:pt x="347" y="24"/>
                      <a:pt x="347" y="24"/>
                      <a:pt x="347" y="24"/>
                    </a:cubicBezTo>
                    <a:cubicBezTo>
                      <a:pt x="358" y="24"/>
                      <a:pt x="367" y="14"/>
                      <a:pt x="373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Freeform 18"/>
              <p:cNvSpPr>
                <a:spLocks/>
              </p:cNvSpPr>
              <p:nvPr/>
            </p:nvSpPr>
            <p:spPr bwMode="auto">
              <a:xfrm>
                <a:off x="8226811" y="2197490"/>
                <a:ext cx="2837439" cy="139917"/>
              </a:xfrm>
              <a:custGeom>
                <a:avLst/>
                <a:gdLst>
                  <a:gd name="T0" fmla="*/ 4 w 389"/>
                  <a:gd name="T1" fmla="*/ 0 h 19"/>
                  <a:gd name="T2" fmla="*/ 0 w 389"/>
                  <a:gd name="T3" fmla="*/ 19 h 19"/>
                  <a:gd name="T4" fmla="*/ 389 w 389"/>
                  <a:gd name="T5" fmla="*/ 19 h 19"/>
                  <a:gd name="T6" fmla="*/ 385 w 389"/>
                  <a:gd name="T7" fmla="*/ 0 h 19"/>
                  <a:gd name="T8" fmla="*/ 4 w 389"/>
                  <a:gd name="T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9" h="19">
                    <a:moveTo>
                      <a:pt x="4" y="0"/>
                    </a:moveTo>
                    <a:cubicBezTo>
                      <a:pt x="2" y="6"/>
                      <a:pt x="1" y="12"/>
                      <a:pt x="0" y="19"/>
                    </a:cubicBezTo>
                    <a:cubicBezTo>
                      <a:pt x="389" y="19"/>
                      <a:pt x="389" y="19"/>
                      <a:pt x="389" y="19"/>
                    </a:cubicBezTo>
                    <a:cubicBezTo>
                      <a:pt x="388" y="12"/>
                      <a:pt x="386" y="6"/>
                      <a:pt x="385" y="0"/>
                    </a:cubicBezTo>
                    <a:lnTo>
                      <a:pt x="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9046841" y="2642838"/>
              <a:ext cx="108555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$19M</a:t>
              </a:r>
              <a:endParaRPr lang="id-ID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5" name="Straight Connector 44"/>
          <p:cNvCxnSpPr/>
          <p:nvPr/>
        </p:nvCxnSpPr>
        <p:spPr>
          <a:xfrm>
            <a:off x="6083982" y="2015958"/>
            <a:ext cx="0" cy="4392000"/>
          </a:xfrm>
          <a:prstGeom prst="line">
            <a:avLst/>
          </a:prstGeom>
          <a:ln w="9525">
            <a:solidFill>
              <a:schemeClr val="tx2">
                <a:lumMod val="40000"/>
                <a:lumOff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Slide Number Placeholder 45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01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 Infographic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8963599-9D4F-433B-A101-BFCCE0770ABB}"/>
              </a:ext>
            </a:extLst>
          </p:cNvPr>
          <p:cNvGrpSpPr/>
          <p:nvPr/>
        </p:nvGrpSpPr>
        <p:grpSpPr>
          <a:xfrm>
            <a:off x="7176673" y="2762642"/>
            <a:ext cx="1138996" cy="4618453"/>
            <a:chOff x="7176673" y="2762642"/>
            <a:chExt cx="1138996" cy="461845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 rot="16200000">
              <a:off x="6055110" y="5283370"/>
              <a:ext cx="3382120" cy="813329"/>
            </a:xfrm>
            <a:custGeom>
              <a:avLst/>
              <a:gdLst>
                <a:gd name="T0" fmla="*/ 1486 w 1779"/>
                <a:gd name="T1" fmla="*/ 1208 h 1208"/>
                <a:gd name="T2" fmla="*/ 0 w 1779"/>
                <a:gd name="T3" fmla="*/ 1208 h 1208"/>
                <a:gd name="T4" fmla="*/ 0 w 1779"/>
                <a:gd name="T5" fmla="*/ 0 h 1208"/>
                <a:gd name="T6" fmla="*/ 1779 w 1779"/>
                <a:gd name="T7" fmla="*/ 0 h 1208"/>
                <a:gd name="T8" fmla="*/ 1779 w 1779"/>
                <a:gd name="T9" fmla="*/ 660 h 1208"/>
                <a:gd name="T10" fmla="*/ 1486 w 1779"/>
                <a:gd name="T11" fmla="*/ 1208 h 1208"/>
                <a:gd name="connsiteX0" fmla="*/ 13244 w 14891"/>
                <a:gd name="connsiteY0" fmla="*/ 10000 h 10000"/>
                <a:gd name="connsiteX1" fmla="*/ 0 w 14891"/>
                <a:gd name="connsiteY1" fmla="*/ 9949 h 10000"/>
                <a:gd name="connsiteX2" fmla="*/ 4891 w 14891"/>
                <a:gd name="connsiteY2" fmla="*/ 0 h 10000"/>
                <a:gd name="connsiteX3" fmla="*/ 14891 w 14891"/>
                <a:gd name="connsiteY3" fmla="*/ 0 h 10000"/>
                <a:gd name="connsiteX4" fmla="*/ 14891 w 14891"/>
                <a:gd name="connsiteY4" fmla="*/ 5464 h 10000"/>
                <a:gd name="connsiteX5" fmla="*/ 13244 w 14891"/>
                <a:gd name="connsiteY5" fmla="*/ 10000 h 10000"/>
                <a:gd name="connsiteX0" fmla="*/ 13313 w 14960"/>
                <a:gd name="connsiteY0" fmla="*/ 10000 h 10000"/>
                <a:gd name="connsiteX1" fmla="*/ 69 w 14960"/>
                <a:gd name="connsiteY1" fmla="*/ 9949 h 10000"/>
                <a:gd name="connsiteX2" fmla="*/ 0 w 14960"/>
                <a:gd name="connsiteY2" fmla="*/ 0 h 10000"/>
                <a:gd name="connsiteX3" fmla="*/ 14960 w 14960"/>
                <a:gd name="connsiteY3" fmla="*/ 0 h 10000"/>
                <a:gd name="connsiteX4" fmla="*/ 14960 w 14960"/>
                <a:gd name="connsiteY4" fmla="*/ 5464 h 10000"/>
                <a:gd name="connsiteX5" fmla="*/ 13313 w 14960"/>
                <a:gd name="connsiteY5" fmla="*/ 10000 h 10000"/>
                <a:gd name="connsiteX0" fmla="*/ 13786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786 w 14960"/>
                <a:gd name="connsiteY5" fmla="*/ 10121 h 10121"/>
                <a:gd name="connsiteX0" fmla="*/ 13786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221 w 14960"/>
                <a:gd name="connsiteY3" fmla="*/ 109 h 10121"/>
                <a:gd name="connsiteX4" fmla="*/ 14960 w 14960"/>
                <a:gd name="connsiteY4" fmla="*/ 5464 h 10121"/>
                <a:gd name="connsiteX5" fmla="*/ 13786 w 14960"/>
                <a:gd name="connsiteY5" fmla="*/ 10121 h 10121"/>
                <a:gd name="connsiteX0" fmla="*/ 14671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221 w 14960"/>
                <a:gd name="connsiteY3" fmla="*/ 109 h 10121"/>
                <a:gd name="connsiteX4" fmla="*/ 14960 w 14960"/>
                <a:gd name="connsiteY4" fmla="*/ 5464 h 10121"/>
                <a:gd name="connsiteX5" fmla="*/ 14671 w 14960"/>
                <a:gd name="connsiteY5" fmla="*/ 10121 h 10121"/>
                <a:gd name="connsiteX0" fmla="*/ 14671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811 w 14960"/>
                <a:gd name="connsiteY3" fmla="*/ 109 h 10121"/>
                <a:gd name="connsiteX4" fmla="*/ 14960 w 14960"/>
                <a:gd name="connsiteY4" fmla="*/ 5464 h 10121"/>
                <a:gd name="connsiteX5" fmla="*/ 14671 w 14960"/>
                <a:gd name="connsiteY5" fmla="*/ 10121 h 10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60" h="10121">
                  <a:moveTo>
                    <a:pt x="14671" y="10121"/>
                  </a:moveTo>
                  <a:lnTo>
                    <a:pt x="69" y="9949"/>
                  </a:lnTo>
                  <a:cubicBezTo>
                    <a:pt x="46" y="6633"/>
                    <a:pt x="23" y="3316"/>
                    <a:pt x="0" y="0"/>
                  </a:cubicBezTo>
                  <a:lnTo>
                    <a:pt x="14811" y="109"/>
                  </a:lnTo>
                  <a:cubicBezTo>
                    <a:pt x="14861" y="1894"/>
                    <a:pt x="14910" y="3679"/>
                    <a:pt x="14960" y="5464"/>
                  </a:cubicBezTo>
                  <a:cubicBezTo>
                    <a:pt x="14864" y="7016"/>
                    <a:pt x="14767" y="8569"/>
                    <a:pt x="14671" y="10121"/>
                  </a:cubicBezTo>
                  <a:close/>
                </a:path>
              </a:pathLst>
            </a:custGeom>
            <a:gradFill>
              <a:gsLst>
                <a:gs pos="42000">
                  <a:schemeClr val="accent1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192172" y="2762642"/>
              <a:ext cx="11079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3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55%</a:t>
              </a:r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 rot="16200000">
              <a:off x="7170414" y="3428570"/>
              <a:ext cx="1151513" cy="1138996"/>
            </a:xfrm>
            <a:custGeom>
              <a:avLst/>
              <a:gdLst>
                <a:gd name="T0" fmla="*/ 343 w 815"/>
                <a:gd name="T1" fmla="*/ 761 h 806"/>
                <a:gd name="T2" fmla="*/ 404 w 815"/>
                <a:gd name="T3" fmla="*/ 719 h 806"/>
                <a:gd name="T4" fmla="*/ 480 w 815"/>
                <a:gd name="T5" fmla="*/ 714 h 806"/>
                <a:gd name="T6" fmla="*/ 448 w 815"/>
                <a:gd name="T7" fmla="*/ 664 h 806"/>
                <a:gd name="T8" fmla="*/ 459 w 815"/>
                <a:gd name="T9" fmla="*/ 610 h 806"/>
                <a:gd name="T10" fmla="*/ 518 w 815"/>
                <a:gd name="T11" fmla="*/ 593 h 806"/>
                <a:gd name="T12" fmla="*/ 576 w 815"/>
                <a:gd name="T13" fmla="*/ 588 h 806"/>
                <a:gd name="T14" fmla="*/ 539 w 815"/>
                <a:gd name="T15" fmla="*/ 522 h 806"/>
                <a:gd name="T16" fmla="*/ 539 w 815"/>
                <a:gd name="T17" fmla="*/ 473 h 806"/>
                <a:gd name="T18" fmla="*/ 747 w 815"/>
                <a:gd name="T19" fmla="*/ 446 h 806"/>
                <a:gd name="T20" fmla="*/ 807 w 815"/>
                <a:gd name="T21" fmla="*/ 427 h 806"/>
                <a:gd name="T22" fmla="*/ 807 w 815"/>
                <a:gd name="T23" fmla="*/ 380 h 806"/>
                <a:gd name="T24" fmla="*/ 747 w 815"/>
                <a:gd name="T25" fmla="*/ 361 h 806"/>
                <a:gd name="T26" fmla="*/ 539 w 815"/>
                <a:gd name="T27" fmla="*/ 334 h 806"/>
                <a:gd name="T28" fmla="*/ 539 w 815"/>
                <a:gd name="T29" fmla="*/ 284 h 806"/>
                <a:gd name="T30" fmla="*/ 576 w 815"/>
                <a:gd name="T31" fmla="*/ 218 h 806"/>
                <a:gd name="T32" fmla="*/ 518 w 815"/>
                <a:gd name="T33" fmla="*/ 213 h 806"/>
                <a:gd name="T34" fmla="*/ 459 w 815"/>
                <a:gd name="T35" fmla="*/ 196 h 806"/>
                <a:gd name="T36" fmla="*/ 448 w 815"/>
                <a:gd name="T37" fmla="*/ 142 h 806"/>
                <a:gd name="T38" fmla="*/ 480 w 815"/>
                <a:gd name="T39" fmla="*/ 92 h 806"/>
                <a:gd name="T40" fmla="*/ 404 w 815"/>
                <a:gd name="T41" fmla="*/ 87 h 806"/>
                <a:gd name="T42" fmla="*/ 343 w 815"/>
                <a:gd name="T43" fmla="*/ 45 h 806"/>
                <a:gd name="T44" fmla="*/ 298 w 815"/>
                <a:gd name="T45" fmla="*/ 47 h 806"/>
                <a:gd name="T46" fmla="*/ 357 w 815"/>
                <a:gd name="T47" fmla="*/ 362 h 806"/>
                <a:gd name="T48" fmla="*/ 89 w 815"/>
                <a:gd name="T49" fmla="*/ 337 h 806"/>
                <a:gd name="T50" fmla="*/ 49 w 815"/>
                <a:gd name="T51" fmla="*/ 291 h 806"/>
                <a:gd name="T52" fmla="*/ 13 w 815"/>
                <a:gd name="T53" fmla="*/ 347 h 806"/>
                <a:gd name="T54" fmla="*/ 13 w 815"/>
                <a:gd name="T55" fmla="*/ 459 h 806"/>
                <a:gd name="T56" fmla="*/ 49 w 815"/>
                <a:gd name="T57" fmla="*/ 515 h 806"/>
                <a:gd name="T58" fmla="*/ 89 w 815"/>
                <a:gd name="T59" fmla="*/ 469 h 806"/>
                <a:gd name="T60" fmla="*/ 357 w 815"/>
                <a:gd name="T61" fmla="*/ 444 h 806"/>
                <a:gd name="T62" fmla="*/ 297 w 815"/>
                <a:gd name="T63" fmla="*/ 759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5" h="806">
                  <a:moveTo>
                    <a:pt x="311" y="797"/>
                  </a:moveTo>
                  <a:cubicBezTo>
                    <a:pt x="319" y="793"/>
                    <a:pt x="329" y="782"/>
                    <a:pt x="343" y="761"/>
                  </a:cubicBezTo>
                  <a:cubicBezTo>
                    <a:pt x="343" y="761"/>
                    <a:pt x="350" y="751"/>
                    <a:pt x="359" y="739"/>
                  </a:cubicBezTo>
                  <a:cubicBezTo>
                    <a:pt x="367" y="727"/>
                    <a:pt x="388" y="718"/>
                    <a:pt x="404" y="719"/>
                  </a:cubicBezTo>
                  <a:cubicBezTo>
                    <a:pt x="453" y="721"/>
                    <a:pt x="453" y="721"/>
                    <a:pt x="453" y="721"/>
                  </a:cubicBezTo>
                  <a:cubicBezTo>
                    <a:pt x="453" y="721"/>
                    <a:pt x="467" y="722"/>
                    <a:pt x="480" y="714"/>
                  </a:cubicBezTo>
                  <a:cubicBezTo>
                    <a:pt x="493" y="706"/>
                    <a:pt x="497" y="683"/>
                    <a:pt x="489" y="678"/>
                  </a:cubicBezTo>
                  <a:cubicBezTo>
                    <a:pt x="481" y="673"/>
                    <a:pt x="461" y="668"/>
                    <a:pt x="448" y="664"/>
                  </a:cubicBezTo>
                  <a:cubicBezTo>
                    <a:pt x="434" y="660"/>
                    <a:pt x="431" y="646"/>
                    <a:pt x="441" y="633"/>
                  </a:cubicBezTo>
                  <a:cubicBezTo>
                    <a:pt x="459" y="610"/>
                    <a:pt x="459" y="610"/>
                    <a:pt x="459" y="610"/>
                  </a:cubicBezTo>
                  <a:cubicBezTo>
                    <a:pt x="469" y="597"/>
                    <a:pt x="490" y="588"/>
                    <a:pt x="507" y="591"/>
                  </a:cubicBezTo>
                  <a:cubicBezTo>
                    <a:pt x="518" y="593"/>
                    <a:pt x="518" y="593"/>
                    <a:pt x="518" y="593"/>
                  </a:cubicBezTo>
                  <a:cubicBezTo>
                    <a:pt x="534" y="596"/>
                    <a:pt x="561" y="596"/>
                    <a:pt x="575" y="588"/>
                  </a:cubicBezTo>
                  <a:cubicBezTo>
                    <a:pt x="575" y="588"/>
                    <a:pt x="575" y="588"/>
                    <a:pt x="576" y="588"/>
                  </a:cubicBezTo>
                  <a:cubicBezTo>
                    <a:pt x="590" y="580"/>
                    <a:pt x="591" y="555"/>
                    <a:pt x="583" y="546"/>
                  </a:cubicBezTo>
                  <a:cubicBezTo>
                    <a:pt x="575" y="538"/>
                    <a:pt x="553" y="530"/>
                    <a:pt x="539" y="522"/>
                  </a:cubicBezTo>
                  <a:cubicBezTo>
                    <a:pt x="525" y="515"/>
                    <a:pt x="521" y="498"/>
                    <a:pt x="530" y="485"/>
                  </a:cubicBezTo>
                  <a:cubicBezTo>
                    <a:pt x="539" y="473"/>
                    <a:pt x="539" y="473"/>
                    <a:pt x="539" y="473"/>
                  </a:cubicBezTo>
                  <a:cubicBezTo>
                    <a:pt x="549" y="459"/>
                    <a:pt x="570" y="448"/>
                    <a:pt x="586" y="448"/>
                  </a:cubicBezTo>
                  <a:cubicBezTo>
                    <a:pt x="747" y="446"/>
                    <a:pt x="747" y="446"/>
                    <a:pt x="747" y="446"/>
                  </a:cubicBezTo>
                  <a:cubicBezTo>
                    <a:pt x="763" y="445"/>
                    <a:pt x="790" y="442"/>
                    <a:pt x="802" y="431"/>
                  </a:cubicBezTo>
                  <a:cubicBezTo>
                    <a:pt x="804" y="430"/>
                    <a:pt x="806" y="428"/>
                    <a:pt x="807" y="427"/>
                  </a:cubicBezTo>
                  <a:cubicBezTo>
                    <a:pt x="813" y="421"/>
                    <a:pt x="815" y="412"/>
                    <a:pt x="815" y="403"/>
                  </a:cubicBezTo>
                  <a:cubicBezTo>
                    <a:pt x="815" y="394"/>
                    <a:pt x="813" y="385"/>
                    <a:pt x="807" y="380"/>
                  </a:cubicBezTo>
                  <a:cubicBezTo>
                    <a:pt x="806" y="378"/>
                    <a:pt x="804" y="377"/>
                    <a:pt x="802" y="375"/>
                  </a:cubicBezTo>
                  <a:cubicBezTo>
                    <a:pt x="790" y="365"/>
                    <a:pt x="763" y="361"/>
                    <a:pt x="747" y="361"/>
                  </a:cubicBezTo>
                  <a:cubicBezTo>
                    <a:pt x="586" y="358"/>
                    <a:pt x="586" y="358"/>
                    <a:pt x="586" y="358"/>
                  </a:cubicBezTo>
                  <a:cubicBezTo>
                    <a:pt x="570" y="358"/>
                    <a:pt x="549" y="347"/>
                    <a:pt x="539" y="334"/>
                  </a:cubicBezTo>
                  <a:cubicBezTo>
                    <a:pt x="530" y="321"/>
                    <a:pt x="530" y="321"/>
                    <a:pt x="530" y="321"/>
                  </a:cubicBezTo>
                  <a:cubicBezTo>
                    <a:pt x="521" y="308"/>
                    <a:pt x="525" y="291"/>
                    <a:pt x="539" y="284"/>
                  </a:cubicBezTo>
                  <a:cubicBezTo>
                    <a:pt x="554" y="277"/>
                    <a:pt x="575" y="268"/>
                    <a:pt x="583" y="260"/>
                  </a:cubicBezTo>
                  <a:cubicBezTo>
                    <a:pt x="591" y="252"/>
                    <a:pt x="590" y="227"/>
                    <a:pt x="576" y="218"/>
                  </a:cubicBezTo>
                  <a:cubicBezTo>
                    <a:pt x="576" y="218"/>
                    <a:pt x="576" y="218"/>
                    <a:pt x="576" y="218"/>
                  </a:cubicBezTo>
                  <a:cubicBezTo>
                    <a:pt x="561" y="210"/>
                    <a:pt x="534" y="211"/>
                    <a:pt x="518" y="213"/>
                  </a:cubicBezTo>
                  <a:cubicBezTo>
                    <a:pt x="507" y="215"/>
                    <a:pt x="507" y="215"/>
                    <a:pt x="507" y="215"/>
                  </a:cubicBezTo>
                  <a:cubicBezTo>
                    <a:pt x="491" y="218"/>
                    <a:pt x="469" y="209"/>
                    <a:pt x="459" y="196"/>
                  </a:cubicBezTo>
                  <a:cubicBezTo>
                    <a:pt x="441" y="173"/>
                    <a:pt x="441" y="173"/>
                    <a:pt x="441" y="173"/>
                  </a:cubicBezTo>
                  <a:cubicBezTo>
                    <a:pt x="431" y="160"/>
                    <a:pt x="434" y="146"/>
                    <a:pt x="448" y="142"/>
                  </a:cubicBezTo>
                  <a:cubicBezTo>
                    <a:pt x="462" y="138"/>
                    <a:pt x="481" y="133"/>
                    <a:pt x="489" y="128"/>
                  </a:cubicBezTo>
                  <a:cubicBezTo>
                    <a:pt x="497" y="123"/>
                    <a:pt x="493" y="100"/>
                    <a:pt x="480" y="92"/>
                  </a:cubicBezTo>
                  <a:cubicBezTo>
                    <a:pt x="467" y="84"/>
                    <a:pt x="453" y="85"/>
                    <a:pt x="453" y="85"/>
                  </a:cubicBezTo>
                  <a:cubicBezTo>
                    <a:pt x="404" y="87"/>
                    <a:pt x="404" y="87"/>
                    <a:pt x="404" y="87"/>
                  </a:cubicBezTo>
                  <a:cubicBezTo>
                    <a:pt x="388" y="88"/>
                    <a:pt x="368" y="79"/>
                    <a:pt x="359" y="67"/>
                  </a:cubicBezTo>
                  <a:cubicBezTo>
                    <a:pt x="350" y="55"/>
                    <a:pt x="343" y="45"/>
                    <a:pt x="343" y="45"/>
                  </a:cubicBezTo>
                  <a:cubicBezTo>
                    <a:pt x="329" y="24"/>
                    <a:pt x="319" y="13"/>
                    <a:pt x="311" y="9"/>
                  </a:cubicBezTo>
                  <a:cubicBezTo>
                    <a:pt x="297" y="0"/>
                    <a:pt x="293" y="31"/>
                    <a:pt x="298" y="47"/>
                  </a:cubicBezTo>
                  <a:cubicBezTo>
                    <a:pt x="373" y="333"/>
                    <a:pt x="373" y="333"/>
                    <a:pt x="373" y="333"/>
                  </a:cubicBezTo>
                  <a:cubicBezTo>
                    <a:pt x="379" y="349"/>
                    <a:pt x="371" y="362"/>
                    <a:pt x="357" y="362"/>
                  </a:cubicBezTo>
                  <a:cubicBezTo>
                    <a:pt x="135" y="363"/>
                    <a:pt x="135" y="363"/>
                    <a:pt x="135" y="363"/>
                  </a:cubicBezTo>
                  <a:cubicBezTo>
                    <a:pt x="119" y="363"/>
                    <a:pt x="97" y="352"/>
                    <a:pt x="89" y="337"/>
                  </a:cubicBezTo>
                  <a:cubicBezTo>
                    <a:pt x="81" y="325"/>
                    <a:pt x="81" y="325"/>
                    <a:pt x="81" y="325"/>
                  </a:cubicBezTo>
                  <a:cubicBezTo>
                    <a:pt x="73" y="310"/>
                    <a:pt x="58" y="294"/>
                    <a:pt x="49" y="291"/>
                  </a:cubicBezTo>
                  <a:cubicBezTo>
                    <a:pt x="32" y="285"/>
                    <a:pt x="21" y="290"/>
                    <a:pt x="12" y="298"/>
                  </a:cubicBezTo>
                  <a:cubicBezTo>
                    <a:pt x="5" y="304"/>
                    <a:pt x="0" y="324"/>
                    <a:pt x="13" y="347"/>
                  </a:cubicBezTo>
                  <a:cubicBezTo>
                    <a:pt x="19" y="362"/>
                    <a:pt x="31" y="379"/>
                    <a:pt x="34" y="403"/>
                  </a:cubicBezTo>
                  <a:cubicBezTo>
                    <a:pt x="31" y="426"/>
                    <a:pt x="19" y="444"/>
                    <a:pt x="13" y="459"/>
                  </a:cubicBezTo>
                  <a:cubicBezTo>
                    <a:pt x="0" y="482"/>
                    <a:pt x="5" y="502"/>
                    <a:pt x="12" y="508"/>
                  </a:cubicBezTo>
                  <a:cubicBezTo>
                    <a:pt x="21" y="516"/>
                    <a:pt x="32" y="520"/>
                    <a:pt x="49" y="515"/>
                  </a:cubicBezTo>
                  <a:cubicBezTo>
                    <a:pt x="58" y="512"/>
                    <a:pt x="73" y="496"/>
                    <a:pt x="81" y="481"/>
                  </a:cubicBezTo>
                  <a:cubicBezTo>
                    <a:pt x="89" y="469"/>
                    <a:pt x="89" y="469"/>
                    <a:pt x="89" y="469"/>
                  </a:cubicBezTo>
                  <a:cubicBezTo>
                    <a:pt x="97" y="454"/>
                    <a:pt x="119" y="443"/>
                    <a:pt x="135" y="443"/>
                  </a:cubicBezTo>
                  <a:cubicBezTo>
                    <a:pt x="357" y="444"/>
                    <a:pt x="357" y="444"/>
                    <a:pt x="357" y="444"/>
                  </a:cubicBezTo>
                  <a:cubicBezTo>
                    <a:pt x="371" y="444"/>
                    <a:pt x="378" y="457"/>
                    <a:pt x="373" y="473"/>
                  </a:cubicBezTo>
                  <a:cubicBezTo>
                    <a:pt x="297" y="759"/>
                    <a:pt x="297" y="759"/>
                    <a:pt x="297" y="759"/>
                  </a:cubicBezTo>
                  <a:cubicBezTo>
                    <a:pt x="292" y="775"/>
                    <a:pt x="296" y="806"/>
                    <a:pt x="311" y="7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0BC6183-0C87-40A7-A839-8D65E2F10D8B}"/>
              </a:ext>
            </a:extLst>
          </p:cNvPr>
          <p:cNvGrpSpPr/>
          <p:nvPr/>
        </p:nvGrpSpPr>
        <p:grpSpPr>
          <a:xfrm>
            <a:off x="8312940" y="1925702"/>
            <a:ext cx="1138996" cy="5455392"/>
            <a:chOff x="8312940" y="1925702"/>
            <a:chExt cx="1138996" cy="5455392"/>
          </a:xfrm>
        </p:grpSpPr>
        <p:sp>
          <p:nvSpPr>
            <p:cNvPr id="4" name="Freeform 6"/>
            <p:cNvSpPr>
              <a:spLocks/>
            </p:cNvSpPr>
            <p:nvPr/>
          </p:nvSpPr>
          <p:spPr bwMode="auto">
            <a:xfrm rot="16200000">
              <a:off x="6739041" y="4835413"/>
              <a:ext cx="4286793" cy="804570"/>
            </a:xfrm>
            <a:custGeom>
              <a:avLst/>
              <a:gdLst>
                <a:gd name="T0" fmla="*/ 1486 w 1779"/>
                <a:gd name="T1" fmla="*/ 1208 h 1208"/>
                <a:gd name="T2" fmla="*/ 0 w 1779"/>
                <a:gd name="T3" fmla="*/ 1208 h 1208"/>
                <a:gd name="T4" fmla="*/ 0 w 1779"/>
                <a:gd name="T5" fmla="*/ 0 h 1208"/>
                <a:gd name="T6" fmla="*/ 1779 w 1779"/>
                <a:gd name="T7" fmla="*/ 0 h 1208"/>
                <a:gd name="T8" fmla="*/ 1779 w 1779"/>
                <a:gd name="T9" fmla="*/ 660 h 1208"/>
                <a:gd name="T10" fmla="*/ 1486 w 1779"/>
                <a:gd name="T11" fmla="*/ 1208 h 1208"/>
                <a:gd name="connsiteX0" fmla="*/ 13244 w 14891"/>
                <a:gd name="connsiteY0" fmla="*/ 10000 h 10000"/>
                <a:gd name="connsiteX1" fmla="*/ 0 w 14891"/>
                <a:gd name="connsiteY1" fmla="*/ 9949 h 10000"/>
                <a:gd name="connsiteX2" fmla="*/ 4891 w 14891"/>
                <a:gd name="connsiteY2" fmla="*/ 0 h 10000"/>
                <a:gd name="connsiteX3" fmla="*/ 14891 w 14891"/>
                <a:gd name="connsiteY3" fmla="*/ 0 h 10000"/>
                <a:gd name="connsiteX4" fmla="*/ 14891 w 14891"/>
                <a:gd name="connsiteY4" fmla="*/ 5464 h 10000"/>
                <a:gd name="connsiteX5" fmla="*/ 13244 w 14891"/>
                <a:gd name="connsiteY5" fmla="*/ 10000 h 10000"/>
                <a:gd name="connsiteX0" fmla="*/ 13313 w 14960"/>
                <a:gd name="connsiteY0" fmla="*/ 10000 h 10000"/>
                <a:gd name="connsiteX1" fmla="*/ 69 w 14960"/>
                <a:gd name="connsiteY1" fmla="*/ 9949 h 10000"/>
                <a:gd name="connsiteX2" fmla="*/ 0 w 14960"/>
                <a:gd name="connsiteY2" fmla="*/ 0 h 10000"/>
                <a:gd name="connsiteX3" fmla="*/ 14960 w 14960"/>
                <a:gd name="connsiteY3" fmla="*/ 0 h 10000"/>
                <a:gd name="connsiteX4" fmla="*/ 14960 w 14960"/>
                <a:gd name="connsiteY4" fmla="*/ 5464 h 10000"/>
                <a:gd name="connsiteX5" fmla="*/ 13313 w 14960"/>
                <a:gd name="connsiteY5" fmla="*/ 10000 h 10000"/>
                <a:gd name="connsiteX0" fmla="*/ 13517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517 w 14960"/>
                <a:gd name="connsiteY5" fmla="*/ 10121 h 10121"/>
                <a:gd name="connsiteX0" fmla="*/ 14591 w 14960"/>
                <a:gd name="connsiteY0" fmla="*/ 10012 h 10012"/>
                <a:gd name="connsiteX1" fmla="*/ 69 w 14960"/>
                <a:gd name="connsiteY1" fmla="*/ 9949 h 10012"/>
                <a:gd name="connsiteX2" fmla="*/ 0 w 14960"/>
                <a:gd name="connsiteY2" fmla="*/ 0 h 10012"/>
                <a:gd name="connsiteX3" fmla="*/ 14960 w 14960"/>
                <a:gd name="connsiteY3" fmla="*/ 0 h 10012"/>
                <a:gd name="connsiteX4" fmla="*/ 14960 w 14960"/>
                <a:gd name="connsiteY4" fmla="*/ 5464 h 10012"/>
                <a:gd name="connsiteX5" fmla="*/ 14591 w 14960"/>
                <a:gd name="connsiteY5" fmla="*/ 10012 h 1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60" h="10012">
                  <a:moveTo>
                    <a:pt x="14591" y="10012"/>
                  </a:moveTo>
                  <a:lnTo>
                    <a:pt x="69" y="9949"/>
                  </a:lnTo>
                  <a:cubicBezTo>
                    <a:pt x="46" y="6633"/>
                    <a:pt x="23" y="3316"/>
                    <a:pt x="0" y="0"/>
                  </a:cubicBezTo>
                  <a:lnTo>
                    <a:pt x="14960" y="0"/>
                  </a:lnTo>
                  <a:lnTo>
                    <a:pt x="14960" y="5464"/>
                  </a:lnTo>
                  <a:lnTo>
                    <a:pt x="14591" y="10012"/>
                  </a:lnTo>
                  <a:close/>
                </a:path>
              </a:pathLst>
            </a:custGeom>
            <a:gradFill>
              <a:gsLst>
                <a:gs pos="31000">
                  <a:schemeClr val="accent2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328439" y="1925702"/>
              <a:ext cx="11079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3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73%</a:t>
              </a:r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 rot="16200000">
              <a:off x="8306681" y="2525270"/>
              <a:ext cx="1151513" cy="1138996"/>
            </a:xfrm>
            <a:custGeom>
              <a:avLst/>
              <a:gdLst>
                <a:gd name="T0" fmla="*/ 343 w 815"/>
                <a:gd name="T1" fmla="*/ 761 h 806"/>
                <a:gd name="T2" fmla="*/ 404 w 815"/>
                <a:gd name="T3" fmla="*/ 719 h 806"/>
                <a:gd name="T4" fmla="*/ 480 w 815"/>
                <a:gd name="T5" fmla="*/ 714 h 806"/>
                <a:gd name="T6" fmla="*/ 448 w 815"/>
                <a:gd name="T7" fmla="*/ 664 h 806"/>
                <a:gd name="T8" fmla="*/ 459 w 815"/>
                <a:gd name="T9" fmla="*/ 610 h 806"/>
                <a:gd name="T10" fmla="*/ 518 w 815"/>
                <a:gd name="T11" fmla="*/ 593 h 806"/>
                <a:gd name="T12" fmla="*/ 576 w 815"/>
                <a:gd name="T13" fmla="*/ 588 h 806"/>
                <a:gd name="T14" fmla="*/ 539 w 815"/>
                <a:gd name="T15" fmla="*/ 522 h 806"/>
                <a:gd name="T16" fmla="*/ 539 w 815"/>
                <a:gd name="T17" fmla="*/ 473 h 806"/>
                <a:gd name="T18" fmla="*/ 747 w 815"/>
                <a:gd name="T19" fmla="*/ 446 h 806"/>
                <a:gd name="T20" fmla="*/ 807 w 815"/>
                <a:gd name="T21" fmla="*/ 427 h 806"/>
                <a:gd name="T22" fmla="*/ 807 w 815"/>
                <a:gd name="T23" fmla="*/ 380 h 806"/>
                <a:gd name="T24" fmla="*/ 747 w 815"/>
                <a:gd name="T25" fmla="*/ 361 h 806"/>
                <a:gd name="T26" fmla="*/ 539 w 815"/>
                <a:gd name="T27" fmla="*/ 334 h 806"/>
                <a:gd name="T28" fmla="*/ 539 w 815"/>
                <a:gd name="T29" fmla="*/ 284 h 806"/>
                <a:gd name="T30" fmla="*/ 576 w 815"/>
                <a:gd name="T31" fmla="*/ 218 h 806"/>
                <a:gd name="T32" fmla="*/ 518 w 815"/>
                <a:gd name="T33" fmla="*/ 213 h 806"/>
                <a:gd name="T34" fmla="*/ 459 w 815"/>
                <a:gd name="T35" fmla="*/ 196 h 806"/>
                <a:gd name="T36" fmla="*/ 448 w 815"/>
                <a:gd name="T37" fmla="*/ 142 h 806"/>
                <a:gd name="T38" fmla="*/ 480 w 815"/>
                <a:gd name="T39" fmla="*/ 92 h 806"/>
                <a:gd name="T40" fmla="*/ 404 w 815"/>
                <a:gd name="T41" fmla="*/ 87 h 806"/>
                <a:gd name="T42" fmla="*/ 343 w 815"/>
                <a:gd name="T43" fmla="*/ 45 h 806"/>
                <a:gd name="T44" fmla="*/ 298 w 815"/>
                <a:gd name="T45" fmla="*/ 47 h 806"/>
                <a:gd name="T46" fmla="*/ 357 w 815"/>
                <a:gd name="T47" fmla="*/ 362 h 806"/>
                <a:gd name="T48" fmla="*/ 89 w 815"/>
                <a:gd name="T49" fmla="*/ 337 h 806"/>
                <a:gd name="T50" fmla="*/ 49 w 815"/>
                <a:gd name="T51" fmla="*/ 291 h 806"/>
                <a:gd name="T52" fmla="*/ 13 w 815"/>
                <a:gd name="T53" fmla="*/ 347 h 806"/>
                <a:gd name="T54" fmla="*/ 13 w 815"/>
                <a:gd name="T55" fmla="*/ 459 h 806"/>
                <a:gd name="T56" fmla="*/ 49 w 815"/>
                <a:gd name="T57" fmla="*/ 515 h 806"/>
                <a:gd name="T58" fmla="*/ 89 w 815"/>
                <a:gd name="T59" fmla="*/ 469 h 806"/>
                <a:gd name="T60" fmla="*/ 357 w 815"/>
                <a:gd name="T61" fmla="*/ 444 h 806"/>
                <a:gd name="T62" fmla="*/ 297 w 815"/>
                <a:gd name="T63" fmla="*/ 759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5" h="806">
                  <a:moveTo>
                    <a:pt x="311" y="797"/>
                  </a:moveTo>
                  <a:cubicBezTo>
                    <a:pt x="319" y="793"/>
                    <a:pt x="329" y="782"/>
                    <a:pt x="343" y="761"/>
                  </a:cubicBezTo>
                  <a:cubicBezTo>
                    <a:pt x="343" y="761"/>
                    <a:pt x="350" y="751"/>
                    <a:pt x="359" y="739"/>
                  </a:cubicBezTo>
                  <a:cubicBezTo>
                    <a:pt x="367" y="727"/>
                    <a:pt x="388" y="718"/>
                    <a:pt x="404" y="719"/>
                  </a:cubicBezTo>
                  <a:cubicBezTo>
                    <a:pt x="453" y="721"/>
                    <a:pt x="453" y="721"/>
                    <a:pt x="453" y="721"/>
                  </a:cubicBezTo>
                  <a:cubicBezTo>
                    <a:pt x="453" y="721"/>
                    <a:pt x="467" y="722"/>
                    <a:pt x="480" y="714"/>
                  </a:cubicBezTo>
                  <a:cubicBezTo>
                    <a:pt x="493" y="706"/>
                    <a:pt x="497" y="683"/>
                    <a:pt x="489" y="678"/>
                  </a:cubicBezTo>
                  <a:cubicBezTo>
                    <a:pt x="481" y="673"/>
                    <a:pt x="461" y="668"/>
                    <a:pt x="448" y="664"/>
                  </a:cubicBezTo>
                  <a:cubicBezTo>
                    <a:pt x="434" y="660"/>
                    <a:pt x="431" y="646"/>
                    <a:pt x="441" y="633"/>
                  </a:cubicBezTo>
                  <a:cubicBezTo>
                    <a:pt x="459" y="610"/>
                    <a:pt x="459" y="610"/>
                    <a:pt x="459" y="610"/>
                  </a:cubicBezTo>
                  <a:cubicBezTo>
                    <a:pt x="469" y="597"/>
                    <a:pt x="490" y="588"/>
                    <a:pt x="507" y="591"/>
                  </a:cubicBezTo>
                  <a:cubicBezTo>
                    <a:pt x="518" y="593"/>
                    <a:pt x="518" y="593"/>
                    <a:pt x="518" y="593"/>
                  </a:cubicBezTo>
                  <a:cubicBezTo>
                    <a:pt x="534" y="596"/>
                    <a:pt x="561" y="596"/>
                    <a:pt x="575" y="588"/>
                  </a:cubicBezTo>
                  <a:cubicBezTo>
                    <a:pt x="575" y="588"/>
                    <a:pt x="575" y="588"/>
                    <a:pt x="576" y="588"/>
                  </a:cubicBezTo>
                  <a:cubicBezTo>
                    <a:pt x="590" y="580"/>
                    <a:pt x="591" y="555"/>
                    <a:pt x="583" y="546"/>
                  </a:cubicBezTo>
                  <a:cubicBezTo>
                    <a:pt x="575" y="538"/>
                    <a:pt x="553" y="530"/>
                    <a:pt x="539" y="522"/>
                  </a:cubicBezTo>
                  <a:cubicBezTo>
                    <a:pt x="525" y="515"/>
                    <a:pt x="521" y="498"/>
                    <a:pt x="530" y="485"/>
                  </a:cubicBezTo>
                  <a:cubicBezTo>
                    <a:pt x="539" y="473"/>
                    <a:pt x="539" y="473"/>
                    <a:pt x="539" y="473"/>
                  </a:cubicBezTo>
                  <a:cubicBezTo>
                    <a:pt x="549" y="459"/>
                    <a:pt x="570" y="448"/>
                    <a:pt x="586" y="448"/>
                  </a:cubicBezTo>
                  <a:cubicBezTo>
                    <a:pt x="747" y="446"/>
                    <a:pt x="747" y="446"/>
                    <a:pt x="747" y="446"/>
                  </a:cubicBezTo>
                  <a:cubicBezTo>
                    <a:pt x="763" y="445"/>
                    <a:pt x="790" y="442"/>
                    <a:pt x="802" y="431"/>
                  </a:cubicBezTo>
                  <a:cubicBezTo>
                    <a:pt x="804" y="430"/>
                    <a:pt x="806" y="428"/>
                    <a:pt x="807" y="427"/>
                  </a:cubicBezTo>
                  <a:cubicBezTo>
                    <a:pt x="813" y="421"/>
                    <a:pt x="815" y="412"/>
                    <a:pt x="815" y="403"/>
                  </a:cubicBezTo>
                  <a:cubicBezTo>
                    <a:pt x="815" y="394"/>
                    <a:pt x="813" y="385"/>
                    <a:pt x="807" y="380"/>
                  </a:cubicBezTo>
                  <a:cubicBezTo>
                    <a:pt x="806" y="378"/>
                    <a:pt x="804" y="377"/>
                    <a:pt x="802" y="375"/>
                  </a:cubicBezTo>
                  <a:cubicBezTo>
                    <a:pt x="790" y="365"/>
                    <a:pt x="763" y="361"/>
                    <a:pt x="747" y="361"/>
                  </a:cubicBezTo>
                  <a:cubicBezTo>
                    <a:pt x="586" y="358"/>
                    <a:pt x="586" y="358"/>
                    <a:pt x="586" y="358"/>
                  </a:cubicBezTo>
                  <a:cubicBezTo>
                    <a:pt x="570" y="358"/>
                    <a:pt x="549" y="347"/>
                    <a:pt x="539" y="334"/>
                  </a:cubicBezTo>
                  <a:cubicBezTo>
                    <a:pt x="530" y="321"/>
                    <a:pt x="530" y="321"/>
                    <a:pt x="530" y="321"/>
                  </a:cubicBezTo>
                  <a:cubicBezTo>
                    <a:pt x="521" y="308"/>
                    <a:pt x="525" y="291"/>
                    <a:pt x="539" y="284"/>
                  </a:cubicBezTo>
                  <a:cubicBezTo>
                    <a:pt x="554" y="277"/>
                    <a:pt x="575" y="268"/>
                    <a:pt x="583" y="260"/>
                  </a:cubicBezTo>
                  <a:cubicBezTo>
                    <a:pt x="591" y="252"/>
                    <a:pt x="590" y="227"/>
                    <a:pt x="576" y="218"/>
                  </a:cubicBezTo>
                  <a:cubicBezTo>
                    <a:pt x="576" y="218"/>
                    <a:pt x="576" y="218"/>
                    <a:pt x="576" y="218"/>
                  </a:cubicBezTo>
                  <a:cubicBezTo>
                    <a:pt x="561" y="210"/>
                    <a:pt x="534" y="211"/>
                    <a:pt x="518" y="213"/>
                  </a:cubicBezTo>
                  <a:cubicBezTo>
                    <a:pt x="507" y="215"/>
                    <a:pt x="507" y="215"/>
                    <a:pt x="507" y="215"/>
                  </a:cubicBezTo>
                  <a:cubicBezTo>
                    <a:pt x="491" y="218"/>
                    <a:pt x="469" y="209"/>
                    <a:pt x="459" y="196"/>
                  </a:cubicBezTo>
                  <a:cubicBezTo>
                    <a:pt x="441" y="173"/>
                    <a:pt x="441" y="173"/>
                    <a:pt x="441" y="173"/>
                  </a:cubicBezTo>
                  <a:cubicBezTo>
                    <a:pt x="431" y="160"/>
                    <a:pt x="434" y="146"/>
                    <a:pt x="448" y="142"/>
                  </a:cubicBezTo>
                  <a:cubicBezTo>
                    <a:pt x="462" y="138"/>
                    <a:pt x="481" y="133"/>
                    <a:pt x="489" y="128"/>
                  </a:cubicBezTo>
                  <a:cubicBezTo>
                    <a:pt x="497" y="123"/>
                    <a:pt x="493" y="100"/>
                    <a:pt x="480" y="92"/>
                  </a:cubicBezTo>
                  <a:cubicBezTo>
                    <a:pt x="467" y="84"/>
                    <a:pt x="453" y="85"/>
                    <a:pt x="453" y="85"/>
                  </a:cubicBezTo>
                  <a:cubicBezTo>
                    <a:pt x="404" y="87"/>
                    <a:pt x="404" y="87"/>
                    <a:pt x="404" y="87"/>
                  </a:cubicBezTo>
                  <a:cubicBezTo>
                    <a:pt x="388" y="88"/>
                    <a:pt x="368" y="79"/>
                    <a:pt x="359" y="67"/>
                  </a:cubicBezTo>
                  <a:cubicBezTo>
                    <a:pt x="350" y="55"/>
                    <a:pt x="343" y="45"/>
                    <a:pt x="343" y="45"/>
                  </a:cubicBezTo>
                  <a:cubicBezTo>
                    <a:pt x="329" y="24"/>
                    <a:pt x="319" y="13"/>
                    <a:pt x="311" y="9"/>
                  </a:cubicBezTo>
                  <a:cubicBezTo>
                    <a:pt x="297" y="0"/>
                    <a:pt x="293" y="31"/>
                    <a:pt x="298" y="47"/>
                  </a:cubicBezTo>
                  <a:cubicBezTo>
                    <a:pt x="373" y="333"/>
                    <a:pt x="373" y="333"/>
                    <a:pt x="373" y="333"/>
                  </a:cubicBezTo>
                  <a:cubicBezTo>
                    <a:pt x="379" y="349"/>
                    <a:pt x="371" y="362"/>
                    <a:pt x="357" y="362"/>
                  </a:cubicBezTo>
                  <a:cubicBezTo>
                    <a:pt x="135" y="363"/>
                    <a:pt x="135" y="363"/>
                    <a:pt x="135" y="363"/>
                  </a:cubicBezTo>
                  <a:cubicBezTo>
                    <a:pt x="119" y="363"/>
                    <a:pt x="97" y="352"/>
                    <a:pt x="89" y="337"/>
                  </a:cubicBezTo>
                  <a:cubicBezTo>
                    <a:pt x="81" y="325"/>
                    <a:pt x="81" y="325"/>
                    <a:pt x="81" y="325"/>
                  </a:cubicBezTo>
                  <a:cubicBezTo>
                    <a:pt x="73" y="310"/>
                    <a:pt x="58" y="294"/>
                    <a:pt x="49" y="291"/>
                  </a:cubicBezTo>
                  <a:cubicBezTo>
                    <a:pt x="32" y="285"/>
                    <a:pt x="21" y="290"/>
                    <a:pt x="12" y="298"/>
                  </a:cubicBezTo>
                  <a:cubicBezTo>
                    <a:pt x="5" y="304"/>
                    <a:pt x="0" y="324"/>
                    <a:pt x="13" y="347"/>
                  </a:cubicBezTo>
                  <a:cubicBezTo>
                    <a:pt x="19" y="362"/>
                    <a:pt x="31" y="379"/>
                    <a:pt x="34" y="403"/>
                  </a:cubicBezTo>
                  <a:cubicBezTo>
                    <a:pt x="31" y="426"/>
                    <a:pt x="19" y="444"/>
                    <a:pt x="13" y="459"/>
                  </a:cubicBezTo>
                  <a:cubicBezTo>
                    <a:pt x="0" y="482"/>
                    <a:pt x="5" y="502"/>
                    <a:pt x="12" y="508"/>
                  </a:cubicBezTo>
                  <a:cubicBezTo>
                    <a:pt x="21" y="516"/>
                    <a:pt x="32" y="520"/>
                    <a:pt x="49" y="515"/>
                  </a:cubicBezTo>
                  <a:cubicBezTo>
                    <a:pt x="58" y="512"/>
                    <a:pt x="73" y="496"/>
                    <a:pt x="81" y="481"/>
                  </a:cubicBezTo>
                  <a:cubicBezTo>
                    <a:pt x="89" y="469"/>
                    <a:pt x="89" y="469"/>
                    <a:pt x="89" y="469"/>
                  </a:cubicBezTo>
                  <a:cubicBezTo>
                    <a:pt x="97" y="454"/>
                    <a:pt x="119" y="443"/>
                    <a:pt x="135" y="443"/>
                  </a:cubicBezTo>
                  <a:cubicBezTo>
                    <a:pt x="357" y="444"/>
                    <a:pt x="357" y="444"/>
                    <a:pt x="357" y="444"/>
                  </a:cubicBezTo>
                  <a:cubicBezTo>
                    <a:pt x="371" y="444"/>
                    <a:pt x="378" y="457"/>
                    <a:pt x="373" y="473"/>
                  </a:cubicBezTo>
                  <a:cubicBezTo>
                    <a:pt x="297" y="759"/>
                    <a:pt x="297" y="759"/>
                    <a:pt x="297" y="759"/>
                  </a:cubicBezTo>
                  <a:cubicBezTo>
                    <a:pt x="292" y="775"/>
                    <a:pt x="296" y="806"/>
                    <a:pt x="311" y="7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70F68F6-85CF-4D4A-A8B8-F22118C2A385}"/>
              </a:ext>
            </a:extLst>
          </p:cNvPr>
          <p:cNvGrpSpPr/>
          <p:nvPr/>
        </p:nvGrpSpPr>
        <p:grpSpPr>
          <a:xfrm>
            <a:off x="9405361" y="3100133"/>
            <a:ext cx="1138996" cy="4280962"/>
            <a:chOff x="9405361" y="3100133"/>
            <a:chExt cx="1138996" cy="428096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 rot="16200000">
              <a:off x="8455728" y="5459680"/>
              <a:ext cx="3038261" cy="804570"/>
            </a:xfrm>
            <a:custGeom>
              <a:avLst/>
              <a:gdLst>
                <a:gd name="T0" fmla="*/ 1486 w 1779"/>
                <a:gd name="T1" fmla="*/ 1208 h 1208"/>
                <a:gd name="T2" fmla="*/ 0 w 1779"/>
                <a:gd name="T3" fmla="*/ 1208 h 1208"/>
                <a:gd name="T4" fmla="*/ 0 w 1779"/>
                <a:gd name="T5" fmla="*/ 0 h 1208"/>
                <a:gd name="T6" fmla="*/ 1779 w 1779"/>
                <a:gd name="T7" fmla="*/ 0 h 1208"/>
                <a:gd name="T8" fmla="*/ 1779 w 1779"/>
                <a:gd name="T9" fmla="*/ 660 h 1208"/>
                <a:gd name="T10" fmla="*/ 1486 w 1779"/>
                <a:gd name="T11" fmla="*/ 1208 h 1208"/>
                <a:gd name="connsiteX0" fmla="*/ 13244 w 14891"/>
                <a:gd name="connsiteY0" fmla="*/ 10000 h 10000"/>
                <a:gd name="connsiteX1" fmla="*/ 0 w 14891"/>
                <a:gd name="connsiteY1" fmla="*/ 9949 h 10000"/>
                <a:gd name="connsiteX2" fmla="*/ 4891 w 14891"/>
                <a:gd name="connsiteY2" fmla="*/ 0 h 10000"/>
                <a:gd name="connsiteX3" fmla="*/ 14891 w 14891"/>
                <a:gd name="connsiteY3" fmla="*/ 0 h 10000"/>
                <a:gd name="connsiteX4" fmla="*/ 14891 w 14891"/>
                <a:gd name="connsiteY4" fmla="*/ 5464 h 10000"/>
                <a:gd name="connsiteX5" fmla="*/ 13244 w 14891"/>
                <a:gd name="connsiteY5" fmla="*/ 10000 h 10000"/>
                <a:gd name="connsiteX0" fmla="*/ 13313 w 14960"/>
                <a:gd name="connsiteY0" fmla="*/ 10000 h 10000"/>
                <a:gd name="connsiteX1" fmla="*/ 69 w 14960"/>
                <a:gd name="connsiteY1" fmla="*/ 9949 h 10000"/>
                <a:gd name="connsiteX2" fmla="*/ 0 w 14960"/>
                <a:gd name="connsiteY2" fmla="*/ 0 h 10000"/>
                <a:gd name="connsiteX3" fmla="*/ 14960 w 14960"/>
                <a:gd name="connsiteY3" fmla="*/ 0 h 10000"/>
                <a:gd name="connsiteX4" fmla="*/ 14960 w 14960"/>
                <a:gd name="connsiteY4" fmla="*/ 5464 h 10000"/>
                <a:gd name="connsiteX5" fmla="*/ 13313 w 14960"/>
                <a:gd name="connsiteY5" fmla="*/ 10000 h 10000"/>
                <a:gd name="connsiteX0" fmla="*/ 13648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648 w 14960"/>
                <a:gd name="connsiteY5" fmla="*/ 10121 h 10121"/>
                <a:gd name="connsiteX0" fmla="*/ 14730 w 14960"/>
                <a:gd name="connsiteY0" fmla="*/ 10012 h 10012"/>
                <a:gd name="connsiteX1" fmla="*/ 69 w 14960"/>
                <a:gd name="connsiteY1" fmla="*/ 9949 h 10012"/>
                <a:gd name="connsiteX2" fmla="*/ 0 w 14960"/>
                <a:gd name="connsiteY2" fmla="*/ 0 h 10012"/>
                <a:gd name="connsiteX3" fmla="*/ 14960 w 14960"/>
                <a:gd name="connsiteY3" fmla="*/ 0 h 10012"/>
                <a:gd name="connsiteX4" fmla="*/ 14960 w 14960"/>
                <a:gd name="connsiteY4" fmla="*/ 5464 h 10012"/>
                <a:gd name="connsiteX5" fmla="*/ 14730 w 14960"/>
                <a:gd name="connsiteY5" fmla="*/ 10012 h 1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60" h="10012">
                  <a:moveTo>
                    <a:pt x="14730" y="10012"/>
                  </a:moveTo>
                  <a:lnTo>
                    <a:pt x="69" y="9949"/>
                  </a:lnTo>
                  <a:cubicBezTo>
                    <a:pt x="46" y="6633"/>
                    <a:pt x="23" y="3316"/>
                    <a:pt x="0" y="0"/>
                  </a:cubicBezTo>
                  <a:lnTo>
                    <a:pt x="14960" y="0"/>
                  </a:lnTo>
                  <a:lnTo>
                    <a:pt x="14960" y="5464"/>
                  </a:lnTo>
                  <a:cubicBezTo>
                    <a:pt x="14883" y="6980"/>
                    <a:pt x="14807" y="8496"/>
                    <a:pt x="14730" y="10012"/>
                  </a:cubicBezTo>
                  <a:close/>
                </a:path>
              </a:pathLst>
            </a:custGeom>
            <a:gradFill>
              <a:gsLst>
                <a:gs pos="15000">
                  <a:schemeClr val="accent3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420860" y="3100133"/>
              <a:ext cx="11079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3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43%</a:t>
              </a: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 rot="16200000">
              <a:off x="9399102" y="3742675"/>
              <a:ext cx="1151513" cy="1138996"/>
            </a:xfrm>
            <a:custGeom>
              <a:avLst/>
              <a:gdLst>
                <a:gd name="T0" fmla="*/ 343 w 815"/>
                <a:gd name="T1" fmla="*/ 761 h 806"/>
                <a:gd name="T2" fmla="*/ 404 w 815"/>
                <a:gd name="T3" fmla="*/ 719 h 806"/>
                <a:gd name="T4" fmla="*/ 480 w 815"/>
                <a:gd name="T5" fmla="*/ 714 h 806"/>
                <a:gd name="T6" fmla="*/ 448 w 815"/>
                <a:gd name="T7" fmla="*/ 664 h 806"/>
                <a:gd name="T8" fmla="*/ 459 w 815"/>
                <a:gd name="T9" fmla="*/ 610 h 806"/>
                <a:gd name="T10" fmla="*/ 518 w 815"/>
                <a:gd name="T11" fmla="*/ 593 h 806"/>
                <a:gd name="T12" fmla="*/ 576 w 815"/>
                <a:gd name="T13" fmla="*/ 588 h 806"/>
                <a:gd name="T14" fmla="*/ 539 w 815"/>
                <a:gd name="T15" fmla="*/ 522 h 806"/>
                <a:gd name="T16" fmla="*/ 539 w 815"/>
                <a:gd name="T17" fmla="*/ 473 h 806"/>
                <a:gd name="T18" fmla="*/ 747 w 815"/>
                <a:gd name="T19" fmla="*/ 446 h 806"/>
                <a:gd name="T20" fmla="*/ 807 w 815"/>
                <a:gd name="T21" fmla="*/ 427 h 806"/>
                <a:gd name="T22" fmla="*/ 807 w 815"/>
                <a:gd name="T23" fmla="*/ 380 h 806"/>
                <a:gd name="T24" fmla="*/ 747 w 815"/>
                <a:gd name="T25" fmla="*/ 361 h 806"/>
                <a:gd name="T26" fmla="*/ 539 w 815"/>
                <a:gd name="T27" fmla="*/ 334 h 806"/>
                <a:gd name="T28" fmla="*/ 539 w 815"/>
                <a:gd name="T29" fmla="*/ 284 h 806"/>
                <a:gd name="T30" fmla="*/ 576 w 815"/>
                <a:gd name="T31" fmla="*/ 218 h 806"/>
                <a:gd name="T32" fmla="*/ 518 w 815"/>
                <a:gd name="T33" fmla="*/ 213 h 806"/>
                <a:gd name="T34" fmla="*/ 459 w 815"/>
                <a:gd name="T35" fmla="*/ 196 h 806"/>
                <a:gd name="T36" fmla="*/ 448 w 815"/>
                <a:gd name="T37" fmla="*/ 142 h 806"/>
                <a:gd name="T38" fmla="*/ 480 w 815"/>
                <a:gd name="T39" fmla="*/ 92 h 806"/>
                <a:gd name="T40" fmla="*/ 404 w 815"/>
                <a:gd name="T41" fmla="*/ 87 h 806"/>
                <a:gd name="T42" fmla="*/ 343 w 815"/>
                <a:gd name="T43" fmla="*/ 45 h 806"/>
                <a:gd name="T44" fmla="*/ 298 w 815"/>
                <a:gd name="T45" fmla="*/ 47 h 806"/>
                <a:gd name="T46" fmla="*/ 357 w 815"/>
                <a:gd name="T47" fmla="*/ 362 h 806"/>
                <a:gd name="T48" fmla="*/ 89 w 815"/>
                <a:gd name="T49" fmla="*/ 337 h 806"/>
                <a:gd name="T50" fmla="*/ 49 w 815"/>
                <a:gd name="T51" fmla="*/ 291 h 806"/>
                <a:gd name="T52" fmla="*/ 13 w 815"/>
                <a:gd name="T53" fmla="*/ 347 h 806"/>
                <a:gd name="T54" fmla="*/ 13 w 815"/>
                <a:gd name="T55" fmla="*/ 459 h 806"/>
                <a:gd name="T56" fmla="*/ 49 w 815"/>
                <a:gd name="T57" fmla="*/ 515 h 806"/>
                <a:gd name="T58" fmla="*/ 89 w 815"/>
                <a:gd name="T59" fmla="*/ 469 h 806"/>
                <a:gd name="T60" fmla="*/ 357 w 815"/>
                <a:gd name="T61" fmla="*/ 444 h 806"/>
                <a:gd name="T62" fmla="*/ 297 w 815"/>
                <a:gd name="T63" fmla="*/ 759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5" h="806">
                  <a:moveTo>
                    <a:pt x="311" y="797"/>
                  </a:moveTo>
                  <a:cubicBezTo>
                    <a:pt x="319" y="793"/>
                    <a:pt x="329" y="782"/>
                    <a:pt x="343" y="761"/>
                  </a:cubicBezTo>
                  <a:cubicBezTo>
                    <a:pt x="343" y="761"/>
                    <a:pt x="350" y="751"/>
                    <a:pt x="359" y="739"/>
                  </a:cubicBezTo>
                  <a:cubicBezTo>
                    <a:pt x="367" y="727"/>
                    <a:pt x="388" y="718"/>
                    <a:pt x="404" y="719"/>
                  </a:cubicBezTo>
                  <a:cubicBezTo>
                    <a:pt x="453" y="721"/>
                    <a:pt x="453" y="721"/>
                    <a:pt x="453" y="721"/>
                  </a:cubicBezTo>
                  <a:cubicBezTo>
                    <a:pt x="453" y="721"/>
                    <a:pt x="467" y="722"/>
                    <a:pt x="480" y="714"/>
                  </a:cubicBezTo>
                  <a:cubicBezTo>
                    <a:pt x="493" y="706"/>
                    <a:pt x="497" y="683"/>
                    <a:pt x="489" y="678"/>
                  </a:cubicBezTo>
                  <a:cubicBezTo>
                    <a:pt x="481" y="673"/>
                    <a:pt x="461" y="668"/>
                    <a:pt x="448" y="664"/>
                  </a:cubicBezTo>
                  <a:cubicBezTo>
                    <a:pt x="434" y="660"/>
                    <a:pt x="431" y="646"/>
                    <a:pt x="441" y="633"/>
                  </a:cubicBezTo>
                  <a:cubicBezTo>
                    <a:pt x="459" y="610"/>
                    <a:pt x="459" y="610"/>
                    <a:pt x="459" y="610"/>
                  </a:cubicBezTo>
                  <a:cubicBezTo>
                    <a:pt x="469" y="597"/>
                    <a:pt x="490" y="588"/>
                    <a:pt x="507" y="591"/>
                  </a:cubicBezTo>
                  <a:cubicBezTo>
                    <a:pt x="518" y="593"/>
                    <a:pt x="518" y="593"/>
                    <a:pt x="518" y="593"/>
                  </a:cubicBezTo>
                  <a:cubicBezTo>
                    <a:pt x="534" y="596"/>
                    <a:pt x="561" y="596"/>
                    <a:pt x="575" y="588"/>
                  </a:cubicBezTo>
                  <a:cubicBezTo>
                    <a:pt x="575" y="588"/>
                    <a:pt x="575" y="588"/>
                    <a:pt x="576" y="588"/>
                  </a:cubicBezTo>
                  <a:cubicBezTo>
                    <a:pt x="590" y="580"/>
                    <a:pt x="591" y="555"/>
                    <a:pt x="583" y="546"/>
                  </a:cubicBezTo>
                  <a:cubicBezTo>
                    <a:pt x="575" y="538"/>
                    <a:pt x="553" y="530"/>
                    <a:pt x="539" y="522"/>
                  </a:cubicBezTo>
                  <a:cubicBezTo>
                    <a:pt x="525" y="515"/>
                    <a:pt x="521" y="498"/>
                    <a:pt x="530" y="485"/>
                  </a:cubicBezTo>
                  <a:cubicBezTo>
                    <a:pt x="539" y="473"/>
                    <a:pt x="539" y="473"/>
                    <a:pt x="539" y="473"/>
                  </a:cubicBezTo>
                  <a:cubicBezTo>
                    <a:pt x="549" y="459"/>
                    <a:pt x="570" y="448"/>
                    <a:pt x="586" y="448"/>
                  </a:cubicBezTo>
                  <a:cubicBezTo>
                    <a:pt x="747" y="446"/>
                    <a:pt x="747" y="446"/>
                    <a:pt x="747" y="446"/>
                  </a:cubicBezTo>
                  <a:cubicBezTo>
                    <a:pt x="763" y="445"/>
                    <a:pt x="790" y="442"/>
                    <a:pt x="802" y="431"/>
                  </a:cubicBezTo>
                  <a:cubicBezTo>
                    <a:pt x="804" y="430"/>
                    <a:pt x="806" y="428"/>
                    <a:pt x="807" y="427"/>
                  </a:cubicBezTo>
                  <a:cubicBezTo>
                    <a:pt x="813" y="421"/>
                    <a:pt x="815" y="412"/>
                    <a:pt x="815" y="403"/>
                  </a:cubicBezTo>
                  <a:cubicBezTo>
                    <a:pt x="815" y="394"/>
                    <a:pt x="813" y="385"/>
                    <a:pt x="807" y="380"/>
                  </a:cubicBezTo>
                  <a:cubicBezTo>
                    <a:pt x="806" y="378"/>
                    <a:pt x="804" y="377"/>
                    <a:pt x="802" y="375"/>
                  </a:cubicBezTo>
                  <a:cubicBezTo>
                    <a:pt x="790" y="365"/>
                    <a:pt x="763" y="361"/>
                    <a:pt x="747" y="361"/>
                  </a:cubicBezTo>
                  <a:cubicBezTo>
                    <a:pt x="586" y="358"/>
                    <a:pt x="586" y="358"/>
                    <a:pt x="586" y="358"/>
                  </a:cubicBezTo>
                  <a:cubicBezTo>
                    <a:pt x="570" y="358"/>
                    <a:pt x="549" y="347"/>
                    <a:pt x="539" y="334"/>
                  </a:cubicBezTo>
                  <a:cubicBezTo>
                    <a:pt x="530" y="321"/>
                    <a:pt x="530" y="321"/>
                    <a:pt x="530" y="321"/>
                  </a:cubicBezTo>
                  <a:cubicBezTo>
                    <a:pt x="521" y="308"/>
                    <a:pt x="525" y="291"/>
                    <a:pt x="539" y="284"/>
                  </a:cubicBezTo>
                  <a:cubicBezTo>
                    <a:pt x="554" y="277"/>
                    <a:pt x="575" y="268"/>
                    <a:pt x="583" y="260"/>
                  </a:cubicBezTo>
                  <a:cubicBezTo>
                    <a:pt x="591" y="252"/>
                    <a:pt x="590" y="227"/>
                    <a:pt x="576" y="218"/>
                  </a:cubicBezTo>
                  <a:cubicBezTo>
                    <a:pt x="576" y="218"/>
                    <a:pt x="576" y="218"/>
                    <a:pt x="576" y="218"/>
                  </a:cubicBezTo>
                  <a:cubicBezTo>
                    <a:pt x="561" y="210"/>
                    <a:pt x="534" y="211"/>
                    <a:pt x="518" y="213"/>
                  </a:cubicBezTo>
                  <a:cubicBezTo>
                    <a:pt x="507" y="215"/>
                    <a:pt x="507" y="215"/>
                    <a:pt x="507" y="215"/>
                  </a:cubicBezTo>
                  <a:cubicBezTo>
                    <a:pt x="491" y="218"/>
                    <a:pt x="469" y="209"/>
                    <a:pt x="459" y="196"/>
                  </a:cubicBezTo>
                  <a:cubicBezTo>
                    <a:pt x="441" y="173"/>
                    <a:pt x="441" y="173"/>
                    <a:pt x="441" y="173"/>
                  </a:cubicBezTo>
                  <a:cubicBezTo>
                    <a:pt x="431" y="160"/>
                    <a:pt x="434" y="146"/>
                    <a:pt x="448" y="142"/>
                  </a:cubicBezTo>
                  <a:cubicBezTo>
                    <a:pt x="462" y="138"/>
                    <a:pt x="481" y="133"/>
                    <a:pt x="489" y="128"/>
                  </a:cubicBezTo>
                  <a:cubicBezTo>
                    <a:pt x="497" y="123"/>
                    <a:pt x="493" y="100"/>
                    <a:pt x="480" y="92"/>
                  </a:cubicBezTo>
                  <a:cubicBezTo>
                    <a:pt x="467" y="84"/>
                    <a:pt x="453" y="85"/>
                    <a:pt x="453" y="85"/>
                  </a:cubicBezTo>
                  <a:cubicBezTo>
                    <a:pt x="404" y="87"/>
                    <a:pt x="404" y="87"/>
                    <a:pt x="404" y="87"/>
                  </a:cubicBezTo>
                  <a:cubicBezTo>
                    <a:pt x="388" y="88"/>
                    <a:pt x="368" y="79"/>
                    <a:pt x="359" y="67"/>
                  </a:cubicBezTo>
                  <a:cubicBezTo>
                    <a:pt x="350" y="55"/>
                    <a:pt x="343" y="45"/>
                    <a:pt x="343" y="45"/>
                  </a:cubicBezTo>
                  <a:cubicBezTo>
                    <a:pt x="329" y="24"/>
                    <a:pt x="319" y="13"/>
                    <a:pt x="311" y="9"/>
                  </a:cubicBezTo>
                  <a:cubicBezTo>
                    <a:pt x="297" y="0"/>
                    <a:pt x="293" y="31"/>
                    <a:pt x="298" y="47"/>
                  </a:cubicBezTo>
                  <a:cubicBezTo>
                    <a:pt x="373" y="333"/>
                    <a:pt x="373" y="333"/>
                    <a:pt x="373" y="333"/>
                  </a:cubicBezTo>
                  <a:cubicBezTo>
                    <a:pt x="379" y="349"/>
                    <a:pt x="371" y="362"/>
                    <a:pt x="357" y="362"/>
                  </a:cubicBezTo>
                  <a:cubicBezTo>
                    <a:pt x="135" y="363"/>
                    <a:pt x="135" y="363"/>
                    <a:pt x="135" y="363"/>
                  </a:cubicBezTo>
                  <a:cubicBezTo>
                    <a:pt x="119" y="363"/>
                    <a:pt x="97" y="352"/>
                    <a:pt x="89" y="337"/>
                  </a:cubicBezTo>
                  <a:cubicBezTo>
                    <a:pt x="81" y="325"/>
                    <a:pt x="81" y="325"/>
                    <a:pt x="81" y="325"/>
                  </a:cubicBezTo>
                  <a:cubicBezTo>
                    <a:pt x="73" y="310"/>
                    <a:pt x="58" y="294"/>
                    <a:pt x="49" y="291"/>
                  </a:cubicBezTo>
                  <a:cubicBezTo>
                    <a:pt x="32" y="285"/>
                    <a:pt x="21" y="290"/>
                    <a:pt x="12" y="298"/>
                  </a:cubicBezTo>
                  <a:cubicBezTo>
                    <a:pt x="5" y="304"/>
                    <a:pt x="0" y="324"/>
                    <a:pt x="13" y="347"/>
                  </a:cubicBezTo>
                  <a:cubicBezTo>
                    <a:pt x="19" y="362"/>
                    <a:pt x="31" y="379"/>
                    <a:pt x="34" y="403"/>
                  </a:cubicBezTo>
                  <a:cubicBezTo>
                    <a:pt x="31" y="426"/>
                    <a:pt x="19" y="444"/>
                    <a:pt x="13" y="459"/>
                  </a:cubicBezTo>
                  <a:cubicBezTo>
                    <a:pt x="0" y="482"/>
                    <a:pt x="5" y="502"/>
                    <a:pt x="12" y="508"/>
                  </a:cubicBezTo>
                  <a:cubicBezTo>
                    <a:pt x="21" y="516"/>
                    <a:pt x="32" y="520"/>
                    <a:pt x="49" y="515"/>
                  </a:cubicBezTo>
                  <a:cubicBezTo>
                    <a:pt x="58" y="512"/>
                    <a:pt x="73" y="496"/>
                    <a:pt x="81" y="481"/>
                  </a:cubicBezTo>
                  <a:cubicBezTo>
                    <a:pt x="89" y="469"/>
                    <a:pt x="89" y="469"/>
                    <a:pt x="89" y="469"/>
                  </a:cubicBezTo>
                  <a:cubicBezTo>
                    <a:pt x="97" y="454"/>
                    <a:pt x="119" y="443"/>
                    <a:pt x="135" y="443"/>
                  </a:cubicBezTo>
                  <a:cubicBezTo>
                    <a:pt x="357" y="444"/>
                    <a:pt x="357" y="444"/>
                    <a:pt x="357" y="444"/>
                  </a:cubicBezTo>
                  <a:cubicBezTo>
                    <a:pt x="371" y="444"/>
                    <a:pt x="378" y="457"/>
                    <a:pt x="373" y="473"/>
                  </a:cubicBezTo>
                  <a:cubicBezTo>
                    <a:pt x="297" y="759"/>
                    <a:pt x="297" y="759"/>
                    <a:pt x="297" y="759"/>
                  </a:cubicBezTo>
                  <a:cubicBezTo>
                    <a:pt x="292" y="775"/>
                    <a:pt x="296" y="806"/>
                    <a:pt x="311" y="7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CA2CF1F-92C9-4466-B876-1440166B39FD}"/>
              </a:ext>
            </a:extLst>
          </p:cNvPr>
          <p:cNvGrpSpPr/>
          <p:nvPr/>
        </p:nvGrpSpPr>
        <p:grpSpPr>
          <a:xfrm>
            <a:off x="10548629" y="1145913"/>
            <a:ext cx="1138996" cy="6255501"/>
            <a:chOff x="10548629" y="1145913"/>
            <a:chExt cx="1138996" cy="6255501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 rot="16200000">
              <a:off x="8607692" y="4479936"/>
              <a:ext cx="5020868" cy="822088"/>
            </a:xfrm>
            <a:custGeom>
              <a:avLst/>
              <a:gdLst>
                <a:gd name="T0" fmla="*/ 1486 w 1779"/>
                <a:gd name="T1" fmla="*/ 1208 h 1208"/>
                <a:gd name="T2" fmla="*/ 0 w 1779"/>
                <a:gd name="T3" fmla="*/ 1208 h 1208"/>
                <a:gd name="T4" fmla="*/ 0 w 1779"/>
                <a:gd name="T5" fmla="*/ 0 h 1208"/>
                <a:gd name="T6" fmla="*/ 1779 w 1779"/>
                <a:gd name="T7" fmla="*/ 0 h 1208"/>
                <a:gd name="T8" fmla="*/ 1779 w 1779"/>
                <a:gd name="T9" fmla="*/ 660 h 1208"/>
                <a:gd name="T10" fmla="*/ 1486 w 1779"/>
                <a:gd name="T11" fmla="*/ 1208 h 1208"/>
                <a:gd name="connsiteX0" fmla="*/ 13244 w 14891"/>
                <a:gd name="connsiteY0" fmla="*/ 10000 h 10000"/>
                <a:gd name="connsiteX1" fmla="*/ 0 w 14891"/>
                <a:gd name="connsiteY1" fmla="*/ 9949 h 10000"/>
                <a:gd name="connsiteX2" fmla="*/ 4891 w 14891"/>
                <a:gd name="connsiteY2" fmla="*/ 0 h 10000"/>
                <a:gd name="connsiteX3" fmla="*/ 14891 w 14891"/>
                <a:gd name="connsiteY3" fmla="*/ 0 h 10000"/>
                <a:gd name="connsiteX4" fmla="*/ 14891 w 14891"/>
                <a:gd name="connsiteY4" fmla="*/ 5464 h 10000"/>
                <a:gd name="connsiteX5" fmla="*/ 13244 w 14891"/>
                <a:gd name="connsiteY5" fmla="*/ 10000 h 10000"/>
                <a:gd name="connsiteX0" fmla="*/ 13313 w 14960"/>
                <a:gd name="connsiteY0" fmla="*/ 10000 h 10000"/>
                <a:gd name="connsiteX1" fmla="*/ 69 w 14960"/>
                <a:gd name="connsiteY1" fmla="*/ 9949 h 10000"/>
                <a:gd name="connsiteX2" fmla="*/ 0 w 14960"/>
                <a:gd name="connsiteY2" fmla="*/ 0 h 10000"/>
                <a:gd name="connsiteX3" fmla="*/ 14960 w 14960"/>
                <a:gd name="connsiteY3" fmla="*/ 0 h 10000"/>
                <a:gd name="connsiteX4" fmla="*/ 14960 w 14960"/>
                <a:gd name="connsiteY4" fmla="*/ 5464 h 10000"/>
                <a:gd name="connsiteX5" fmla="*/ 13313 w 14960"/>
                <a:gd name="connsiteY5" fmla="*/ 10000 h 10000"/>
                <a:gd name="connsiteX0" fmla="*/ 13659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659 w 14960"/>
                <a:gd name="connsiteY5" fmla="*/ 10121 h 10121"/>
                <a:gd name="connsiteX0" fmla="*/ 13920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920 w 14960"/>
                <a:gd name="connsiteY5" fmla="*/ 10121 h 10121"/>
                <a:gd name="connsiteX0" fmla="*/ 14785 w 14960"/>
                <a:gd name="connsiteY0" fmla="*/ 10230 h 10230"/>
                <a:gd name="connsiteX1" fmla="*/ 69 w 14960"/>
                <a:gd name="connsiteY1" fmla="*/ 9949 h 10230"/>
                <a:gd name="connsiteX2" fmla="*/ 0 w 14960"/>
                <a:gd name="connsiteY2" fmla="*/ 0 h 10230"/>
                <a:gd name="connsiteX3" fmla="*/ 14960 w 14960"/>
                <a:gd name="connsiteY3" fmla="*/ 0 h 10230"/>
                <a:gd name="connsiteX4" fmla="*/ 14960 w 14960"/>
                <a:gd name="connsiteY4" fmla="*/ 5464 h 10230"/>
                <a:gd name="connsiteX5" fmla="*/ 14785 w 14960"/>
                <a:gd name="connsiteY5" fmla="*/ 10230 h 10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60" h="10230">
                  <a:moveTo>
                    <a:pt x="14785" y="10230"/>
                  </a:moveTo>
                  <a:lnTo>
                    <a:pt x="69" y="9949"/>
                  </a:lnTo>
                  <a:cubicBezTo>
                    <a:pt x="46" y="6633"/>
                    <a:pt x="23" y="3316"/>
                    <a:pt x="0" y="0"/>
                  </a:cubicBezTo>
                  <a:lnTo>
                    <a:pt x="14960" y="0"/>
                  </a:lnTo>
                  <a:lnTo>
                    <a:pt x="14960" y="5464"/>
                  </a:lnTo>
                  <a:cubicBezTo>
                    <a:pt x="14902" y="7053"/>
                    <a:pt x="14843" y="8641"/>
                    <a:pt x="14785" y="10230"/>
                  </a:cubicBezTo>
                  <a:close/>
                </a:path>
              </a:pathLst>
            </a:custGeom>
            <a:gradFill>
              <a:gsLst>
                <a:gs pos="15000">
                  <a:schemeClr val="accent4">
                    <a:lumMod val="60000"/>
                    <a:lumOff val="4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0564128" y="1145913"/>
              <a:ext cx="110799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3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81%</a:t>
              </a: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 rot="16200000">
              <a:off x="10542370" y="1803486"/>
              <a:ext cx="1151513" cy="1138996"/>
            </a:xfrm>
            <a:custGeom>
              <a:avLst/>
              <a:gdLst>
                <a:gd name="T0" fmla="*/ 343 w 815"/>
                <a:gd name="T1" fmla="*/ 761 h 806"/>
                <a:gd name="T2" fmla="*/ 404 w 815"/>
                <a:gd name="T3" fmla="*/ 719 h 806"/>
                <a:gd name="T4" fmla="*/ 480 w 815"/>
                <a:gd name="T5" fmla="*/ 714 h 806"/>
                <a:gd name="T6" fmla="*/ 448 w 815"/>
                <a:gd name="T7" fmla="*/ 664 h 806"/>
                <a:gd name="T8" fmla="*/ 459 w 815"/>
                <a:gd name="T9" fmla="*/ 610 h 806"/>
                <a:gd name="T10" fmla="*/ 518 w 815"/>
                <a:gd name="T11" fmla="*/ 593 h 806"/>
                <a:gd name="T12" fmla="*/ 576 w 815"/>
                <a:gd name="T13" fmla="*/ 588 h 806"/>
                <a:gd name="T14" fmla="*/ 539 w 815"/>
                <a:gd name="T15" fmla="*/ 522 h 806"/>
                <a:gd name="T16" fmla="*/ 539 w 815"/>
                <a:gd name="T17" fmla="*/ 473 h 806"/>
                <a:gd name="T18" fmla="*/ 747 w 815"/>
                <a:gd name="T19" fmla="*/ 446 h 806"/>
                <a:gd name="T20" fmla="*/ 807 w 815"/>
                <a:gd name="T21" fmla="*/ 427 h 806"/>
                <a:gd name="T22" fmla="*/ 807 w 815"/>
                <a:gd name="T23" fmla="*/ 380 h 806"/>
                <a:gd name="T24" fmla="*/ 747 w 815"/>
                <a:gd name="T25" fmla="*/ 361 h 806"/>
                <a:gd name="T26" fmla="*/ 539 w 815"/>
                <a:gd name="T27" fmla="*/ 334 h 806"/>
                <a:gd name="T28" fmla="*/ 539 w 815"/>
                <a:gd name="T29" fmla="*/ 284 h 806"/>
                <a:gd name="T30" fmla="*/ 576 w 815"/>
                <a:gd name="T31" fmla="*/ 218 h 806"/>
                <a:gd name="T32" fmla="*/ 518 w 815"/>
                <a:gd name="T33" fmla="*/ 213 h 806"/>
                <a:gd name="T34" fmla="*/ 459 w 815"/>
                <a:gd name="T35" fmla="*/ 196 h 806"/>
                <a:gd name="T36" fmla="*/ 448 w 815"/>
                <a:gd name="T37" fmla="*/ 142 h 806"/>
                <a:gd name="T38" fmla="*/ 480 w 815"/>
                <a:gd name="T39" fmla="*/ 92 h 806"/>
                <a:gd name="T40" fmla="*/ 404 w 815"/>
                <a:gd name="T41" fmla="*/ 87 h 806"/>
                <a:gd name="T42" fmla="*/ 343 w 815"/>
                <a:gd name="T43" fmla="*/ 45 h 806"/>
                <a:gd name="T44" fmla="*/ 298 w 815"/>
                <a:gd name="T45" fmla="*/ 47 h 806"/>
                <a:gd name="T46" fmla="*/ 357 w 815"/>
                <a:gd name="T47" fmla="*/ 362 h 806"/>
                <a:gd name="T48" fmla="*/ 89 w 815"/>
                <a:gd name="T49" fmla="*/ 337 h 806"/>
                <a:gd name="T50" fmla="*/ 49 w 815"/>
                <a:gd name="T51" fmla="*/ 291 h 806"/>
                <a:gd name="T52" fmla="*/ 13 w 815"/>
                <a:gd name="T53" fmla="*/ 347 h 806"/>
                <a:gd name="T54" fmla="*/ 13 w 815"/>
                <a:gd name="T55" fmla="*/ 459 h 806"/>
                <a:gd name="T56" fmla="*/ 49 w 815"/>
                <a:gd name="T57" fmla="*/ 515 h 806"/>
                <a:gd name="T58" fmla="*/ 89 w 815"/>
                <a:gd name="T59" fmla="*/ 469 h 806"/>
                <a:gd name="T60" fmla="*/ 357 w 815"/>
                <a:gd name="T61" fmla="*/ 444 h 806"/>
                <a:gd name="T62" fmla="*/ 297 w 815"/>
                <a:gd name="T63" fmla="*/ 759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5" h="806">
                  <a:moveTo>
                    <a:pt x="311" y="797"/>
                  </a:moveTo>
                  <a:cubicBezTo>
                    <a:pt x="319" y="793"/>
                    <a:pt x="329" y="782"/>
                    <a:pt x="343" y="761"/>
                  </a:cubicBezTo>
                  <a:cubicBezTo>
                    <a:pt x="343" y="761"/>
                    <a:pt x="350" y="751"/>
                    <a:pt x="359" y="739"/>
                  </a:cubicBezTo>
                  <a:cubicBezTo>
                    <a:pt x="367" y="727"/>
                    <a:pt x="388" y="718"/>
                    <a:pt x="404" y="719"/>
                  </a:cubicBezTo>
                  <a:cubicBezTo>
                    <a:pt x="453" y="721"/>
                    <a:pt x="453" y="721"/>
                    <a:pt x="453" y="721"/>
                  </a:cubicBezTo>
                  <a:cubicBezTo>
                    <a:pt x="453" y="721"/>
                    <a:pt x="467" y="722"/>
                    <a:pt x="480" y="714"/>
                  </a:cubicBezTo>
                  <a:cubicBezTo>
                    <a:pt x="493" y="706"/>
                    <a:pt x="497" y="683"/>
                    <a:pt x="489" y="678"/>
                  </a:cubicBezTo>
                  <a:cubicBezTo>
                    <a:pt x="481" y="673"/>
                    <a:pt x="461" y="668"/>
                    <a:pt x="448" y="664"/>
                  </a:cubicBezTo>
                  <a:cubicBezTo>
                    <a:pt x="434" y="660"/>
                    <a:pt x="431" y="646"/>
                    <a:pt x="441" y="633"/>
                  </a:cubicBezTo>
                  <a:cubicBezTo>
                    <a:pt x="459" y="610"/>
                    <a:pt x="459" y="610"/>
                    <a:pt x="459" y="610"/>
                  </a:cubicBezTo>
                  <a:cubicBezTo>
                    <a:pt x="469" y="597"/>
                    <a:pt x="490" y="588"/>
                    <a:pt x="507" y="591"/>
                  </a:cubicBezTo>
                  <a:cubicBezTo>
                    <a:pt x="518" y="593"/>
                    <a:pt x="518" y="593"/>
                    <a:pt x="518" y="593"/>
                  </a:cubicBezTo>
                  <a:cubicBezTo>
                    <a:pt x="534" y="596"/>
                    <a:pt x="561" y="596"/>
                    <a:pt x="575" y="588"/>
                  </a:cubicBezTo>
                  <a:cubicBezTo>
                    <a:pt x="575" y="588"/>
                    <a:pt x="575" y="588"/>
                    <a:pt x="576" y="588"/>
                  </a:cubicBezTo>
                  <a:cubicBezTo>
                    <a:pt x="590" y="580"/>
                    <a:pt x="591" y="555"/>
                    <a:pt x="583" y="546"/>
                  </a:cubicBezTo>
                  <a:cubicBezTo>
                    <a:pt x="575" y="538"/>
                    <a:pt x="553" y="530"/>
                    <a:pt x="539" y="522"/>
                  </a:cubicBezTo>
                  <a:cubicBezTo>
                    <a:pt x="525" y="515"/>
                    <a:pt x="521" y="498"/>
                    <a:pt x="530" y="485"/>
                  </a:cubicBezTo>
                  <a:cubicBezTo>
                    <a:pt x="539" y="473"/>
                    <a:pt x="539" y="473"/>
                    <a:pt x="539" y="473"/>
                  </a:cubicBezTo>
                  <a:cubicBezTo>
                    <a:pt x="549" y="459"/>
                    <a:pt x="570" y="448"/>
                    <a:pt x="586" y="448"/>
                  </a:cubicBezTo>
                  <a:cubicBezTo>
                    <a:pt x="747" y="446"/>
                    <a:pt x="747" y="446"/>
                    <a:pt x="747" y="446"/>
                  </a:cubicBezTo>
                  <a:cubicBezTo>
                    <a:pt x="763" y="445"/>
                    <a:pt x="790" y="442"/>
                    <a:pt x="802" y="431"/>
                  </a:cubicBezTo>
                  <a:cubicBezTo>
                    <a:pt x="804" y="430"/>
                    <a:pt x="806" y="428"/>
                    <a:pt x="807" y="427"/>
                  </a:cubicBezTo>
                  <a:cubicBezTo>
                    <a:pt x="813" y="421"/>
                    <a:pt x="815" y="412"/>
                    <a:pt x="815" y="403"/>
                  </a:cubicBezTo>
                  <a:cubicBezTo>
                    <a:pt x="815" y="394"/>
                    <a:pt x="813" y="385"/>
                    <a:pt x="807" y="380"/>
                  </a:cubicBezTo>
                  <a:cubicBezTo>
                    <a:pt x="806" y="378"/>
                    <a:pt x="804" y="377"/>
                    <a:pt x="802" y="375"/>
                  </a:cubicBezTo>
                  <a:cubicBezTo>
                    <a:pt x="790" y="365"/>
                    <a:pt x="763" y="361"/>
                    <a:pt x="747" y="361"/>
                  </a:cubicBezTo>
                  <a:cubicBezTo>
                    <a:pt x="586" y="358"/>
                    <a:pt x="586" y="358"/>
                    <a:pt x="586" y="358"/>
                  </a:cubicBezTo>
                  <a:cubicBezTo>
                    <a:pt x="570" y="358"/>
                    <a:pt x="549" y="347"/>
                    <a:pt x="539" y="334"/>
                  </a:cubicBezTo>
                  <a:cubicBezTo>
                    <a:pt x="530" y="321"/>
                    <a:pt x="530" y="321"/>
                    <a:pt x="530" y="321"/>
                  </a:cubicBezTo>
                  <a:cubicBezTo>
                    <a:pt x="521" y="308"/>
                    <a:pt x="525" y="291"/>
                    <a:pt x="539" y="284"/>
                  </a:cubicBezTo>
                  <a:cubicBezTo>
                    <a:pt x="554" y="277"/>
                    <a:pt x="575" y="268"/>
                    <a:pt x="583" y="260"/>
                  </a:cubicBezTo>
                  <a:cubicBezTo>
                    <a:pt x="591" y="252"/>
                    <a:pt x="590" y="227"/>
                    <a:pt x="576" y="218"/>
                  </a:cubicBezTo>
                  <a:cubicBezTo>
                    <a:pt x="576" y="218"/>
                    <a:pt x="576" y="218"/>
                    <a:pt x="576" y="218"/>
                  </a:cubicBezTo>
                  <a:cubicBezTo>
                    <a:pt x="561" y="210"/>
                    <a:pt x="534" y="211"/>
                    <a:pt x="518" y="213"/>
                  </a:cubicBezTo>
                  <a:cubicBezTo>
                    <a:pt x="507" y="215"/>
                    <a:pt x="507" y="215"/>
                    <a:pt x="507" y="215"/>
                  </a:cubicBezTo>
                  <a:cubicBezTo>
                    <a:pt x="491" y="218"/>
                    <a:pt x="469" y="209"/>
                    <a:pt x="459" y="196"/>
                  </a:cubicBezTo>
                  <a:cubicBezTo>
                    <a:pt x="441" y="173"/>
                    <a:pt x="441" y="173"/>
                    <a:pt x="441" y="173"/>
                  </a:cubicBezTo>
                  <a:cubicBezTo>
                    <a:pt x="431" y="160"/>
                    <a:pt x="434" y="146"/>
                    <a:pt x="448" y="142"/>
                  </a:cubicBezTo>
                  <a:cubicBezTo>
                    <a:pt x="462" y="138"/>
                    <a:pt x="481" y="133"/>
                    <a:pt x="489" y="128"/>
                  </a:cubicBezTo>
                  <a:cubicBezTo>
                    <a:pt x="497" y="123"/>
                    <a:pt x="493" y="100"/>
                    <a:pt x="480" y="92"/>
                  </a:cubicBezTo>
                  <a:cubicBezTo>
                    <a:pt x="467" y="84"/>
                    <a:pt x="453" y="85"/>
                    <a:pt x="453" y="85"/>
                  </a:cubicBezTo>
                  <a:cubicBezTo>
                    <a:pt x="404" y="87"/>
                    <a:pt x="404" y="87"/>
                    <a:pt x="404" y="87"/>
                  </a:cubicBezTo>
                  <a:cubicBezTo>
                    <a:pt x="388" y="88"/>
                    <a:pt x="368" y="79"/>
                    <a:pt x="359" y="67"/>
                  </a:cubicBezTo>
                  <a:cubicBezTo>
                    <a:pt x="350" y="55"/>
                    <a:pt x="343" y="45"/>
                    <a:pt x="343" y="45"/>
                  </a:cubicBezTo>
                  <a:cubicBezTo>
                    <a:pt x="329" y="24"/>
                    <a:pt x="319" y="13"/>
                    <a:pt x="311" y="9"/>
                  </a:cubicBezTo>
                  <a:cubicBezTo>
                    <a:pt x="297" y="0"/>
                    <a:pt x="293" y="31"/>
                    <a:pt x="298" y="47"/>
                  </a:cubicBezTo>
                  <a:cubicBezTo>
                    <a:pt x="373" y="333"/>
                    <a:pt x="373" y="333"/>
                    <a:pt x="373" y="333"/>
                  </a:cubicBezTo>
                  <a:cubicBezTo>
                    <a:pt x="379" y="349"/>
                    <a:pt x="371" y="362"/>
                    <a:pt x="357" y="362"/>
                  </a:cubicBezTo>
                  <a:cubicBezTo>
                    <a:pt x="135" y="363"/>
                    <a:pt x="135" y="363"/>
                    <a:pt x="135" y="363"/>
                  </a:cubicBezTo>
                  <a:cubicBezTo>
                    <a:pt x="119" y="363"/>
                    <a:pt x="97" y="352"/>
                    <a:pt x="89" y="337"/>
                  </a:cubicBezTo>
                  <a:cubicBezTo>
                    <a:pt x="81" y="325"/>
                    <a:pt x="81" y="325"/>
                    <a:pt x="81" y="325"/>
                  </a:cubicBezTo>
                  <a:cubicBezTo>
                    <a:pt x="73" y="310"/>
                    <a:pt x="58" y="294"/>
                    <a:pt x="49" y="291"/>
                  </a:cubicBezTo>
                  <a:cubicBezTo>
                    <a:pt x="32" y="285"/>
                    <a:pt x="21" y="290"/>
                    <a:pt x="12" y="298"/>
                  </a:cubicBezTo>
                  <a:cubicBezTo>
                    <a:pt x="5" y="304"/>
                    <a:pt x="0" y="324"/>
                    <a:pt x="13" y="347"/>
                  </a:cubicBezTo>
                  <a:cubicBezTo>
                    <a:pt x="19" y="362"/>
                    <a:pt x="31" y="379"/>
                    <a:pt x="34" y="403"/>
                  </a:cubicBezTo>
                  <a:cubicBezTo>
                    <a:pt x="31" y="426"/>
                    <a:pt x="19" y="444"/>
                    <a:pt x="13" y="459"/>
                  </a:cubicBezTo>
                  <a:cubicBezTo>
                    <a:pt x="0" y="482"/>
                    <a:pt x="5" y="502"/>
                    <a:pt x="12" y="508"/>
                  </a:cubicBezTo>
                  <a:cubicBezTo>
                    <a:pt x="21" y="516"/>
                    <a:pt x="32" y="520"/>
                    <a:pt x="49" y="515"/>
                  </a:cubicBezTo>
                  <a:cubicBezTo>
                    <a:pt x="58" y="512"/>
                    <a:pt x="73" y="496"/>
                    <a:pt x="81" y="481"/>
                  </a:cubicBezTo>
                  <a:cubicBezTo>
                    <a:pt x="89" y="469"/>
                    <a:pt x="89" y="469"/>
                    <a:pt x="89" y="469"/>
                  </a:cubicBezTo>
                  <a:cubicBezTo>
                    <a:pt x="97" y="454"/>
                    <a:pt x="119" y="443"/>
                    <a:pt x="135" y="443"/>
                  </a:cubicBezTo>
                  <a:cubicBezTo>
                    <a:pt x="357" y="444"/>
                    <a:pt x="357" y="444"/>
                    <a:pt x="357" y="444"/>
                  </a:cubicBezTo>
                  <a:cubicBezTo>
                    <a:pt x="371" y="444"/>
                    <a:pt x="378" y="457"/>
                    <a:pt x="373" y="473"/>
                  </a:cubicBezTo>
                  <a:cubicBezTo>
                    <a:pt x="297" y="759"/>
                    <a:pt x="297" y="759"/>
                    <a:pt x="297" y="759"/>
                  </a:cubicBezTo>
                  <a:cubicBezTo>
                    <a:pt x="292" y="775"/>
                    <a:pt x="296" y="806"/>
                    <a:pt x="311" y="79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02E547F-FE0A-4218-BEA4-C36936285E05}"/>
              </a:ext>
            </a:extLst>
          </p:cNvPr>
          <p:cNvGrpSpPr/>
          <p:nvPr/>
        </p:nvGrpSpPr>
        <p:grpSpPr>
          <a:xfrm>
            <a:off x="790293" y="1923655"/>
            <a:ext cx="4708191" cy="903334"/>
            <a:chOff x="790293" y="1923655"/>
            <a:chExt cx="4708191" cy="903334"/>
          </a:xfrm>
        </p:grpSpPr>
        <p:sp>
          <p:nvSpPr>
            <p:cNvPr id="21" name="TextBox 20"/>
            <p:cNvSpPr txBox="1"/>
            <p:nvPr/>
          </p:nvSpPr>
          <p:spPr>
            <a:xfrm>
              <a:off x="790293" y="2180658"/>
              <a:ext cx="47081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feel free to edit it.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90294" y="1923655"/>
              <a:ext cx="21002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Popular destination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51DE831-AA29-4036-A584-EF92C36F4268}"/>
              </a:ext>
            </a:extLst>
          </p:cNvPr>
          <p:cNvGrpSpPr/>
          <p:nvPr/>
        </p:nvGrpSpPr>
        <p:grpSpPr>
          <a:xfrm>
            <a:off x="906164" y="3079613"/>
            <a:ext cx="2168933" cy="1329667"/>
            <a:chOff x="906164" y="3079613"/>
            <a:chExt cx="2168933" cy="1329667"/>
          </a:xfrm>
        </p:grpSpPr>
        <p:sp>
          <p:nvSpPr>
            <p:cNvPr id="47" name="TextBox 46"/>
            <p:cNvSpPr txBox="1"/>
            <p:nvPr/>
          </p:nvSpPr>
          <p:spPr>
            <a:xfrm>
              <a:off x="1543814" y="3079613"/>
              <a:ext cx="9509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06164" y="3809116"/>
              <a:ext cx="216893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truck, ungroup it and recolor a fill with your own.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543814" y="3212466"/>
              <a:ext cx="71045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</a:t>
              </a:r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58993" y="3175574"/>
              <a:ext cx="593942" cy="593823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CA80E2E-0321-4707-8F65-2FF65C53C6F4}"/>
              </a:ext>
            </a:extLst>
          </p:cNvPr>
          <p:cNvGrpSpPr/>
          <p:nvPr/>
        </p:nvGrpSpPr>
        <p:grpSpPr>
          <a:xfrm>
            <a:off x="906164" y="4609260"/>
            <a:ext cx="2168933" cy="1329667"/>
            <a:chOff x="906164" y="4609260"/>
            <a:chExt cx="2168933" cy="1329667"/>
          </a:xfrm>
        </p:grpSpPr>
        <p:sp>
          <p:nvSpPr>
            <p:cNvPr id="50" name="TextBox 49"/>
            <p:cNvSpPr txBox="1"/>
            <p:nvPr/>
          </p:nvSpPr>
          <p:spPr>
            <a:xfrm>
              <a:off x="1543814" y="4609260"/>
              <a:ext cx="9509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906164" y="5338763"/>
              <a:ext cx="216893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truck, ungroup it and recolor a fill with your own.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543814" y="4742113"/>
              <a:ext cx="9286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36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112</a:t>
              </a:r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58993" y="4680928"/>
              <a:ext cx="615639" cy="615515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706B4A2-E9FE-49E6-BD3C-E1F23131F262}"/>
              </a:ext>
            </a:extLst>
          </p:cNvPr>
          <p:cNvGrpSpPr/>
          <p:nvPr/>
        </p:nvGrpSpPr>
        <p:grpSpPr>
          <a:xfrm>
            <a:off x="3284130" y="3079613"/>
            <a:ext cx="2168933" cy="1329667"/>
            <a:chOff x="3284130" y="3079613"/>
            <a:chExt cx="2168933" cy="1329667"/>
          </a:xfrm>
        </p:grpSpPr>
        <p:sp>
          <p:nvSpPr>
            <p:cNvPr id="53" name="TextBox 52"/>
            <p:cNvSpPr txBox="1"/>
            <p:nvPr/>
          </p:nvSpPr>
          <p:spPr>
            <a:xfrm>
              <a:off x="3921780" y="3079613"/>
              <a:ext cx="9509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284130" y="3809116"/>
              <a:ext cx="216893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truck, ungroup it and recolor a fill with your own.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921780" y="3212466"/>
              <a:ext cx="71045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36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67</a:t>
              </a:r>
            </a:p>
          </p:txBody>
        </p: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84066" y="3171220"/>
              <a:ext cx="585115" cy="584997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DA4A7F7-E0D5-4D64-964D-5DB16D8B7DD8}"/>
              </a:ext>
            </a:extLst>
          </p:cNvPr>
          <p:cNvGrpSpPr/>
          <p:nvPr/>
        </p:nvGrpSpPr>
        <p:grpSpPr>
          <a:xfrm>
            <a:off x="3284130" y="4609260"/>
            <a:ext cx="2168933" cy="1329667"/>
            <a:chOff x="3284130" y="4609260"/>
            <a:chExt cx="2168933" cy="1329667"/>
          </a:xfrm>
        </p:grpSpPr>
        <p:sp>
          <p:nvSpPr>
            <p:cNvPr id="56" name="TextBox 55"/>
            <p:cNvSpPr txBox="1"/>
            <p:nvPr/>
          </p:nvSpPr>
          <p:spPr>
            <a:xfrm>
              <a:off x="3921780" y="4609260"/>
              <a:ext cx="9509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284130" y="5338763"/>
              <a:ext cx="216893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truck, ungroup it and recolor a fill with your own.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921780" y="4742113"/>
              <a:ext cx="9733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3600" b="1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175</a:t>
              </a: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84066" y="4722863"/>
              <a:ext cx="566247" cy="5661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091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Plane </a:t>
            </a:r>
            <a:r>
              <a: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Infographic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946E9E6-A1B6-4D4C-94E1-9D2301B0CEE4}"/>
              </a:ext>
            </a:extLst>
          </p:cNvPr>
          <p:cNvGrpSpPr/>
          <p:nvPr/>
        </p:nvGrpSpPr>
        <p:grpSpPr>
          <a:xfrm>
            <a:off x="3892297" y="3260745"/>
            <a:ext cx="1138996" cy="3958784"/>
            <a:chOff x="3892297" y="3260745"/>
            <a:chExt cx="1138996" cy="3958784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 rot="16200000">
              <a:off x="2770734" y="5121804"/>
              <a:ext cx="3382120" cy="813329"/>
            </a:xfrm>
            <a:custGeom>
              <a:avLst/>
              <a:gdLst>
                <a:gd name="T0" fmla="*/ 1486 w 1779"/>
                <a:gd name="T1" fmla="*/ 1208 h 1208"/>
                <a:gd name="T2" fmla="*/ 0 w 1779"/>
                <a:gd name="T3" fmla="*/ 1208 h 1208"/>
                <a:gd name="T4" fmla="*/ 0 w 1779"/>
                <a:gd name="T5" fmla="*/ 0 h 1208"/>
                <a:gd name="T6" fmla="*/ 1779 w 1779"/>
                <a:gd name="T7" fmla="*/ 0 h 1208"/>
                <a:gd name="T8" fmla="*/ 1779 w 1779"/>
                <a:gd name="T9" fmla="*/ 660 h 1208"/>
                <a:gd name="T10" fmla="*/ 1486 w 1779"/>
                <a:gd name="T11" fmla="*/ 1208 h 1208"/>
                <a:gd name="connsiteX0" fmla="*/ 13244 w 14891"/>
                <a:gd name="connsiteY0" fmla="*/ 10000 h 10000"/>
                <a:gd name="connsiteX1" fmla="*/ 0 w 14891"/>
                <a:gd name="connsiteY1" fmla="*/ 9949 h 10000"/>
                <a:gd name="connsiteX2" fmla="*/ 4891 w 14891"/>
                <a:gd name="connsiteY2" fmla="*/ 0 h 10000"/>
                <a:gd name="connsiteX3" fmla="*/ 14891 w 14891"/>
                <a:gd name="connsiteY3" fmla="*/ 0 h 10000"/>
                <a:gd name="connsiteX4" fmla="*/ 14891 w 14891"/>
                <a:gd name="connsiteY4" fmla="*/ 5464 h 10000"/>
                <a:gd name="connsiteX5" fmla="*/ 13244 w 14891"/>
                <a:gd name="connsiteY5" fmla="*/ 10000 h 10000"/>
                <a:gd name="connsiteX0" fmla="*/ 13313 w 14960"/>
                <a:gd name="connsiteY0" fmla="*/ 10000 h 10000"/>
                <a:gd name="connsiteX1" fmla="*/ 69 w 14960"/>
                <a:gd name="connsiteY1" fmla="*/ 9949 h 10000"/>
                <a:gd name="connsiteX2" fmla="*/ 0 w 14960"/>
                <a:gd name="connsiteY2" fmla="*/ 0 h 10000"/>
                <a:gd name="connsiteX3" fmla="*/ 14960 w 14960"/>
                <a:gd name="connsiteY3" fmla="*/ 0 h 10000"/>
                <a:gd name="connsiteX4" fmla="*/ 14960 w 14960"/>
                <a:gd name="connsiteY4" fmla="*/ 5464 h 10000"/>
                <a:gd name="connsiteX5" fmla="*/ 13313 w 14960"/>
                <a:gd name="connsiteY5" fmla="*/ 10000 h 10000"/>
                <a:gd name="connsiteX0" fmla="*/ 13786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786 w 14960"/>
                <a:gd name="connsiteY5" fmla="*/ 10121 h 10121"/>
                <a:gd name="connsiteX0" fmla="*/ 13786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221 w 14960"/>
                <a:gd name="connsiteY3" fmla="*/ 109 h 10121"/>
                <a:gd name="connsiteX4" fmla="*/ 14960 w 14960"/>
                <a:gd name="connsiteY4" fmla="*/ 5464 h 10121"/>
                <a:gd name="connsiteX5" fmla="*/ 13786 w 14960"/>
                <a:gd name="connsiteY5" fmla="*/ 10121 h 10121"/>
                <a:gd name="connsiteX0" fmla="*/ 14671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221 w 14960"/>
                <a:gd name="connsiteY3" fmla="*/ 109 h 10121"/>
                <a:gd name="connsiteX4" fmla="*/ 14960 w 14960"/>
                <a:gd name="connsiteY4" fmla="*/ 5464 h 10121"/>
                <a:gd name="connsiteX5" fmla="*/ 14671 w 14960"/>
                <a:gd name="connsiteY5" fmla="*/ 10121 h 10121"/>
                <a:gd name="connsiteX0" fmla="*/ 14671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811 w 14960"/>
                <a:gd name="connsiteY3" fmla="*/ 109 h 10121"/>
                <a:gd name="connsiteX4" fmla="*/ 14960 w 14960"/>
                <a:gd name="connsiteY4" fmla="*/ 5464 h 10121"/>
                <a:gd name="connsiteX5" fmla="*/ 14671 w 14960"/>
                <a:gd name="connsiteY5" fmla="*/ 10121 h 10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60" h="10121">
                  <a:moveTo>
                    <a:pt x="14671" y="10121"/>
                  </a:moveTo>
                  <a:lnTo>
                    <a:pt x="69" y="9949"/>
                  </a:lnTo>
                  <a:cubicBezTo>
                    <a:pt x="46" y="6633"/>
                    <a:pt x="23" y="3316"/>
                    <a:pt x="0" y="0"/>
                  </a:cubicBezTo>
                  <a:lnTo>
                    <a:pt x="14811" y="109"/>
                  </a:lnTo>
                  <a:cubicBezTo>
                    <a:pt x="14861" y="1894"/>
                    <a:pt x="14910" y="3679"/>
                    <a:pt x="14960" y="5464"/>
                  </a:cubicBezTo>
                  <a:cubicBezTo>
                    <a:pt x="14864" y="7016"/>
                    <a:pt x="14767" y="8569"/>
                    <a:pt x="14671" y="101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 rot="16200000">
              <a:off x="3886038" y="3267004"/>
              <a:ext cx="1151513" cy="1138996"/>
            </a:xfrm>
            <a:custGeom>
              <a:avLst/>
              <a:gdLst>
                <a:gd name="T0" fmla="*/ 343 w 815"/>
                <a:gd name="T1" fmla="*/ 761 h 806"/>
                <a:gd name="T2" fmla="*/ 404 w 815"/>
                <a:gd name="T3" fmla="*/ 719 h 806"/>
                <a:gd name="T4" fmla="*/ 480 w 815"/>
                <a:gd name="T5" fmla="*/ 714 h 806"/>
                <a:gd name="T6" fmla="*/ 448 w 815"/>
                <a:gd name="T7" fmla="*/ 664 h 806"/>
                <a:gd name="T8" fmla="*/ 459 w 815"/>
                <a:gd name="T9" fmla="*/ 610 h 806"/>
                <a:gd name="T10" fmla="*/ 518 w 815"/>
                <a:gd name="T11" fmla="*/ 593 h 806"/>
                <a:gd name="T12" fmla="*/ 576 w 815"/>
                <a:gd name="T13" fmla="*/ 588 h 806"/>
                <a:gd name="T14" fmla="*/ 539 w 815"/>
                <a:gd name="T15" fmla="*/ 522 h 806"/>
                <a:gd name="T16" fmla="*/ 539 w 815"/>
                <a:gd name="T17" fmla="*/ 473 h 806"/>
                <a:gd name="T18" fmla="*/ 747 w 815"/>
                <a:gd name="T19" fmla="*/ 446 h 806"/>
                <a:gd name="T20" fmla="*/ 807 w 815"/>
                <a:gd name="T21" fmla="*/ 427 h 806"/>
                <a:gd name="T22" fmla="*/ 807 w 815"/>
                <a:gd name="T23" fmla="*/ 380 h 806"/>
                <a:gd name="T24" fmla="*/ 747 w 815"/>
                <a:gd name="T25" fmla="*/ 361 h 806"/>
                <a:gd name="T26" fmla="*/ 539 w 815"/>
                <a:gd name="T27" fmla="*/ 334 h 806"/>
                <a:gd name="T28" fmla="*/ 539 w 815"/>
                <a:gd name="T29" fmla="*/ 284 h 806"/>
                <a:gd name="T30" fmla="*/ 576 w 815"/>
                <a:gd name="T31" fmla="*/ 218 h 806"/>
                <a:gd name="T32" fmla="*/ 518 w 815"/>
                <a:gd name="T33" fmla="*/ 213 h 806"/>
                <a:gd name="T34" fmla="*/ 459 w 815"/>
                <a:gd name="T35" fmla="*/ 196 h 806"/>
                <a:gd name="T36" fmla="*/ 448 w 815"/>
                <a:gd name="T37" fmla="*/ 142 h 806"/>
                <a:gd name="T38" fmla="*/ 480 w 815"/>
                <a:gd name="T39" fmla="*/ 92 h 806"/>
                <a:gd name="T40" fmla="*/ 404 w 815"/>
                <a:gd name="T41" fmla="*/ 87 h 806"/>
                <a:gd name="T42" fmla="*/ 343 w 815"/>
                <a:gd name="T43" fmla="*/ 45 h 806"/>
                <a:gd name="T44" fmla="*/ 298 w 815"/>
                <a:gd name="T45" fmla="*/ 47 h 806"/>
                <a:gd name="T46" fmla="*/ 357 w 815"/>
                <a:gd name="T47" fmla="*/ 362 h 806"/>
                <a:gd name="T48" fmla="*/ 89 w 815"/>
                <a:gd name="T49" fmla="*/ 337 h 806"/>
                <a:gd name="T50" fmla="*/ 49 w 815"/>
                <a:gd name="T51" fmla="*/ 291 h 806"/>
                <a:gd name="T52" fmla="*/ 13 w 815"/>
                <a:gd name="T53" fmla="*/ 347 h 806"/>
                <a:gd name="T54" fmla="*/ 13 w 815"/>
                <a:gd name="T55" fmla="*/ 459 h 806"/>
                <a:gd name="T56" fmla="*/ 49 w 815"/>
                <a:gd name="T57" fmla="*/ 515 h 806"/>
                <a:gd name="T58" fmla="*/ 89 w 815"/>
                <a:gd name="T59" fmla="*/ 469 h 806"/>
                <a:gd name="T60" fmla="*/ 357 w 815"/>
                <a:gd name="T61" fmla="*/ 444 h 806"/>
                <a:gd name="T62" fmla="*/ 297 w 815"/>
                <a:gd name="T63" fmla="*/ 759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5" h="806">
                  <a:moveTo>
                    <a:pt x="311" y="797"/>
                  </a:moveTo>
                  <a:cubicBezTo>
                    <a:pt x="319" y="793"/>
                    <a:pt x="329" y="782"/>
                    <a:pt x="343" y="761"/>
                  </a:cubicBezTo>
                  <a:cubicBezTo>
                    <a:pt x="343" y="761"/>
                    <a:pt x="350" y="751"/>
                    <a:pt x="359" y="739"/>
                  </a:cubicBezTo>
                  <a:cubicBezTo>
                    <a:pt x="367" y="727"/>
                    <a:pt x="388" y="718"/>
                    <a:pt x="404" y="719"/>
                  </a:cubicBezTo>
                  <a:cubicBezTo>
                    <a:pt x="453" y="721"/>
                    <a:pt x="453" y="721"/>
                    <a:pt x="453" y="721"/>
                  </a:cubicBezTo>
                  <a:cubicBezTo>
                    <a:pt x="453" y="721"/>
                    <a:pt x="467" y="722"/>
                    <a:pt x="480" y="714"/>
                  </a:cubicBezTo>
                  <a:cubicBezTo>
                    <a:pt x="493" y="706"/>
                    <a:pt x="497" y="683"/>
                    <a:pt x="489" y="678"/>
                  </a:cubicBezTo>
                  <a:cubicBezTo>
                    <a:pt x="481" y="673"/>
                    <a:pt x="461" y="668"/>
                    <a:pt x="448" y="664"/>
                  </a:cubicBezTo>
                  <a:cubicBezTo>
                    <a:pt x="434" y="660"/>
                    <a:pt x="431" y="646"/>
                    <a:pt x="441" y="633"/>
                  </a:cubicBezTo>
                  <a:cubicBezTo>
                    <a:pt x="459" y="610"/>
                    <a:pt x="459" y="610"/>
                    <a:pt x="459" y="610"/>
                  </a:cubicBezTo>
                  <a:cubicBezTo>
                    <a:pt x="469" y="597"/>
                    <a:pt x="490" y="588"/>
                    <a:pt x="507" y="591"/>
                  </a:cubicBezTo>
                  <a:cubicBezTo>
                    <a:pt x="518" y="593"/>
                    <a:pt x="518" y="593"/>
                    <a:pt x="518" y="593"/>
                  </a:cubicBezTo>
                  <a:cubicBezTo>
                    <a:pt x="534" y="596"/>
                    <a:pt x="561" y="596"/>
                    <a:pt x="575" y="588"/>
                  </a:cubicBezTo>
                  <a:cubicBezTo>
                    <a:pt x="575" y="588"/>
                    <a:pt x="575" y="588"/>
                    <a:pt x="576" y="588"/>
                  </a:cubicBezTo>
                  <a:cubicBezTo>
                    <a:pt x="590" y="580"/>
                    <a:pt x="591" y="555"/>
                    <a:pt x="583" y="546"/>
                  </a:cubicBezTo>
                  <a:cubicBezTo>
                    <a:pt x="575" y="538"/>
                    <a:pt x="553" y="530"/>
                    <a:pt x="539" y="522"/>
                  </a:cubicBezTo>
                  <a:cubicBezTo>
                    <a:pt x="525" y="515"/>
                    <a:pt x="521" y="498"/>
                    <a:pt x="530" y="485"/>
                  </a:cubicBezTo>
                  <a:cubicBezTo>
                    <a:pt x="539" y="473"/>
                    <a:pt x="539" y="473"/>
                    <a:pt x="539" y="473"/>
                  </a:cubicBezTo>
                  <a:cubicBezTo>
                    <a:pt x="549" y="459"/>
                    <a:pt x="570" y="448"/>
                    <a:pt x="586" y="448"/>
                  </a:cubicBezTo>
                  <a:cubicBezTo>
                    <a:pt x="747" y="446"/>
                    <a:pt x="747" y="446"/>
                    <a:pt x="747" y="446"/>
                  </a:cubicBezTo>
                  <a:cubicBezTo>
                    <a:pt x="763" y="445"/>
                    <a:pt x="790" y="442"/>
                    <a:pt x="802" y="431"/>
                  </a:cubicBezTo>
                  <a:cubicBezTo>
                    <a:pt x="804" y="430"/>
                    <a:pt x="806" y="428"/>
                    <a:pt x="807" y="427"/>
                  </a:cubicBezTo>
                  <a:cubicBezTo>
                    <a:pt x="813" y="421"/>
                    <a:pt x="815" y="412"/>
                    <a:pt x="815" y="403"/>
                  </a:cubicBezTo>
                  <a:cubicBezTo>
                    <a:pt x="815" y="394"/>
                    <a:pt x="813" y="385"/>
                    <a:pt x="807" y="380"/>
                  </a:cubicBezTo>
                  <a:cubicBezTo>
                    <a:pt x="806" y="378"/>
                    <a:pt x="804" y="377"/>
                    <a:pt x="802" y="375"/>
                  </a:cubicBezTo>
                  <a:cubicBezTo>
                    <a:pt x="790" y="365"/>
                    <a:pt x="763" y="361"/>
                    <a:pt x="747" y="361"/>
                  </a:cubicBezTo>
                  <a:cubicBezTo>
                    <a:pt x="586" y="358"/>
                    <a:pt x="586" y="358"/>
                    <a:pt x="586" y="358"/>
                  </a:cubicBezTo>
                  <a:cubicBezTo>
                    <a:pt x="570" y="358"/>
                    <a:pt x="549" y="347"/>
                    <a:pt x="539" y="334"/>
                  </a:cubicBezTo>
                  <a:cubicBezTo>
                    <a:pt x="530" y="321"/>
                    <a:pt x="530" y="321"/>
                    <a:pt x="530" y="321"/>
                  </a:cubicBezTo>
                  <a:cubicBezTo>
                    <a:pt x="521" y="308"/>
                    <a:pt x="525" y="291"/>
                    <a:pt x="539" y="284"/>
                  </a:cubicBezTo>
                  <a:cubicBezTo>
                    <a:pt x="554" y="277"/>
                    <a:pt x="575" y="268"/>
                    <a:pt x="583" y="260"/>
                  </a:cubicBezTo>
                  <a:cubicBezTo>
                    <a:pt x="591" y="252"/>
                    <a:pt x="590" y="227"/>
                    <a:pt x="576" y="218"/>
                  </a:cubicBezTo>
                  <a:cubicBezTo>
                    <a:pt x="576" y="218"/>
                    <a:pt x="576" y="218"/>
                    <a:pt x="576" y="218"/>
                  </a:cubicBezTo>
                  <a:cubicBezTo>
                    <a:pt x="561" y="210"/>
                    <a:pt x="534" y="211"/>
                    <a:pt x="518" y="213"/>
                  </a:cubicBezTo>
                  <a:cubicBezTo>
                    <a:pt x="507" y="215"/>
                    <a:pt x="507" y="215"/>
                    <a:pt x="507" y="215"/>
                  </a:cubicBezTo>
                  <a:cubicBezTo>
                    <a:pt x="491" y="218"/>
                    <a:pt x="469" y="209"/>
                    <a:pt x="459" y="196"/>
                  </a:cubicBezTo>
                  <a:cubicBezTo>
                    <a:pt x="441" y="173"/>
                    <a:pt x="441" y="173"/>
                    <a:pt x="441" y="173"/>
                  </a:cubicBezTo>
                  <a:cubicBezTo>
                    <a:pt x="431" y="160"/>
                    <a:pt x="434" y="146"/>
                    <a:pt x="448" y="142"/>
                  </a:cubicBezTo>
                  <a:cubicBezTo>
                    <a:pt x="462" y="138"/>
                    <a:pt x="481" y="133"/>
                    <a:pt x="489" y="128"/>
                  </a:cubicBezTo>
                  <a:cubicBezTo>
                    <a:pt x="497" y="123"/>
                    <a:pt x="493" y="100"/>
                    <a:pt x="480" y="92"/>
                  </a:cubicBezTo>
                  <a:cubicBezTo>
                    <a:pt x="467" y="84"/>
                    <a:pt x="453" y="85"/>
                    <a:pt x="453" y="85"/>
                  </a:cubicBezTo>
                  <a:cubicBezTo>
                    <a:pt x="404" y="87"/>
                    <a:pt x="404" y="87"/>
                    <a:pt x="404" y="87"/>
                  </a:cubicBezTo>
                  <a:cubicBezTo>
                    <a:pt x="388" y="88"/>
                    <a:pt x="368" y="79"/>
                    <a:pt x="359" y="67"/>
                  </a:cubicBezTo>
                  <a:cubicBezTo>
                    <a:pt x="350" y="55"/>
                    <a:pt x="343" y="45"/>
                    <a:pt x="343" y="45"/>
                  </a:cubicBezTo>
                  <a:cubicBezTo>
                    <a:pt x="329" y="24"/>
                    <a:pt x="319" y="13"/>
                    <a:pt x="311" y="9"/>
                  </a:cubicBezTo>
                  <a:cubicBezTo>
                    <a:pt x="297" y="0"/>
                    <a:pt x="293" y="31"/>
                    <a:pt x="298" y="47"/>
                  </a:cubicBezTo>
                  <a:cubicBezTo>
                    <a:pt x="373" y="333"/>
                    <a:pt x="373" y="333"/>
                    <a:pt x="373" y="333"/>
                  </a:cubicBezTo>
                  <a:cubicBezTo>
                    <a:pt x="379" y="349"/>
                    <a:pt x="371" y="362"/>
                    <a:pt x="357" y="362"/>
                  </a:cubicBezTo>
                  <a:cubicBezTo>
                    <a:pt x="135" y="363"/>
                    <a:pt x="135" y="363"/>
                    <a:pt x="135" y="363"/>
                  </a:cubicBezTo>
                  <a:cubicBezTo>
                    <a:pt x="119" y="363"/>
                    <a:pt x="97" y="352"/>
                    <a:pt x="89" y="337"/>
                  </a:cubicBezTo>
                  <a:cubicBezTo>
                    <a:pt x="81" y="325"/>
                    <a:pt x="81" y="325"/>
                    <a:pt x="81" y="325"/>
                  </a:cubicBezTo>
                  <a:cubicBezTo>
                    <a:pt x="73" y="310"/>
                    <a:pt x="58" y="294"/>
                    <a:pt x="49" y="291"/>
                  </a:cubicBezTo>
                  <a:cubicBezTo>
                    <a:pt x="32" y="285"/>
                    <a:pt x="21" y="290"/>
                    <a:pt x="12" y="298"/>
                  </a:cubicBezTo>
                  <a:cubicBezTo>
                    <a:pt x="5" y="304"/>
                    <a:pt x="0" y="324"/>
                    <a:pt x="13" y="347"/>
                  </a:cubicBezTo>
                  <a:cubicBezTo>
                    <a:pt x="19" y="362"/>
                    <a:pt x="31" y="379"/>
                    <a:pt x="34" y="403"/>
                  </a:cubicBezTo>
                  <a:cubicBezTo>
                    <a:pt x="31" y="426"/>
                    <a:pt x="19" y="444"/>
                    <a:pt x="13" y="459"/>
                  </a:cubicBezTo>
                  <a:cubicBezTo>
                    <a:pt x="0" y="482"/>
                    <a:pt x="5" y="502"/>
                    <a:pt x="12" y="508"/>
                  </a:cubicBezTo>
                  <a:cubicBezTo>
                    <a:pt x="21" y="516"/>
                    <a:pt x="32" y="520"/>
                    <a:pt x="49" y="515"/>
                  </a:cubicBezTo>
                  <a:cubicBezTo>
                    <a:pt x="58" y="512"/>
                    <a:pt x="73" y="496"/>
                    <a:pt x="81" y="481"/>
                  </a:cubicBezTo>
                  <a:cubicBezTo>
                    <a:pt x="89" y="469"/>
                    <a:pt x="89" y="469"/>
                    <a:pt x="89" y="469"/>
                  </a:cubicBezTo>
                  <a:cubicBezTo>
                    <a:pt x="97" y="454"/>
                    <a:pt x="119" y="443"/>
                    <a:pt x="135" y="443"/>
                  </a:cubicBezTo>
                  <a:cubicBezTo>
                    <a:pt x="357" y="444"/>
                    <a:pt x="357" y="444"/>
                    <a:pt x="357" y="444"/>
                  </a:cubicBezTo>
                  <a:cubicBezTo>
                    <a:pt x="371" y="444"/>
                    <a:pt x="378" y="457"/>
                    <a:pt x="373" y="473"/>
                  </a:cubicBezTo>
                  <a:cubicBezTo>
                    <a:pt x="297" y="759"/>
                    <a:pt x="297" y="759"/>
                    <a:pt x="297" y="759"/>
                  </a:cubicBezTo>
                  <a:cubicBezTo>
                    <a:pt x="292" y="775"/>
                    <a:pt x="296" y="806"/>
                    <a:pt x="311" y="79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141489" y="5269281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55%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A0ABE55-1AF9-4DB8-AC2B-0E00CE184925}"/>
              </a:ext>
            </a:extLst>
          </p:cNvPr>
          <p:cNvGrpSpPr/>
          <p:nvPr/>
        </p:nvGrpSpPr>
        <p:grpSpPr>
          <a:xfrm>
            <a:off x="5028564" y="2357445"/>
            <a:ext cx="1138996" cy="4862083"/>
            <a:chOff x="5028564" y="2357445"/>
            <a:chExt cx="1138996" cy="4862083"/>
          </a:xfrm>
        </p:grpSpPr>
        <p:sp>
          <p:nvSpPr>
            <p:cNvPr id="4" name="Freeform 6"/>
            <p:cNvSpPr>
              <a:spLocks/>
            </p:cNvSpPr>
            <p:nvPr/>
          </p:nvSpPr>
          <p:spPr bwMode="auto">
            <a:xfrm rot="16200000">
              <a:off x="3454665" y="4673847"/>
              <a:ext cx="4286793" cy="804570"/>
            </a:xfrm>
            <a:custGeom>
              <a:avLst/>
              <a:gdLst>
                <a:gd name="T0" fmla="*/ 1486 w 1779"/>
                <a:gd name="T1" fmla="*/ 1208 h 1208"/>
                <a:gd name="T2" fmla="*/ 0 w 1779"/>
                <a:gd name="T3" fmla="*/ 1208 h 1208"/>
                <a:gd name="T4" fmla="*/ 0 w 1779"/>
                <a:gd name="T5" fmla="*/ 0 h 1208"/>
                <a:gd name="T6" fmla="*/ 1779 w 1779"/>
                <a:gd name="T7" fmla="*/ 0 h 1208"/>
                <a:gd name="T8" fmla="*/ 1779 w 1779"/>
                <a:gd name="T9" fmla="*/ 660 h 1208"/>
                <a:gd name="T10" fmla="*/ 1486 w 1779"/>
                <a:gd name="T11" fmla="*/ 1208 h 1208"/>
                <a:gd name="connsiteX0" fmla="*/ 13244 w 14891"/>
                <a:gd name="connsiteY0" fmla="*/ 10000 h 10000"/>
                <a:gd name="connsiteX1" fmla="*/ 0 w 14891"/>
                <a:gd name="connsiteY1" fmla="*/ 9949 h 10000"/>
                <a:gd name="connsiteX2" fmla="*/ 4891 w 14891"/>
                <a:gd name="connsiteY2" fmla="*/ 0 h 10000"/>
                <a:gd name="connsiteX3" fmla="*/ 14891 w 14891"/>
                <a:gd name="connsiteY3" fmla="*/ 0 h 10000"/>
                <a:gd name="connsiteX4" fmla="*/ 14891 w 14891"/>
                <a:gd name="connsiteY4" fmla="*/ 5464 h 10000"/>
                <a:gd name="connsiteX5" fmla="*/ 13244 w 14891"/>
                <a:gd name="connsiteY5" fmla="*/ 10000 h 10000"/>
                <a:gd name="connsiteX0" fmla="*/ 13313 w 14960"/>
                <a:gd name="connsiteY0" fmla="*/ 10000 h 10000"/>
                <a:gd name="connsiteX1" fmla="*/ 69 w 14960"/>
                <a:gd name="connsiteY1" fmla="*/ 9949 h 10000"/>
                <a:gd name="connsiteX2" fmla="*/ 0 w 14960"/>
                <a:gd name="connsiteY2" fmla="*/ 0 h 10000"/>
                <a:gd name="connsiteX3" fmla="*/ 14960 w 14960"/>
                <a:gd name="connsiteY3" fmla="*/ 0 h 10000"/>
                <a:gd name="connsiteX4" fmla="*/ 14960 w 14960"/>
                <a:gd name="connsiteY4" fmla="*/ 5464 h 10000"/>
                <a:gd name="connsiteX5" fmla="*/ 13313 w 14960"/>
                <a:gd name="connsiteY5" fmla="*/ 10000 h 10000"/>
                <a:gd name="connsiteX0" fmla="*/ 13517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517 w 14960"/>
                <a:gd name="connsiteY5" fmla="*/ 10121 h 10121"/>
                <a:gd name="connsiteX0" fmla="*/ 14591 w 14960"/>
                <a:gd name="connsiteY0" fmla="*/ 10012 h 10012"/>
                <a:gd name="connsiteX1" fmla="*/ 69 w 14960"/>
                <a:gd name="connsiteY1" fmla="*/ 9949 h 10012"/>
                <a:gd name="connsiteX2" fmla="*/ 0 w 14960"/>
                <a:gd name="connsiteY2" fmla="*/ 0 h 10012"/>
                <a:gd name="connsiteX3" fmla="*/ 14960 w 14960"/>
                <a:gd name="connsiteY3" fmla="*/ 0 h 10012"/>
                <a:gd name="connsiteX4" fmla="*/ 14960 w 14960"/>
                <a:gd name="connsiteY4" fmla="*/ 5464 h 10012"/>
                <a:gd name="connsiteX5" fmla="*/ 14591 w 14960"/>
                <a:gd name="connsiteY5" fmla="*/ 10012 h 1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60" h="10012">
                  <a:moveTo>
                    <a:pt x="14591" y="10012"/>
                  </a:moveTo>
                  <a:lnTo>
                    <a:pt x="69" y="9949"/>
                  </a:lnTo>
                  <a:cubicBezTo>
                    <a:pt x="46" y="6633"/>
                    <a:pt x="23" y="3316"/>
                    <a:pt x="0" y="0"/>
                  </a:cubicBezTo>
                  <a:lnTo>
                    <a:pt x="14960" y="0"/>
                  </a:lnTo>
                  <a:lnTo>
                    <a:pt x="14960" y="5464"/>
                  </a:lnTo>
                  <a:lnTo>
                    <a:pt x="14591" y="1001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 rot="16200000">
              <a:off x="5022305" y="2363704"/>
              <a:ext cx="1151513" cy="1138996"/>
            </a:xfrm>
            <a:custGeom>
              <a:avLst/>
              <a:gdLst>
                <a:gd name="T0" fmla="*/ 343 w 815"/>
                <a:gd name="T1" fmla="*/ 761 h 806"/>
                <a:gd name="T2" fmla="*/ 404 w 815"/>
                <a:gd name="T3" fmla="*/ 719 h 806"/>
                <a:gd name="T4" fmla="*/ 480 w 815"/>
                <a:gd name="T5" fmla="*/ 714 h 806"/>
                <a:gd name="T6" fmla="*/ 448 w 815"/>
                <a:gd name="T7" fmla="*/ 664 h 806"/>
                <a:gd name="T8" fmla="*/ 459 w 815"/>
                <a:gd name="T9" fmla="*/ 610 h 806"/>
                <a:gd name="T10" fmla="*/ 518 w 815"/>
                <a:gd name="T11" fmla="*/ 593 h 806"/>
                <a:gd name="T12" fmla="*/ 576 w 815"/>
                <a:gd name="T13" fmla="*/ 588 h 806"/>
                <a:gd name="T14" fmla="*/ 539 w 815"/>
                <a:gd name="T15" fmla="*/ 522 h 806"/>
                <a:gd name="T16" fmla="*/ 539 w 815"/>
                <a:gd name="T17" fmla="*/ 473 h 806"/>
                <a:gd name="T18" fmla="*/ 747 w 815"/>
                <a:gd name="T19" fmla="*/ 446 h 806"/>
                <a:gd name="T20" fmla="*/ 807 w 815"/>
                <a:gd name="T21" fmla="*/ 427 h 806"/>
                <a:gd name="T22" fmla="*/ 807 w 815"/>
                <a:gd name="T23" fmla="*/ 380 h 806"/>
                <a:gd name="T24" fmla="*/ 747 w 815"/>
                <a:gd name="T25" fmla="*/ 361 h 806"/>
                <a:gd name="T26" fmla="*/ 539 w 815"/>
                <a:gd name="T27" fmla="*/ 334 h 806"/>
                <a:gd name="T28" fmla="*/ 539 w 815"/>
                <a:gd name="T29" fmla="*/ 284 h 806"/>
                <a:gd name="T30" fmla="*/ 576 w 815"/>
                <a:gd name="T31" fmla="*/ 218 h 806"/>
                <a:gd name="T32" fmla="*/ 518 w 815"/>
                <a:gd name="T33" fmla="*/ 213 h 806"/>
                <a:gd name="T34" fmla="*/ 459 w 815"/>
                <a:gd name="T35" fmla="*/ 196 h 806"/>
                <a:gd name="T36" fmla="*/ 448 w 815"/>
                <a:gd name="T37" fmla="*/ 142 h 806"/>
                <a:gd name="T38" fmla="*/ 480 w 815"/>
                <a:gd name="T39" fmla="*/ 92 h 806"/>
                <a:gd name="T40" fmla="*/ 404 w 815"/>
                <a:gd name="T41" fmla="*/ 87 h 806"/>
                <a:gd name="T42" fmla="*/ 343 w 815"/>
                <a:gd name="T43" fmla="*/ 45 h 806"/>
                <a:gd name="T44" fmla="*/ 298 w 815"/>
                <a:gd name="T45" fmla="*/ 47 h 806"/>
                <a:gd name="T46" fmla="*/ 357 w 815"/>
                <a:gd name="T47" fmla="*/ 362 h 806"/>
                <a:gd name="T48" fmla="*/ 89 w 815"/>
                <a:gd name="T49" fmla="*/ 337 h 806"/>
                <a:gd name="T50" fmla="*/ 49 w 815"/>
                <a:gd name="T51" fmla="*/ 291 h 806"/>
                <a:gd name="T52" fmla="*/ 13 w 815"/>
                <a:gd name="T53" fmla="*/ 347 h 806"/>
                <a:gd name="T54" fmla="*/ 13 w 815"/>
                <a:gd name="T55" fmla="*/ 459 h 806"/>
                <a:gd name="T56" fmla="*/ 49 w 815"/>
                <a:gd name="T57" fmla="*/ 515 h 806"/>
                <a:gd name="T58" fmla="*/ 89 w 815"/>
                <a:gd name="T59" fmla="*/ 469 h 806"/>
                <a:gd name="T60" fmla="*/ 357 w 815"/>
                <a:gd name="T61" fmla="*/ 444 h 806"/>
                <a:gd name="T62" fmla="*/ 297 w 815"/>
                <a:gd name="T63" fmla="*/ 759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5" h="806">
                  <a:moveTo>
                    <a:pt x="311" y="797"/>
                  </a:moveTo>
                  <a:cubicBezTo>
                    <a:pt x="319" y="793"/>
                    <a:pt x="329" y="782"/>
                    <a:pt x="343" y="761"/>
                  </a:cubicBezTo>
                  <a:cubicBezTo>
                    <a:pt x="343" y="761"/>
                    <a:pt x="350" y="751"/>
                    <a:pt x="359" y="739"/>
                  </a:cubicBezTo>
                  <a:cubicBezTo>
                    <a:pt x="367" y="727"/>
                    <a:pt x="388" y="718"/>
                    <a:pt x="404" y="719"/>
                  </a:cubicBezTo>
                  <a:cubicBezTo>
                    <a:pt x="453" y="721"/>
                    <a:pt x="453" y="721"/>
                    <a:pt x="453" y="721"/>
                  </a:cubicBezTo>
                  <a:cubicBezTo>
                    <a:pt x="453" y="721"/>
                    <a:pt x="467" y="722"/>
                    <a:pt x="480" y="714"/>
                  </a:cubicBezTo>
                  <a:cubicBezTo>
                    <a:pt x="493" y="706"/>
                    <a:pt x="497" y="683"/>
                    <a:pt x="489" y="678"/>
                  </a:cubicBezTo>
                  <a:cubicBezTo>
                    <a:pt x="481" y="673"/>
                    <a:pt x="461" y="668"/>
                    <a:pt x="448" y="664"/>
                  </a:cubicBezTo>
                  <a:cubicBezTo>
                    <a:pt x="434" y="660"/>
                    <a:pt x="431" y="646"/>
                    <a:pt x="441" y="633"/>
                  </a:cubicBezTo>
                  <a:cubicBezTo>
                    <a:pt x="459" y="610"/>
                    <a:pt x="459" y="610"/>
                    <a:pt x="459" y="610"/>
                  </a:cubicBezTo>
                  <a:cubicBezTo>
                    <a:pt x="469" y="597"/>
                    <a:pt x="490" y="588"/>
                    <a:pt x="507" y="591"/>
                  </a:cubicBezTo>
                  <a:cubicBezTo>
                    <a:pt x="518" y="593"/>
                    <a:pt x="518" y="593"/>
                    <a:pt x="518" y="593"/>
                  </a:cubicBezTo>
                  <a:cubicBezTo>
                    <a:pt x="534" y="596"/>
                    <a:pt x="561" y="596"/>
                    <a:pt x="575" y="588"/>
                  </a:cubicBezTo>
                  <a:cubicBezTo>
                    <a:pt x="575" y="588"/>
                    <a:pt x="575" y="588"/>
                    <a:pt x="576" y="588"/>
                  </a:cubicBezTo>
                  <a:cubicBezTo>
                    <a:pt x="590" y="580"/>
                    <a:pt x="591" y="555"/>
                    <a:pt x="583" y="546"/>
                  </a:cubicBezTo>
                  <a:cubicBezTo>
                    <a:pt x="575" y="538"/>
                    <a:pt x="553" y="530"/>
                    <a:pt x="539" y="522"/>
                  </a:cubicBezTo>
                  <a:cubicBezTo>
                    <a:pt x="525" y="515"/>
                    <a:pt x="521" y="498"/>
                    <a:pt x="530" y="485"/>
                  </a:cubicBezTo>
                  <a:cubicBezTo>
                    <a:pt x="539" y="473"/>
                    <a:pt x="539" y="473"/>
                    <a:pt x="539" y="473"/>
                  </a:cubicBezTo>
                  <a:cubicBezTo>
                    <a:pt x="549" y="459"/>
                    <a:pt x="570" y="448"/>
                    <a:pt x="586" y="448"/>
                  </a:cubicBezTo>
                  <a:cubicBezTo>
                    <a:pt x="747" y="446"/>
                    <a:pt x="747" y="446"/>
                    <a:pt x="747" y="446"/>
                  </a:cubicBezTo>
                  <a:cubicBezTo>
                    <a:pt x="763" y="445"/>
                    <a:pt x="790" y="442"/>
                    <a:pt x="802" y="431"/>
                  </a:cubicBezTo>
                  <a:cubicBezTo>
                    <a:pt x="804" y="430"/>
                    <a:pt x="806" y="428"/>
                    <a:pt x="807" y="427"/>
                  </a:cubicBezTo>
                  <a:cubicBezTo>
                    <a:pt x="813" y="421"/>
                    <a:pt x="815" y="412"/>
                    <a:pt x="815" y="403"/>
                  </a:cubicBezTo>
                  <a:cubicBezTo>
                    <a:pt x="815" y="394"/>
                    <a:pt x="813" y="385"/>
                    <a:pt x="807" y="380"/>
                  </a:cubicBezTo>
                  <a:cubicBezTo>
                    <a:pt x="806" y="378"/>
                    <a:pt x="804" y="377"/>
                    <a:pt x="802" y="375"/>
                  </a:cubicBezTo>
                  <a:cubicBezTo>
                    <a:pt x="790" y="365"/>
                    <a:pt x="763" y="361"/>
                    <a:pt x="747" y="361"/>
                  </a:cubicBezTo>
                  <a:cubicBezTo>
                    <a:pt x="586" y="358"/>
                    <a:pt x="586" y="358"/>
                    <a:pt x="586" y="358"/>
                  </a:cubicBezTo>
                  <a:cubicBezTo>
                    <a:pt x="570" y="358"/>
                    <a:pt x="549" y="347"/>
                    <a:pt x="539" y="334"/>
                  </a:cubicBezTo>
                  <a:cubicBezTo>
                    <a:pt x="530" y="321"/>
                    <a:pt x="530" y="321"/>
                    <a:pt x="530" y="321"/>
                  </a:cubicBezTo>
                  <a:cubicBezTo>
                    <a:pt x="521" y="308"/>
                    <a:pt x="525" y="291"/>
                    <a:pt x="539" y="284"/>
                  </a:cubicBezTo>
                  <a:cubicBezTo>
                    <a:pt x="554" y="277"/>
                    <a:pt x="575" y="268"/>
                    <a:pt x="583" y="260"/>
                  </a:cubicBezTo>
                  <a:cubicBezTo>
                    <a:pt x="591" y="252"/>
                    <a:pt x="590" y="227"/>
                    <a:pt x="576" y="218"/>
                  </a:cubicBezTo>
                  <a:cubicBezTo>
                    <a:pt x="576" y="218"/>
                    <a:pt x="576" y="218"/>
                    <a:pt x="576" y="218"/>
                  </a:cubicBezTo>
                  <a:cubicBezTo>
                    <a:pt x="561" y="210"/>
                    <a:pt x="534" y="211"/>
                    <a:pt x="518" y="213"/>
                  </a:cubicBezTo>
                  <a:cubicBezTo>
                    <a:pt x="507" y="215"/>
                    <a:pt x="507" y="215"/>
                    <a:pt x="507" y="215"/>
                  </a:cubicBezTo>
                  <a:cubicBezTo>
                    <a:pt x="491" y="218"/>
                    <a:pt x="469" y="209"/>
                    <a:pt x="459" y="196"/>
                  </a:cubicBezTo>
                  <a:cubicBezTo>
                    <a:pt x="441" y="173"/>
                    <a:pt x="441" y="173"/>
                    <a:pt x="441" y="173"/>
                  </a:cubicBezTo>
                  <a:cubicBezTo>
                    <a:pt x="431" y="160"/>
                    <a:pt x="434" y="146"/>
                    <a:pt x="448" y="142"/>
                  </a:cubicBezTo>
                  <a:cubicBezTo>
                    <a:pt x="462" y="138"/>
                    <a:pt x="481" y="133"/>
                    <a:pt x="489" y="128"/>
                  </a:cubicBezTo>
                  <a:cubicBezTo>
                    <a:pt x="497" y="123"/>
                    <a:pt x="493" y="100"/>
                    <a:pt x="480" y="92"/>
                  </a:cubicBezTo>
                  <a:cubicBezTo>
                    <a:pt x="467" y="84"/>
                    <a:pt x="453" y="85"/>
                    <a:pt x="453" y="85"/>
                  </a:cubicBezTo>
                  <a:cubicBezTo>
                    <a:pt x="404" y="87"/>
                    <a:pt x="404" y="87"/>
                    <a:pt x="404" y="87"/>
                  </a:cubicBezTo>
                  <a:cubicBezTo>
                    <a:pt x="388" y="88"/>
                    <a:pt x="368" y="79"/>
                    <a:pt x="359" y="67"/>
                  </a:cubicBezTo>
                  <a:cubicBezTo>
                    <a:pt x="350" y="55"/>
                    <a:pt x="343" y="45"/>
                    <a:pt x="343" y="45"/>
                  </a:cubicBezTo>
                  <a:cubicBezTo>
                    <a:pt x="329" y="24"/>
                    <a:pt x="319" y="13"/>
                    <a:pt x="311" y="9"/>
                  </a:cubicBezTo>
                  <a:cubicBezTo>
                    <a:pt x="297" y="0"/>
                    <a:pt x="293" y="31"/>
                    <a:pt x="298" y="47"/>
                  </a:cubicBezTo>
                  <a:cubicBezTo>
                    <a:pt x="373" y="333"/>
                    <a:pt x="373" y="333"/>
                    <a:pt x="373" y="333"/>
                  </a:cubicBezTo>
                  <a:cubicBezTo>
                    <a:pt x="379" y="349"/>
                    <a:pt x="371" y="362"/>
                    <a:pt x="357" y="362"/>
                  </a:cubicBezTo>
                  <a:cubicBezTo>
                    <a:pt x="135" y="363"/>
                    <a:pt x="135" y="363"/>
                    <a:pt x="135" y="363"/>
                  </a:cubicBezTo>
                  <a:cubicBezTo>
                    <a:pt x="119" y="363"/>
                    <a:pt x="97" y="352"/>
                    <a:pt x="89" y="337"/>
                  </a:cubicBezTo>
                  <a:cubicBezTo>
                    <a:pt x="81" y="325"/>
                    <a:pt x="81" y="325"/>
                    <a:pt x="81" y="325"/>
                  </a:cubicBezTo>
                  <a:cubicBezTo>
                    <a:pt x="73" y="310"/>
                    <a:pt x="58" y="294"/>
                    <a:pt x="49" y="291"/>
                  </a:cubicBezTo>
                  <a:cubicBezTo>
                    <a:pt x="32" y="285"/>
                    <a:pt x="21" y="290"/>
                    <a:pt x="12" y="298"/>
                  </a:cubicBezTo>
                  <a:cubicBezTo>
                    <a:pt x="5" y="304"/>
                    <a:pt x="0" y="324"/>
                    <a:pt x="13" y="347"/>
                  </a:cubicBezTo>
                  <a:cubicBezTo>
                    <a:pt x="19" y="362"/>
                    <a:pt x="31" y="379"/>
                    <a:pt x="34" y="403"/>
                  </a:cubicBezTo>
                  <a:cubicBezTo>
                    <a:pt x="31" y="426"/>
                    <a:pt x="19" y="444"/>
                    <a:pt x="13" y="459"/>
                  </a:cubicBezTo>
                  <a:cubicBezTo>
                    <a:pt x="0" y="482"/>
                    <a:pt x="5" y="502"/>
                    <a:pt x="12" y="508"/>
                  </a:cubicBezTo>
                  <a:cubicBezTo>
                    <a:pt x="21" y="516"/>
                    <a:pt x="32" y="520"/>
                    <a:pt x="49" y="515"/>
                  </a:cubicBezTo>
                  <a:cubicBezTo>
                    <a:pt x="58" y="512"/>
                    <a:pt x="73" y="496"/>
                    <a:pt x="81" y="481"/>
                  </a:cubicBezTo>
                  <a:cubicBezTo>
                    <a:pt x="89" y="469"/>
                    <a:pt x="89" y="469"/>
                    <a:pt x="89" y="469"/>
                  </a:cubicBezTo>
                  <a:cubicBezTo>
                    <a:pt x="97" y="454"/>
                    <a:pt x="119" y="443"/>
                    <a:pt x="135" y="443"/>
                  </a:cubicBezTo>
                  <a:cubicBezTo>
                    <a:pt x="357" y="444"/>
                    <a:pt x="357" y="444"/>
                    <a:pt x="357" y="444"/>
                  </a:cubicBezTo>
                  <a:cubicBezTo>
                    <a:pt x="371" y="444"/>
                    <a:pt x="378" y="457"/>
                    <a:pt x="373" y="473"/>
                  </a:cubicBezTo>
                  <a:cubicBezTo>
                    <a:pt x="297" y="759"/>
                    <a:pt x="297" y="759"/>
                    <a:pt x="297" y="759"/>
                  </a:cubicBezTo>
                  <a:cubicBezTo>
                    <a:pt x="292" y="775"/>
                    <a:pt x="296" y="806"/>
                    <a:pt x="311" y="79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277756" y="4432341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73%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608C50F-7483-4DC5-981D-FA493965312F}"/>
              </a:ext>
            </a:extLst>
          </p:cNvPr>
          <p:cNvGrpSpPr/>
          <p:nvPr/>
        </p:nvGrpSpPr>
        <p:grpSpPr>
          <a:xfrm>
            <a:off x="6371014" y="1478823"/>
            <a:ext cx="1138996" cy="5604187"/>
            <a:chOff x="6371014" y="1478823"/>
            <a:chExt cx="1138996" cy="5604187"/>
          </a:xfrm>
        </p:grpSpPr>
        <p:sp>
          <p:nvSpPr>
            <p:cNvPr id="6" name="Freeform 6"/>
            <p:cNvSpPr>
              <a:spLocks/>
            </p:cNvSpPr>
            <p:nvPr/>
          </p:nvSpPr>
          <p:spPr bwMode="auto">
            <a:xfrm rot="16200000">
              <a:off x="4430077" y="4161532"/>
              <a:ext cx="5020868" cy="822088"/>
            </a:xfrm>
            <a:custGeom>
              <a:avLst/>
              <a:gdLst>
                <a:gd name="T0" fmla="*/ 1486 w 1779"/>
                <a:gd name="T1" fmla="*/ 1208 h 1208"/>
                <a:gd name="T2" fmla="*/ 0 w 1779"/>
                <a:gd name="T3" fmla="*/ 1208 h 1208"/>
                <a:gd name="T4" fmla="*/ 0 w 1779"/>
                <a:gd name="T5" fmla="*/ 0 h 1208"/>
                <a:gd name="T6" fmla="*/ 1779 w 1779"/>
                <a:gd name="T7" fmla="*/ 0 h 1208"/>
                <a:gd name="T8" fmla="*/ 1779 w 1779"/>
                <a:gd name="T9" fmla="*/ 660 h 1208"/>
                <a:gd name="T10" fmla="*/ 1486 w 1779"/>
                <a:gd name="T11" fmla="*/ 1208 h 1208"/>
                <a:gd name="connsiteX0" fmla="*/ 13244 w 14891"/>
                <a:gd name="connsiteY0" fmla="*/ 10000 h 10000"/>
                <a:gd name="connsiteX1" fmla="*/ 0 w 14891"/>
                <a:gd name="connsiteY1" fmla="*/ 9949 h 10000"/>
                <a:gd name="connsiteX2" fmla="*/ 4891 w 14891"/>
                <a:gd name="connsiteY2" fmla="*/ 0 h 10000"/>
                <a:gd name="connsiteX3" fmla="*/ 14891 w 14891"/>
                <a:gd name="connsiteY3" fmla="*/ 0 h 10000"/>
                <a:gd name="connsiteX4" fmla="*/ 14891 w 14891"/>
                <a:gd name="connsiteY4" fmla="*/ 5464 h 10000"/>
                <a:gd name="connsiteX5" fmla="*/ 13244 w 14891"/>
                <a:gd name="connsiteY5" fmla="*/ 10000 h 10000"/>
                <a:gd name="connsiteX0" fmla="*/ 13313 w 14960"/>
                <a:gd name="connsiteY0" fmla="*/ 10000 h 10000"/>
                <a:gd name="connsiteX1" fmla="*/ 69 w 14960"/>
                <a:gd name="connsiteY1" fmla="*/ 9949 h 10000"/>
                <a:gd name="connsiteX2" fmla="*/ 0 w 14960"/>
                <a:gd name="connsiteY2" fmla="*/ 0 h 10000"/>
                <a:gd name="connsiteX3" fmla="*/ 14960 w 14960"/>
                <a:gd name="connsiteY3" fmla="*/ 0 h 10000"/>
                <a:gd name="connsiteX4" fmla="*/ 14960 w 14960"/>
                <a:gd name="connsiteY4" fmla="*/ 5464 h 10000"/>
                <a:gd name="connsiteX5" fmla="*/ 13313 w 14960"/>
                <a:gd name="connsiteY5" fmla="*/ 10000 h 10000"/>
                <a:gd name="connsiteX0" fmla="*/ 13659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659 w 14960"/>
                <a:gd name="connsiteY5" fmla="*/ 10121 h 10121"/>
                <a:gd name="connsiteX0" fmla="*/ 13920 w 14960"/>
                <a:gd name="connsiteY0" fmla="*/ 10121 h 10121"/>
                <a:gd name="connsiteX1" fmla="*/ 69 w 14960"/>
                <a:gd name="connsiteY1" fmla="*/ 9949 h 10121"/>
                <a:gd name="connsiteX2" fmla="*/ 0 w 14960"/>
                <a:gd name="connsiteY2" fmla="*/ 0 h 10121"/>
                <a:gd name="connsiteX3" fmla="*/ 14960 w 14960"/>
                <a:gd name="connsiteY3" fmla="*/ 0 h 10121"/>
                <a:gd name="connsiteX4" fmla="*/ 14960 w 14960"/>
                <a:gd name="connsiteY4" fmla="*/ 5464 h 10121"/>
                <a:gd name="connsiteX5" fmla="*/ 13920 w 14960"/>
                <a:gd name="connsiteY5" fmla="*/ 10121 h 10121"/>
                <a:gd name="connsiteX0" fmla="*/ 14785 w 14960"/>
                <a:gd name="connsiteY0" fmla="*/ 10230 h 10230"/>
                <a:gd name="connsiteX1" fmla="*/ 69 w 14960"/>
                <a:gd name="connsiteY1" fmla="*/ 9949 h 10230"/>
                <a:gd name="connsiteX2" fmla="*/ 0 w 14960"/>
                <a:gd name="connsiteY2" fmla="*/ 0 h 10230"/>
                <a:gd name="connsiteX3" fmla="*/ 14960 w 14960"/>
                <a:gd name="connsiteY3" fmla="*/ 0 h 10230"/>
                <a:gd name="connsiteX4" fmla="*/ 14960 w 14960"/>
                <a:gd name="connsiteY4" fmla="*/ 5464 h 10230"/>
                <a:gd name="connsiteX5" fmla="*/ 14785 w 14960"/>
                <a:gd name="connsiteY5" fmla="*/ 10230 h 10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960" h="10230">
                  <a:moveTo>
                    <a:pt x="14785" y="10230"/>
                  </a:moveTo>
                  <a:lnTo>
                    <a:pt x="69" y="9949"/>
                  </a:lnTo>
                  <a:cubicBezTo>
                    <a:pt x="46" y="6633"/>
                    <a:pt x="23" y="3316"/>
                    <a:pt x="0" y="0"/>
                  </a:cubicBezTo>
                  <a:lnTo>
                    <a:pt x="14960" y="0"/>
                  </a:lnTo>
                  <a:lnTo>
                    <a:pt x="14960" y="5464"/>
                  </a:lnTo>
                  <a:cubicBezTo>
                    <a:pt x="14902" y="7053"/>
                    <a:pt x="14843" y="8641"/>
                    <a:pt x="14785" y="1023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 rot="16200000">
              <a:off x="6364755" y="1485082"/>
              <a:ext cx="1151513" cy="1138996"/>
            </a:xfrm>
            <a:custGeom>
              <a:avLst/>
              <a:gdLst>
                <a:gd name="T0" fmla="*/ 343 w 815"/>
                <a:gd name="T1" fmla="*/ 761 h 806"/>
                <a:gd name="T2" fmla="*/ 404 w 815"/>
                <a:gd name="T3" fmla="*/ 719 h 806"/>
                <a:gd name="T4" fmla="*/ 480 w 815"/>
                <a:gd name="T5" fmla="*/ 714 h 806"/>
                <a:gd name="T6" fmla="*/ 448 w 815"/>
                <a:gd name="T7" fmla="*/ 664 h 806"/>
                <a:gd name="T8" fmla="*/ 459 w 815"/>
                <a:gd name="T9" fmla="*/ 610 h 806"/>
                <a:gd name="T10" fmla="*/ 518 w 815"/>
                <a:gd name="T11" fmla="*/ 593 h 806"/>
                <a:gd name="T12" fmla="*/ 576 w 815"/>
                <a:gd name="T13" fmla="*/ 588 h 806"/>
                <a:gd name="T14" fmla="*/ 539 w 815"/>
                <a:gd name="T15" fmla="*/ 522 h 806"/>
                <a:gd name="T16" fmla="*/ 539 w 815"/>
                <a:gd name="T17" fmla="*/ 473 h 806"/>
                <a:gd name="T18" fmla="*/ 747 w 815"/>
                <a:gd name="T19" fmla="*/ 446 h 806"/>
                <a:gd name="T20" fmla="*/ 807 w 815"/>
                <a:gd name="T21" fmla="*/ 427 h 806"/>
                <a:gd name="T22" fmla="*/ 807 w 815"/>
                <a:gd name="T23" fmla="*/ 380 h 806"/>
                <a:gd name="T24" fmla="*/ 747 w 815"/>
                <a:gd name="T25" fmla="*/ 361 h 806"/>
                <a:gd name="T26" fmla="*/ 539 w 815"/>
                <a:gd name="T27" fmla="*/ 334 h 806"/>
                <a:gd name="T28" fmla="*/ 539 w 815"/>
                <a:gd name="T29" fmla="*/ 284 h 806"/>
                <a:gd name="T30" fmla="*/ 576 w 815"/>
                <a:gd name="T31" fmla="*/ 218 h 806"/>
                <a:gd name="T32" fmla="*/ 518 w 815"/>
                <a:gd name="T33" fmla="*/ 213 h 806"/>
                <a:gd name="T34" fmla="*/ 459 w 815"/>
                <a:gd name="T35" fmla="*/ 196 h 806"/>
                <a:gd name="T36" fmla="*/ 448 w 815"/>
                <a:gd name="T37" fmla="*/ 142 h 806"/>
                <a:gd name="T38" fmla="*/ 480 w 815"/>
                <a:gd name="T39" fmla="*/ 92 h 806"/>
                <a:gd name="T40" fmla="*/ 404 w 815"/>
                <a:gd name="T41" fmla="*/ 87 h 806"/>
                <a:gd name="T42" fmla="*/ 343 w 815"/>
                <a:gd name="T43" fmla="*/ 45 h 806"/>
                <a:gd name="T44" fmla="*/ 298 w 815"/>
                <a:gd name="T45" fmla="*/ 47 h 806"/>
                <a:gd name="T46" fmla="*/ 357 w 815"/>
                <a:gd name="T47" fmla="*/ 362 h 806"/>
                <a:gd name="T48" fmla="*/ 89 w 815"/>
                <a:gd name="T49" fmla="*/ 337 h 806"/>
                <a:gd name="T50" fmla="*/ 49 w 815"/>
                <a:gd name="T51" fmla="*/ 291 h 806"/>
                <a:gd name="T52" fmla="*/ 13 w 815"/>
                <a:gd name="T53" fmla="*/ 347 h 806"/>
                <a:gd name="T54" fmla="*/ 13 w 815"/>
                <a:gd name="T55" fmla="*/ 459 h 806"/>
                <a:gd name="T56" fmla="*/ 49 w 815"/>
                <a:gd name="T57" fmla="*/ 515 h 806"/>
                <a:gd name="T58" fmla="*/ 89 w 815"/>
                <a:gd name="T59" fmla="*/ 469 h 806"/>
                <a:gd name="T60" fmla="*/ 357 w 815"/>
                <a:gd name="T61" fmla="*/ 444 h 806"/>
                <a:gd name="T62" fmla="*/ 297 w 815"/>
                <a:gd name="T63" fmla="*/ 759 h 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5" h="806">
                  <a:moveTo>
                    <a:pt x="311" y="797"/>
                  </a:moveTo>
                  <a:cubicBezTo>
                    <a:pt x="319" y="793"/>
                    <a:pt x="329" y="782"/>
                    <a:pt x="343" y="761"/>
                  </a:cubicBezTo>
                  <a:cubicBezTo>
                    <a:pt x="343" y="761"/>
                    <a:pt x="350" y="751"/>
                    <a:pt x="359" y="739"/>
                  </a:cubicBezTo>
                  <a:cubicBezTo>
                    <a:pt x="367" y="727"/>
                    <a:pt x="388" y="718"/>
                    <a:pt x="404" y="719"/>
                  </a:cubicBezTo>
                  <a:cubicBezTo>
                    <a:pt x="453" y="721"/>
                    <a:pt x="453" y="721"/>
                    <a:pt x="453" y="721"/>
                  </a:cubicBezTo>
                  <a:cubicBezTo>
                    <a:pt x="453" y="721"/>
                    <a:pt x="467" y="722"/>
                    <a:pt x="480" y="714"/>
                  </a:cubicBezTo>
                  <a:cubicBezTo>
                    <a:pt x="493" y="706"/>
                    <a:pt x="497" y="683"/>
                    <a:pt x="489" y="678"/>
                  </a:cubicBezTo>
                  <a:cubicBezTo>
                    <a:pt x="481" y="673"/>
                    <a:pt x="461" y="668"/>
                    <a:pt x="448" y="664"/>
                  </a:cubicBezTo>
                  <a:cubicBezTo>
                    <a:pt x="434" y="660"/>
                    <a:pt x="431" y="646"/>
                    <a:pt x="441" y="633"/>
                  </a:cubicBezTo>
                  <a:cubicBezTo>
                    <a:pt x="459" y="610"/>
                    <a:pt x="459" y="610"/>
                    <a:pt x="459" y="610"/>
                  </a:cubicBezTo>
                  <a:cubicBezTo>
                    <a:pt x="469" y="597"/>
                    <a:pt x="490" y="588"/>
                    <a:pt x="507" y="591"/>
                  </a:cubicBezTo>
                  <a:cubicBezTo>
                    <a:pt x="518" y="593"/>
                    <a:pt x="518" y="593"/>
                    <a:pt x="518" y="593"/>
                  </a:cubicBezTo>
                  <a:cubicBezTo>
                    <a:pt x="534" y="596"/>
                    <a:pt x="561" y="596"/>
                    <a:pt x="575" y="588"/>
                  </a:cubicBezTo>
                  <a:cubicBezTo>
                    <a:pt x="575" y="588"/>
                    <a:pt x="575" y="588"/>
                    <a:pt x="576" y="588"/>
                  </a:cubicBezTo>
                  <a:cubicBezTo>
                    <a:pt x="590" y="580"/>
                    <a:pt x="591" y="555"/>
                    <a:pt x="583" y="546"/>
                  </a:cubicBezTo>
                  <a:cubicBezTo>
                    <a:pt x="575" y="538"/>
                    <a:pt x="553" y="530"/>
                    <a:pt x="539" y="522"/>
                  </a:cubicBezTo>
                  <a:cubicBezTo>
                    <a:pt x="525" y="515"/>
                    <a:pt x="521" y="498"/>
                    <a:pt x="530" y="485"/>
                  </a:cubicBezTo>
                  <a:cubicBezTo>
                    <a:pt x="539" y="473"/>
                    <a:pt x="539" y="473"/>
                    <a:pt x="539" y="473"/>
                  </a:cubicBezTo>
                  <a:cubicBezTo>
                    <a:pt x="549" y="459"/>
                    <a:pt x="570" y="448"/>
                    <a:pt x="586" y="448"/>
                  </a:cubicBezTo>
                  <a:cubicBezTo>
                    <a:pt x="747" y="446"/>
                    <a:pt x="747" y="446"/>
                    <a:pt x="747" y="446"/>
                  </a:cubicBezTo>
                  <a:cubicBezTo>
                    <a:pt x="763" y="445"/>
                    <a:pt x="790" y="442"/>
                    <a:pt x="802" y="431"/>
                  </a:cubicBezTo>
                  <a:cubicBezTo>
                    <a:pt x="804" y="430"/>
                    <a:pt x="806" y="428"/>
                    <a:pt x="807" y="427"/>
                  </a:cubicBezTo>
                  <a:cubicBezTo>
                    <a:pt x="813" y="421"/>
                    <a:pt x="815" y="412"/>
                    <a:pt x="815" y="403"/>
                  </a:cubicBezTo>
                  <a:cubicBezTo>
                    <a:pt x="815" y="394"/>
                    <a:pt x="813" y="385"/>
                    <a:pt x="807" y="380"/>
                  </a:cubicBezTo>
                  <a:cubicBezTo>
                    <a:pt x="806" y="378"/>
                    <a:pt x="804" y="377"/>
                    <a:pt x="802" y="375"/>
                  </a:cubicBezTo>
                  <a:cubicBezTo>
                    <a:pt x="790" y="365"/>
                    <a:pt x="763" y="361"/>
                    <a:pt x="747" y="361"/>
                  </a:cubicBezTo>
                  <a:cubicBezTo>
                    <a:pt x="586" y="358"/>
                    <a:pt x="586" y="358"/>
                    <a:pt x="586" y="358"/>
                  </a:cubicBezTo>
                  <a:cubicBezTo>
                    <a:pt x="570" y="358"/>
                    <a:pt x="549" y="347"/>
                    <a:pt x="539" y="334"/>
                  </a:cubicBezTo>
                  <a:cubicBezTo>
                    <a:pt x="530" y="321"/>
                    <a:pt x="530" y="321"/>
                    <a:pt x="530" y="321"/>
                  </a:cubicBezTo>
                  <a:cubicBezTo>
                    <a:pt x="521" y="308"/>
                    <a:pt x="525" y="291"/>
                    <a:pt x="539" y="284"/>
                  </a:cubicBezTo>
                  <a:cubicBezTo>
                    <a:pt x="554" y="277"/>
                    <a:pt x="575" y="268"/>
                    <a:pt x="583" y="260"/>
                  </a:cubicBezTo>
                  <a:cubicBezTo>
                    <a:pt x="591" y="252"/>
                    <a:pt x="590" y="227"/>
                    <a:pt x="576" y="218"/>
                  </a:cubicBezTo>
                  <a:cubicBezTo>
                    <a:pt x="576" y="218"/>
                    <a:pt x="576" y="218"/>
                    <a:pt x="576" y="218"/>
                  </a:cubicBezTo>
                  <a:cubicBezTo>
                    <a:pt x="561" y="210"/>
                    <a:pt x="534" y="211"/>
                    <a:pt x="518" y="213"/>
                  </a:cubicBezTo>
                  <a:cubicBezTo>
                    <a:pt x="507" y="215"/>
                    <a:pt x="507" y="215"/>
                    <a:pt x="507" y="215"/>
                  </a:cubicBezTo>
                  <a:cubicBezTo>
                    <a:pt x="491" y="218"/>
                    <a:pt x="469" y="209"/>
                    <a:pt x="459" y="196"/>
                  </a:cubicBezTo>
                  <a:cubicBezTo>
                    <a:pt x="441" y="173"/>
                    <a:pt x="441" y="173"/>
                    <a:pt x="441" y="173"/>
                  </a:cubicBezTo>
                  <a:cubicBezTo>
                    <a:pt x="431" y="160"/>
                    <a:pt x="434" y="146"/>
                    <a:pt x="448" y="142"/>
                  </a:cubicBezTo>
                  <a:cubicBezTo>
                    <a:pt x="462" y="138"/>
                    <a:pt x="481" y="133"/>
                    <a:pt x="489" y="128"/>
                  </a:cubicBezTo>
                  <a:cubicBezTo>
                    <a:pt x="497" y="123"/>
                    <a:pt x="493" y="100"/>
                    <a:pt x="480" y="92"/>
                  </a:cubicBezTo>
                  <a:cubicBezTo>
                    <a:pt x="467" y="84"/>
                    <a:pt x="453" y="85"/>
                    <a:pt x="453" y="85"/>
                  </a:cubicBezTo>
                  <a:cubicBezTo>
                    <a:pt x="404" y="87"/>
                    <a:pt x="404" y="87"/>
                    <a:pt x="404" y="87"/>
                  </a:cubicBezTo>
                  <a:cubicBezTo>
                    <a:pt x="388" y="88"/>
                    <a:pt x="368" y="79"/>
                    <a:pt x="359" y="67"/>
                  </a:cubicBezTo>
                  <a:cubicBezTo>
                    <a:pt x="350" y="55"/>
                    <a:pt x="343" y="45"/>
                    <a:pt x="343" y="45"/>
                  </a:cubicBezTo>
                  <a:cubicBezTo>
                    <a:pt x="329" y="24"/>
                    <a:pt x="319" y="13"/>
                    <a:pt x="311" y="9"/>
                  </a:cubicBezTo>
                  <a:cubicBezTo>
                    <a:pt x="297" y="0"/>
                    <a:pt x="293" y="31"/>
                    <a:pt x="298" y="47"/>
                  </a:cubicBezTo>
                  <a:cubicBezTo>
                    <a:pt x="373" y="333"/>
                    <a:pt x="373" y="333"/>
                    <a:pt x="373" y="333"/>
                  </a:cubicBezTo>
                  <a:cubicBezTo>
                    <a:pt x="379" y="349"/>
                    <a:pt x="371" y="362"/>
                    <a:pt x="357" y="362"/>
                  </a:cubicBezTo>
                  <a:cubicBezTo>
                    <a:pt x="135" y="363"/>
                    <a:pt x="135" y="363"/>
                    <a:pt x="135" y="363"/>
                  </a:cubicBezTo>
                  <a:cubicBezTo>
                    <a:pt x="119" y="363"/>
                    <a:pt x="97" y="352"/>
                    <a:pt x="89" y="337"/>
                  </a:cubicBezTo>
                  <a:cubicBezTo>
                    <a:pt x="81" y="325"/>
                    <a:pt x="81" y="325"/>
                    <a:pt x="81" y="325"/>
                  </a:cubicBezTo>
                  <a:cubicBezTo>
                    <a:pt x="73" y="310"/>
                    <a:pt x="58" y="294"/>
                    <a:pt x="49" y="291"/>
                  </a:cubicBezTo>
                  <a:cubicBezTo>
                    <a:pt x="32" y="285"/>
                    <a:pt x="21" y="290"/>
                    <a:pt x="12" y="298"/>
                  </a:cubicBezTo>
                  <a:cubicBezTo>
                    <a:pt x="5" y="304"/>
                    <a:pt x="0" y="324"/>
                    <a:pt x="13" y="347"/>
                  </a:cubicBezTo>
                  <a:cubicBezTo>
                    <a:pt x="19" y="362"/>
                    <a:pt x="31" y="379"/>
                    <a:pt x="34" y="403"/>
                  </a:cubicBezTo>
                  <a:cubicBezTo>
                    <a:pt x="31" y="426"/>
                    <a:pt x="19" y="444"/>
                    <a:pt x="13" y="459"/>
                  </a:cubicBezTo>
                  <a:cubicBezTo>
                    <a:pt x="0" y="482"/>
                    <a:pt x="5" y="502"/>
                    <a:pt x="12" y="508"/>
                  </a:cubicBezTo>
                  <a:cubicBezTo>
                    <a:pt x="21" y="516"/>
                    <a:pt x="32" y="520"/>
                    <a:pt x="49" y="515"/>
                  </a:cubicBezTo>
                  <a:cubicBezTo>
                    <a:pt x="58" y="512"/>
                    <a:pt x="73" y="496"/>
                    <a:pt x="81" y="481"/>
                  </a:cubicBezTo>
                  <a:cubicBezTo>
                    <a:pt x="89" y="469"/>
                    <a:pt x="89" y="469"/>
                    <a:pt x="89" y="469"/>
                  </a:cubicBezTo>
                  <a:cubicBezTo>
                    <a:pt x="97" y="454"/>
                    <a:pt x="119" y="443"/>
                    <a:pt x="135" y="443"/>
                  </a:cubicBezTo>
                  <a:cubicBezTo>
                    <a:pt x="357" y="444"/>
                    <a:pt x="357" y="444"/>
                    <a:pt x="357" y="444"/>
                  </a:cubicBezTo>
                  <a:cubicBezTo>
                    <a:pt x="371" y="444"/>
                    <a:pt x="378" y="457"/>
                    <a:pt x="373" y="473"/>
                  </a:cubicBezTo>
                  <a:cubicBezTo>
                    <a:pt x="297" y="759"/>
                    <a:pt x="297" y="759"/>
                    <a:pt x="297" y="759"/>
                  </a:cubicBezTo>
                  <a:cubicBezTo>
                    <a:pt x="292" y="775"/>
                    <a:pt x="296" y="806"/>
                    <a:pt x="311" y="79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620206" y="3495714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2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81%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27A6A9E-F574-4412-B278-3F925E23F37C}"/>
              </a:ext>
            </a:extLst>
          </p:cNvPr>
          <p:cNvGrpSpPr/>
          <p:nvPr/>
        </p:nvGrpSpPr>
        <p:grpSpPr>
          <a:xfrm>
            <a:off x="7932211" y="2475392"/>
            <a:ext cx="3386221" cy="755933"/>
            <a:chOff x="7932211" y="2475392"/>
            <a:chExt cx="3386221" cy="75593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61310CD-A902-2F4B-861B-606F295EF015}"/>
                </a:ext>
              </a:extLst>
            </p:cNvPr>
            <p:cNvSpPr txBox="1"/>
            <p:nvPr/>
          </p:nvSpPr>
          <p:spPr>
            <a:xfrm>
              <a:off x="7932211" y="2769660"/>
              <a:ext cx="33862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Lorem ipsum dolor sit amet business requires pa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 ipsum dolor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5AD1B5D-BFDC-674C-9336-C98B7CD9C37D}"/>
                </a:ext>
              </a:extLst>
            </p:cNvPr>
            <p:cNvSpPr txBox="1"/>
            <p:nvPr/>
          </p:nvSpPr>
          <p:spPr>
            <a:xfrm>
              <a:off x="7932211" y="2475392"/>
              <a:ext cx="1095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Plane C.</a:t>
              </a:r>
              <a:endParaRPr lang="id-ID" b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3913F00-98AA-4A0F-8B70-F19810601B9D}"/>
              </a:ext>
            </a:extLst>
          </p:cNvPr>
          <p:cNvGrpSpPr/>
          <p:nvPr/>
        </p:nvGrpSpPr>
        <p:grpSpPr>
          <a:xfrm>
            <a:off x="7967579" y="4415182"/>
            <a:ext cx="3386221" cy="755933"/>
            <a:chOff x="7967579" y="4415182"/>
            <a:chExt cx="3386221" cy="75593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DD61468-056C-3447-9C5F-C2D0540B58F2}"/>
                </a:ext>
              </a:extLst>
            </p:cNvPr>
            <p:cNvSpPr txBox="1"/>
            <p:nvPr/>
          </p:nvSpPr>
          <p:spPr>
            <a:xfrm>
              <a:off x="7967579" y="4709450"/>
              <a:ext cx="338622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Lorem ipsum dolor sit amet business requires pa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 ipsum dolor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25C7917-AB06-8747-8DB1-16DB863A9726}"/>
                </a:ext>
              </a:extLst>
            </p:cNvPr>
            <p:cNvSpPr txBox="1"/>
            <p:nvPr/>
          </p:nvSpPr>
          <p:spPr>
            <a:xfrm>
              <a:off x="7967579" y="4415182"/>
              <a:ext cx="1095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Plane B.</a:t>
              </a:r>
              <a:endParaRPr lang="id-ID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C7E7B6D-4DF7-4DAA-A0C9-7EF7557BADEF}"/>
              </a:ext>
            </a:extLst>
          </p:cNvPr>
          <p:cNvGrpSpPr/>
          <p:nvPr/>
        </p:nvGrpSpPr>
        <p:grpSpPr>
          <a:xfrm>
            <a:off x="908534" y="4415182"/>
            <a:ext cx="2530571" cy="940599"/>
            <a:chOff x="908534" y="4415182"/>
            <a:chExt cx="2530571" cy="94059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0164D1F-DD1E-A745-8D56-98E81581E18C}"/>
                </a:ext>
              </a:extLst>
            </p:cNvPr>
            <p:cNvSpPr txBox="1"/>
            <p:nvPr/>
          </p:nvSpPr>
          <p:spPr>
            <a:xfrm>
              <a:off x="908534" y="4709450"/>
              <a:ext cx="25305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rPr>
                <a:t>Lorem ipsum dolor sit amet business requires pa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 ipsum dolor</a:t>
              </a:r>
              <a:endParaRPr lang="en-US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996ADD1-C9ED-5440-875C-154CFA1A8D5D}"/>
                </a:ext>
              </a:extLst>
            </p:cNvPr>
            <p:cNvSpPr txBox="1"/>
            <p:nvPr/>
          </p:nvSpPr>
          <p:spPr>
            <a:xfrm>
              <a:off x="908534" y="4415182"/>
              <a:ext cx="10865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Plane A.</a:t>
              </a:r>
              <a:endParaRPr lang="id-ID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61E343E-E423-4309-A723-D8E55E9CF239}"/>
              </a:ext>
            </a:extLst>
          </p:cNvPr>
          <p:cNvGrpSpPr/>
          <p:nvPr/>
        </p:nvGrpSpPr>
        <p:grpSpPr>
          <a:xfrm>
            <a:off x="790293" y="1923655"/>
            <a:ext cx="3816069" cy="1088000"/>
            <a:chOff x="790293" y="1923655"/>
            <a:chExt cx="3816069" cy="108800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D86EB4B-537D-634F-95A0-A035D1325BA4}"/>
                </a:ext>
              </a:extLst>
            </p:cNvPr>
            <p:cNvSpPr txBox="1"/>
            <p:nvPr/>
          </p:nvSpPr>
          <p:spPr>
            <a:xfrm>
              <a:off x="790293" y="2180658"/>
              <a:ext cx="38160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feel free to edit it.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EF47A97-BB80-024F-B46E-9399BB73C74F}"/>
                </a:ext>
              </a:extLst>
            </p:cNvPr>
            <p:cNvSpPr txBox="1"/>
            <p:nvPr/>
          </p:nvSpPr>
          <p:spPr>
            <a:xfrm>
              <a:off x="790294" y="1923655"/>
              <a:ext cx="21002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Popular destination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6890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991313" y="2321448"/>
            <a:ext cx="5149533" cy="2855183"/>
            <a:chOff x="991313" y="2321448"/>
            <a:chExt cx="5149533" cy="2855183"/>
          </a:xfrm>
        </p:grpSpPr>
        <p:sp>
          <p:nvSpPr>
            <p:cNvPr id="2" name="Freeform 1"/>
            <p:cNvSpPr>
              <a:spLocks noEditPoints="1"/>
            </p:cNvSpPr>
            <p:nvPr/>
          </p:nvSpPr>
          <p:spPr bwMode="auto">
            <a:xfrm>
              <a:off x="1140395" y="2321448"/>
              <a:ext cx="4880653" cy="2728729"/>
            </a:xfrm>
            <a:custGeom>
              <a:avLst/>
              <a:gdLst>
                <a:gd name="T0" fmla="*/ 709 w 928"/>
                <a:gd name="T1" fmla="*/ 183 h 518"/>
                <a:gd name="T2" fmla="*/ 622 w 928"/>
                <a:gd name="T3" fmla="*/ 0 h 518"/>
                <a:gd name="T4" fmla="*/ 521 w 928"/>
                <a:gd name="T5" fmla="*/ 17 h 518"/>
                <a:gd name="T6" fmla="*/ 610 w 928"/>
                <a:gd name="T7" fmla="*/ 35 h 518"/>
                <a:gd name="T8" fmla="*/ 329 w 928"/>
                <a:gd name="T9" fmla="*/ 81 h 518"/>
                <a:gd name="T10" fmla="*/ 384 w 928"/>
                <a:gd name="T11" fmla="*/ 47 h 518"/>
                <a:gd name="T12" fmla="*/ 384 w 928"/>
                <a:gd name="T13" fmla="*/ 21 h 518"/>
                <a:gd name="T14" fmla="*/ 253 w 928"/>
                <a:gd name="T15" fmla="*/ 34 h 518"/>
                <a:gd name="T16" fmla="*/ 276 w 928"/>
                <a:gd name="T17" fmla="*/ 59 h 518"/>
                <a:gd name="T18" fmla="*/ 241 w 928"/>
                <a:gd name="T19" fmla="*/ 192 h 518"/>
                <a:gd name="T20" fmla="*/ 0 w 928"/>
                <a:gd name="T21" fmla="*/ 347 h 518"/>
                <a:gd name="T22" fmla="*/ 340 w 928"/>
                <a:gd name="T23" fmla="*/ 365 h 518"/>
                <a:gd name="T24" fmla="*/ 448 w 928"/>
                <a:gd name="T25" fmla="*/ 427 h 518"/>
                <a:gd name="T26" fmla="*/ 417 w 928"/>
                <a:gd name="T27" fmla="*/ 436 h 518"/>
                <a:gd name="T28" fmla="*/ 457 w 928"/>
                <a:gd name="T29" fmla="*/ 445 h 518"/>
                <a:gd name="T30" fmla="*/ 466 w 928"/>
                <a:gd name="T31" fmla="*/ 363 h 518"/>
                <a:gd name="T32" fmla="*/ 467 w 928"/>
                <a:gd name="T33" fmla="*/ 362 h 518"/>
                <a:gd name="T34" fmla="*/ 471 w 928"/>
                <a:gd name="T35" fmla="*/ 358 h 518"/>
                <a:gd name="T36" fmla="*/ 471 w 928"/>
                <a:gd name="T37" fmla="*/ 358 h 518"/>
                <a:gd name="T38" fmla="*/ 649 w 928"/>
                <a:gd name="T39" fmla="*/ 132 h 518"/>
                <a:gd name="T40" fmla="*/ 586 w 928"/>
                <a:gd name="T41" fmla="*/ 347 h 518"/>
                <a:gd name="T42" fmla="*/ 928 w 928"/>
                <a:gd name="T43" fmla="*/ 347 h 518"/>
                <a:gd name="T44" fmla="*/ 317 w 928"/>
                <a:gd name="T45" fmla="*/ 132 h 518"/>
                <a:gd name="T46" fmla="*/ 340 w 928"/>
                <a:gd name="T47" fmla="*/ 329 h 518"/>
                <a:gd name="T48" fmla="*/ 317 w 928"/>
                <a:gd name="T49" fmla="*/ 132 h 518"/>
                <a:gd name="T50" fmla="*/ 202 w 928"/>
                <a:gd name="T51" fmla="*/ 329 h 518"/>
                <a:gd name="T52" fmla="*/ 304 w 928"/>
                <a:gd name="T53" fmla="*/ 329 h 518"/>
                <a:gd name="T54" fmla="*/ 35 w 928"/>
                <a:gd name="T55" fmla="*/ 347 h 518"/>
                <a:gd name="T56" fmla="*/ 223 w 928"/>
                <a:gd name="T57" fmla="*/ 223 h 518"/>
                <a:gd name="T58" fmla="*/ 155 w 928"/>
                <a:gd name="T59" fmla="*/ 356 h 518"/>
                <a:gd name="T60" fmla="*/ 304 w 928"/>
                <a:gd name="T61" fmla="*/ 365 h 518"/>
                <a:gd name="T62" fmla="*/ 466 w 928"/>
                <a:gd name="T63" fmla="*/ 308 h 518"/>
                <a:gd name="T64" fmla="*/ 488 w 928"/>
                <a:gd name="T65" fmla="*/ 267 h 518"/>
                <a:gd name="T66" fmla="*/ 488 w 928"/>
                <a:gd name="T67" fmla="*/ 249 h 518"/>
                <a:gd name="T68" fmla="*/ 448 w 928"/>
                <a:gd name="T69" fmla="*/ 258 h 518"/>
                <a:gd name="T70" fmla="*/ 349 w 928"/>
                <a:gd name="T71" fmla="*/ 117 h 518"/>
                <a:gd name="T72" fmla="*/ 466 w 928"/>
                <a:gd name="T73" fmla="*/ 308 h 518"/>
                <a:gd name="T74" fmla="*/ 622 w 928"/>
                <a:gd name="T75" fmla="*/ 347 h 518"/>
                <a:gd name="T76" fmla="*/ 740 w 928"/>
                <a:gd name="T77" fmla="*/ 354 h 518"/>
                <a:gd name="T78" fmla="*/ 773 w 928"/>
                <a:gd name="T79" fmla="*/ 340 h 518"/>
                <a:gd name="T80" fmla="*/ 757 w 928"/>
                <a:gd name="T81" fmla="*/ 212 h 518"/>
                <a:gd name="T82" fmla="*/ 757 w 928"/>
                <a:gd name="T83" fmla="*/ 482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28" h="518">
                  <a:moveTo>
                    <a:pt x="757" y="176"/>
                  </a:moveTo>
                  <a:cubicBezTo>
                    <a:pt x="740" y="176"/>
                    <a:pt x="724" y="179"/>
                    <a:pt x="709" y="183"/>
                  </a:cubicBezTo>
                  <a:cubicBezTo>
                    <a:pt x="638" y="11"/>
                    <a:pt x="638" y="11"/>
                    <a:pt x="638" y="11"/>
                  </a:cubicBezTo>
                  <a:cubicBezTo>
                    <a:pt x="635" y="4"/>
                    <a:pt x="629" y="0"/>
                    <a:pt x="622" y="0"/>
                  </a:cubicBezTo>
                  <a:cubicBezTo>
                    <a:pt x="538" y="0"/>
                    <a:pt x="538" y="0"/>
                    <a:pt x="538" y="0"/>
                  </a:cubicBezTo>
                  <a:cubicBezTo>
                    <a:pt x="529" y="0"/>
                    <a:pt x="521" y="8"/>
                    <a:pt x="521" y="17"/>
                  </a:cubicBezTo>
                  <a:cubicBezTo>
                    <a:pt x="521" y="27"/>
                    <a:pt x="529" y="35"/>
                    <a:pt x="538" y="35"/>
                  </a:cubicBezTo>
                  <a:cubicBezTo>
                    <a:pt x="538" y="35"/>
                    <a:pt x="592" y="35"/>
                    <a:pt x="610" y="35"/>
                  </a:cubicBezTo>
                  <a:cubicBezTo>
                    <a:pt x="612" y="40"/>
                    <a:pt x="619" y="57"/>
                    <a:pt x="629" y="81"/>
                  </a:cubicBezTo>
                  <a:cubicBezTo>
                    <a:pt x="329" y="81"/>
                    <a:pt x="329" y="81"/>
                    <a:pt x="329" y="81"/>
                  </a:cubicBezTo>
                  <a:cubicBezTo>
                    <a:pt x="315" y="55"/>
                    <a:pt x="315" y="55"/>
                    <a:pt x="315" y="55"/>
                  </a:cubicBezTo>
                  <a:cubicBezTo>
                    <a:pt x="384" y="47"/>
                    <a:pt x="384" y="47"/>
                    <a:pt x="384" y="47"/>
                  </a:cubicBezTo>
                  <a:cubicBezTo>
                    <a:pt x="392" y="47"/>
                    <a:pt x="397" y="41"/>
                    <a:pt x="397" y="34"/>
                  </a:cubicBezTo>
                  <a:cubicBezTo>
                    <a:pt x="397" y="27"/>
                    <a:pt x="392" y="21"/>
                    <a:pt x="384" y="21"/>
                  </a:cubicBezTo>
                  <a:cubicBezTo>
                    <a:pt x="266" y="21"/>
                    <a:pt x="266" y="21"/>
                    <a:pt x="266" y="21"/>
                  </a:cubicBezTo>
                  <a:cubicBezTo>
                    <a:pt x="259" y="21"/>
                    <a:pt x="253" y="27"/>
                    <a:pt x="253" y="34"/>
                  </a:cubicBezTo>
                  <a:cubicBezTo>
                    <a:pt x="253" y="41"/>
                    <a:pt x="251" y="62"/>
                    <a:pt x="273" y="60"/>
                  </a:cubicBezTo>
                  <a:cubicBezTo>
                    <a:pt x="276" y="59"/>
                    <a:pt x="276" y="59"/>
                    <a:pt x="276" y="59"/>
                  </a:cubicBezTo>
                  <a:cubicBezTo>
                    <a:pt x="297" y="96"/>
                    <a:pt x="297" y="96"/>
                    <a:pt x="297" y="96"/>
                  </a:cubicBezTo>
                  <a:cubicBezTo>
                    <a:pt x="241" y="192"/>
                    <a:pt x="241" y="192"/>
                    <a:pt x="241" y="192"/>
                  </a:cubicBezTo>
                  <a:cubicBezTo>
                    <a:pt x="219" y="182"/>
                    <a:pt x="196" y="176"/>
                    <a:pt x="170" y="176"/>
                  </a:cubicBezTo>
                  <a:cubicBezTo>
                    <a:pt x="76" y="176"/>
                    <a:pt x="0" y="253"/>
                    <a:pt x="0" y="347"/>
                  </a:cubicBezTo>
                  <a:cubicBezTo>
                    <a:pt x="0" y="441"/>
                    <a:pt x="76" y="518"/>
                    <a:pt x="170" y="518"/>
                  </a:cubicBezTo>
                  <a:cubicBezTo>
                    <a:pt x="259" y="518"/>
                    <a:pt x="331" y="451"/>
                    <a:pt x="340" y="365"/>
                  </a:cubicBezTo>
                  <a:cubicBezTo>
                    <a:pt x="448" y="365"/>
                    <a:pt x="448" y="365"/>
                    <a:pt x="448" y="365"/>
                  </a:cubicBezTo>
                  <a:cubicBezTo>
                    <a:pt x="448" y="395"/>
                    <a:pt x="448" y="421"/>
                    <a:pt x="448" y="427"/>
                  </a:cubicBezTo>
                  <a:cubicBezTo>
                    <a:pt x="439" y="427"/>
                    <a:pt x="426" y="427"/>
                    <a:pt x="426" y="427"/>
                  </a:cubicBezTo>
                  <a:cubicBezTo>
                    <a:pt x="421" y="427"/>
                    <a:pt x="417" y="431"/>
                    <a:pt x="417" y="436"/>
                  </a:cubicBezTo>
                  <a:cubicBezTo>
                    <a:pt x="417" y="441"/>
                    <a:pt x="421" y="445"/>
                    <a:pt x="426" y="445"/>
                  </a:cubicBezTo>
                  <a:cubicBezTo>
                    <a:pt x="457" y="445"/>
                    <a:pt x="457" y="445"/>
                    <a:pt x="457" y="445"/>
                  </a:cubicBezTo>
                  <a:cubicBezTo>
                    <a:pt x="462" y="445"/>
                    <a:pt x="466" y="441"/>
                    <a:pt x="466" y="436"/>
                  </a:cubicBezTo>
                  <a:cubicBezTo>
                    <a:pt x="466" y="436"/>
                    <a:pt x="466" y="401"/>
                    <a:pt x="466" y="363"/>
                  </a:cubicBezTo>
                  <a:cubicBezTo>
                    <a:pt x="466" y="363"/>
                    <a:pt x="466" y="363"/>
                    <a:pt x="466" y="363"/>
                  </a:cubicBezTo>
                  <a:cubicBezTo>
                    <a:pt x="466" y="362"/>
                    <a:pt x="467" y="362"/>
                    <a:pt x="467" y="362"/>
                  </a:cubicBezTo>
                  <a:cubicBezTo>
                    <a:pt x="468" y="361"/>
                    <a:pt x="468" y="361"/>
                    <a:pt x="469" y="361"/>
                  </a:cubicBezTo>
                  <a:cubicBezTo>
                    <a:pt x="469" y="360"/>
                    <a:pt x="470" y="359"/>
                    <a:pt x="471" y="358"/>
                  </a:cubicBezTo>
                  <a:cubicBezTo>
                    <a:pt x="471" y="358"/>
                    <a:pt x="471" y="358"/>
                    <a:pt x="471" y="358"/>
                  </a:cubicBezTo>
                  <a:cubicBezTo>
                    <a:pt x="471" y="358"/>
                    <a:pt x="471" y="358"/>
                    <a:pt x="471" y="358"/>
                  </a:cubicBezTo>
                  <a:cubicBezTo>
                    <a:pt x="471" y="358"/>
                    <a:pt x="471" y="358"/>
                    <a:pt x="471" y="358"/>
                  </a:cubicBezTo>
                  <a:cubicBezTo>
                    <a:pt x="649" y="132"/>
                    <a:pt x="649" y="132"/>
                    <a:pt x="649" y="132"/>
                  </a:cubicBezTo>
                  <a:cubicBezTo>
                    <a:pt x="658" y="153"/>
                    <a:pt x="667" y="175"/>
                    <a:pt x="676" y="197"/>
                  </a:cubicBezTo>
                  <a:cubicBezTo>
                    <a:pt x="622" y="226"/>
                    <a:pt x="586" y="282"/>
                    <a:pt x="586" y="347"/>
                  </a:cubicBezTo>
                  <a:cubicBezTo>
                    <a:pt x="586" y="441"/>
                    <a:pt x="663" y="518"/>
                    <a:pt x="757" y="518"/>
                  </a:cubicBezTo>
                  <a:cubicBezTo>
                    <a:pt x="851" y="518"/>
                    <a:pt x="928" y="441"/>
                    <a:pt x="928" y="347"/>
                  </a:cubicBezTo>
                  <a:cubicBezTo>
                    <a:pt x="928" y="253"/>
                    <a:pt x="851" y="176"/>
                    <a:pt x="757" y="176"/>
                  </a:cubicBezTo>
                  <a:close/>
                  <a:moveTo>
                    <a:pt x="317" y="132"/>
                  </a:moveTo>
                  <a:cubicBezTo>
                    <a:pt x="427" y="329"/>
                    <a:pt x="427" y="329"/>
                    <a:pt x="427" y="329"/>
                  </a:cubicBezTo>
                  <a:cubicBezTo>
                    <a:pt x="406" y="329"/>
                    <a:pt x="374" y="329"/>
                    <a:pt x="340" y="329"/>
                  </a:cubicBezTo>
                  <a:cubicBezTo>
                    <a:pt x="335" y="280"/>
                    <a:pt x="309" y="238"/>
                    <a:pt x="271" y="210"/>
                  </a:cubicBezTo>
                  <a:cubicBezTo>
                    <a:pt x="290" y="179"/>
                    <a:pt x="307" y="150"/>
                    <a:pt x="317" y="132"/>
                  </a:cubicBezTo>
                  <a:close/>
                  <a:moveTo>
                    <a:pt x="304" y="329"/>
                  </a:moveTo>
                  <a:cubicBezTo>
                    <a:pt x="261" y="329"/>
                    <a:pt x="221" y="329"/>
                    <a:pt x="202" y="329"/>
                  </a:cubicBezTo>
                  <a:cubicBezTo>
                    <a:pt x="211" y="313"/>
                    <a:pt x="232" y="278"/>
                    <a:pt x="253" y="241"/>
                  </a:cubicBezTo>
                  <a:cubicBezTo>
                    <a:pt x="281" y="262"/>
                    <a:pt x="300" y="293"/>
                    <a:pt x="304" y="329"/>
                  </a:cubicBezTo>
                  <a:close/>
                  <a:moveTo>
                    <a:pt x="170" y="482"/>
                  </a:moveTo>
                  <a:cubicBezTo>
                    <a:pt x="96" y="482"/>
                    <a:pt x="35" y="422"/>
                    <a:pt x="35" y="347"/>
                  </a:cubicBezTo>
                  <a:cubicBezTo>
                    <a:pt x="35" y="273"/>
                    <a:pt x="96" y="212"/>
                    <a:pt x="170" y="212"/>
                  </a:cubicBezTo>
                  <a:cubicBezTo>
                    <a:pt x="189" y="212"/>
                    <a:pt x="207" y="216"/>
                    <a:pt x="223" y="223"/>
                  </a:cubicBezTo>
                  <a:cubicBezTo>
                    <a:pt x="155" y="338"/>
                    <a:pt x="155" y="338"/>
                    <a:pt x="155" y="338"/>
                  </a:cubicBezTo>
                  <a:cubicBezTo>
                    <a:pt x="152" y="344"/>
                    <a:pt x="152" y="351"/>
                    <a:pt x="155" y="356"/>
                  </a:cubicBezTo>
                  <a:cubicBezTo>
                    <a:pt x="158" y="362"/>
                    <a:pt x="164" y="365"/>
                    <a:pt x="170" y="365"/>
                  </a:cubicBezTo>
                  <a:cubicBezTo>
                    <a:pt x="304" y="365"/>
                    <a:pt x="304" y="365"/>
                    <a:pt x="304" y="365"/>
                  </a:cubicBezTo>
                  <a:cubicBezTo>
                    <a:pt x="296" y="431"/>
                    <a:pt x="239" y="482"/>
                    <a:pt x="170" y="482"/>
                  </a:cubicBezTo>
                  <a:close/>
                  <a:moveTo>
                    <a:pt x="466" y="308"/>
                  </a:moveTo>
                  <a:cubicBezTo>
                    <a:pt x="466" y="287"/>
                    <a:pt x="466" y="272"/>
                    <a:pt x="466" y="267"/>
                  </a:cubicBezTo>
                  <a:cubicBezTo>
                    <a:pt x="475" y="267"/>
                    <a:pt x="488" y="267"/>
                    <a:pt x="488" y="267"/>
                  </a:cubicBezTo>
                  <a:cubicBezTo>
                    <a:pt x="493" y="267"/>
                    <a:pt x="497" y="263"/>
                    <a:pt x="497" y="258"/>
                  </a:cubicBezTo>
                  <a:cubicBezTo>
                    <a:pt x="497" y="253"/>
                    <a:pt x="493" y="249"/>
                    <a:pt x="488" y="249"/>
                  </a:cubicBezTo>
                  <a:cubicBezTo>
                    <a:pt x="457" y="249"/>
                    <a:pt x="457" y="249"/>
                    <a:pt x="457" y="249"/>
                  </a:cubicBezTo>
                  <a:cubicBezTo>
                    <a:pt x="452" y="249"/>
                    <a:pt x="448" y="253"/>
                    <a:pt x="448" y="258"/>
                  </a:cubicBezTo>
                  <a:cubicBezTo>
                    <a:pt x="448" y="258"/>
                    <a:pt x="448" y="273"/>
                    <a:pt x="448" y="294"/>
                  </a:cubicBezTo>
                  <a:cubicBezTo>
                    <a:pt x="349" y="117"/>
                    <a:pt x="349" y="117"/>
                    <a:pt x="349" y="117"/>
                  </a:cubicBezTo>
                  <a:cubicBezTo>
                    <a:pt x="410" y="117"/>
                    <a:pt x="569" y="117"/>
                    <a:pt x="616" y="117"/>
                  </a:cubicBezTo>
                  <a:cubicBezTo>
                    <a:pt x="588" y="152"/>
                    <a:pt x="503" y="260"/>
                    <a:pt x="466" y="308"/>
                  </a:cubicBezTo>
                  <a:close/>
                  <a:moveTo>
                    <a:pt x="757" y="482"/>
                  </a:moveTo>
                  <a:cubicBezTo>
                    <a:pt x="682" y="482"/>
                    <a:pt x="622" y="422"/>
                    <a:pt x="622" y="347"/>
                  </a:cubicBezTo>
                  <a:cubicBezTo>
                    <a:pt x="622" y="297"/>
                    <a:pt x="649" y="253"/>
                    <a:pt x="690" y="230"/>
                  </a:cubicBezTo>
                  <a:cubicBezTo>
                    <a:pt x="717" y="296"/>
                    <a:pt x="740" y="354"/>
                    <a:pt x="740" y="354"/>
                  </a:cubicBezTo>
                  <a:cubicBezTo>
                    <a:pt x="744" y="363"/>
                    <a:pt x="755" y="367"/>
                    <a:pt x="764" y="364"/>
                  </a:cubicBezTo>
                  <a:cubicBezTo>
                    <a:pt x="773" y="360"/>
                    <a:pt x="777" y="350"/>
                    <a:pt x="773" y="340"/>
                  </a:cubicBezTo>
                  <a:cubicBezTo>
                    <a:pt x="723" y="217"/>
                    <a:pt x="723" y="217"/>
                    <a:pt x="723" y="217"/>
                  </a:cubicBezTo>
                  <a:cubicBezTo>
                    <a:pt x="734" y="214"/>
                    <a:pt x="745" y="212"/>
                    <a:pt x="757" y="212"/>
                  </a:cubicBezTo>
                  <a:cubicBezTo>
                    <a:pt x="831" y="212"/>
                    <a:pt x="892" y="273"/>
                    <a:pt x="892" y="347"/>
                  </a:cubicBezTo>
                  <a:cubicBezTo>
                    <a:pt x="892" y="422"/>
                    <a:pt x="831" y="482"/>
                    <a:pt x="757" y="482"/>
                  </a:cubicBezTo>
                  <a:close/>
                </a:path>
              </a:pathLst>
            </a:cu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 flipV="1">
              <a:off x="4095409" y="3126757"/>
              <a:ext cx="2045437" cy="2049874"/>
              <a:chOff x="4095409" y="3126757"/>
              <a:chExt cx="2045437" cy="2049874"/>
            </a:xfrm>
          </p:grpSpPr>
          <p:sp>
            <p:nvSpPr>
              <p:cNvPr id="4" name="Freeform 3"/>
              <p:cNvSpPr>
                <a:spLocks/>
              </p:cNvSpPr>
              <p:nvPr/>
            </p:nvSpPr>
            <p:spPr bwMode="auto">
              <a:xfrm>
                <a:off x="4494735" y="3126757"/>
                <a:ext cx="1231256" cy="437041"/>
              </a:xfrm>
              <a:custGeom>
                <a:avLst/>
                <a:gdLst>
                  <a:gd name="T0" fmla="*/ 17 w 234"/>
                  <a:gd name="T1" fmla="*/ 44 h 83"/>
                  <a:gd name="T2" fmla="*/ 234 w 234"/>
                  <a:gd name="T3" fmla="*/ 54 h 83"/>
                  <a:gd name="T4" fmla="*/ 209 w 234"/>
                  <a:gd name="T5" fmla="*/ 78 h 83"/>
                  <a:gd name="T6" fmla="*/ 41 w 234"/>
                  <a:gd name="T7" fmla="*/ 69 h 83"/>
                  <a:gd name="T8" fmla="*/ 55 w 234"/>
                  <a:gd name="T9" fmla="*/ 83 h 83"/>
                  <a:gd name="T10" fmla="*/ 0 w 234"/>
                  <a:gd name="T11" fmla="*/ 82 h 83"/>
                  <a:gd name="T12" fmla="*/ 0 w 234"/>
                  <a:gd name="T13" fmla="*/ 27 h 83"/>
                  <a:gd name="T14" fmla="*/ 17 w 234"/>
                  <a:gd name="T15" fmla="*/ 44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4" h="83">
                    <a:moveTo>
                      <a:pt x="17" y="44"/>
                    </a:moveTo>
                    <a:cubicBezTo>
                      <a:pt x="83" y="0"/>
                      <a:pt x="171" y="3"/>
                      <a:pt x="234" y="54"/>
                    </a:cubicBezTo>
                    <a:cubicBezTo>
                      <a:pt x="209" y="78"/>
                      <a:pt x="209" y="78"/>
                      <a:pt x="209" y="78"/>
                    </a:cubicBezTo>
                    <a:cubicBezTo>
                      <a:pt x="161" y="40"/>
                      <a:pt x="93" y="37"/>
                      <a:pt x="41" y="69"/>
                    </a:cubicBezTo>
                    <a:cubicBezTo>
                      <a:pt x="55" y="83"/>
                      <a:pt x="55" y="83"/>
                      <a:pt x="55" y="83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17" y="44"/>
                      <a:pt x="17" y="44"/>
                      <a:pt x="17" y="44"/>
                    </a:cubicBezTo>
                    <a:close/>
                  </a:path>
                </a:pathLst>
              </a:custGeom>
              <a:solidFill>
                <a:srgbClr val="9BC31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5" name="Freeform 4"/>
              <p:cNvSpPr>
                <a:spLocks/>
              </p:cNvSpPr>
              <p:nvPr/>
            </p:nvSpPr>
            <p:spPr bwMode="auto">
              <a:xfrm>
                <a:off x="5721553" y="3548268"/>
                <a:ext cx="419293" cy="1202416"/>
              </a:xfrm>
              <a:custGeom>
                <a:avLst/>
                <a:gdLst>
                  <a:gd name="T0" fmla="*/ 0 w 80"/>
                  <a:gd name="T1" fmla="*/ 56 h 228"/>
                  <a:gd name="T2" fmla="*/ 14 w 80"/>
                  <a:gd name="T3" fmla="*/ 42 h 228"/>
                  <a:gd name="T4" fmla="*/ 3 w 80"/>
                  <a:gd name="T5" fmla="*/ 204 h 228"/>
                  <a:gd name="T6" fmla="*/ 28 w 80"/>
                  <a:gd name="T7" fmla="*/ 228 h 228"/>
                  <a:gd name="T8" fmla="*/ 39 w 80"/>
                  <a:gd name="T9" fmla="*/ 17 h 228"/>
                  <a:gd name="T10" fmla="*/ 56 w 80"/>
                  <a:gd name="T11" fmla="*/ 0 h 228"/>
                  <a:gd name="T12" fmla="*/ 0 w 80"/>
                  <a:gd name="T13" fmla="*/ 0 h 228"/>
                  <a:gd name="T14" fmla="*/ 0 w 80"/>
                  <a:gd name="T15" fmla="*/ 5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0" h="228">
                    <a:moveTo>
                      <a:pt x="0" y="56"/>
                    </a:moveTo>
                    <a:cubicBezTo>
                      <a:pt x="14" y="42"/>
                      <a:pt x="14" y="42"/>
                      <a:pt x="14" y="42"/>
                    </a:cubicBezTo>
                    <a:cubicBezTo>
                      <a:pt x="43" y="93"/>
                      <a:pt x="39" y="157"/>
                      <a:pt x="3" y="204"/>
                    </a:cubicBezTo>
                    <a:cubicBezTo>
                      <a:pt x="28" y="228"/>
                      <a:pt x="28" y="228"/>
                      <a:pt x="28" y="228"/>
                    </a:cubicBezTo>
                    <a:cubicBezTo>
                      <a:pt x="76" y="167"/>
                      <a:pt x="80" y="82"/>
                      <a:pt x="39" y="17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56"/>
                      <a:pt x="0" y="56"/>
                      <a:pt x="0" y="56"/>
                    </a:cubicBezTo>
                    <a:close/>
                  </a:path>
                </a:pathLst>
              </a:custGeom>
              <a:solidFill>
                <a:srgbClr val="F49D1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6" name="Freeform 5"/>
              <p:cNvSpPr>
                <a:spLocks/>
              </p:cNvSpPr>
              <p:nvPr/>
            </p:nvSpPr>
            <p:spPr bwMode="auto">
              <a:xfrm>
                <a:off x="4528011" y="4755120"/>
                <a:ext cx="1202416" cy="421511"/>
              </a:xfrm>
              <a:custGeom>
                <a:avLst/>
                <a:gdLst>
                  <a:gd name="T0" fmla="*/ 229 w 229"/>
                  <a:gd name="T1" fmla="*/ 56 h 80"/>
                  <a:gd name="T2" fmla="*/ 211 w 229"/>
                  <a:gd name="T3" fmla="*/ 38 h 80"/>
                  <a:gd name="T4" fmla="*/ 0 w 229"/>
                  <a:gd name="T5" fmla="*/ 29 h 80"/>
                  <a:gd name="T6" fmla="*/ 24 w 229"/>
                  <a:gd name="T7" fmla="*/ 4 h 80"/>
                  <a:gd name="T8" fmla="*/ 187 w 229"/>
                  <a:gd name="T9" fmla="*/ 13 h 80"/>
                  <a:gd name="T10" fmla="*/ 174 w 229"/>
                  <a:gd name="T11" fmla="*/ 0 h 80"/>
                  <a:gd name="T12" fmla="*/ 229 w 229"/>
                  <a:gd name="T13" fmla="*/ 0 h 80"/>
                  <a:gd name="T14" fmla="*/ 229 w 229"/>
                  <a:gd name="T15" fmla="*/ 5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9" h="80">
                    <a:moveTo>
                      <a:pt x="229" y="56"/>
                    </a:moveTo>
                    <a:cubicBezTo>
                      <a:pt x="211" y="38"/>
                      <a:pt x="211" y="38"/>
                      <a:pt x="211" y="38"/>
                    </a:cubicBezTo>
                    <a:cubicBezTo>
                      <a:pt x="147" y="80"/>
                      <a:pt x="62" y="77"/>
                      <a:pt x="0" y="29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72" y="40"/>
                      <a:pt x="136" y="43"/>
                      <a:pt x="187" y="13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229" y="0"/>
                      <a:pt x="229" y="0"/>
                      <a:pt x="229" y="0"/>
                    </a:cubicBezTo>
                    <a:cubicBezTo>
                      <a:pt x="229" y="56"/>
                      <a:pt x="229" y="56"/>
                      <a:pt x="229" y="56"/>
                    </a:cubicBezTo>
                    <a:close/>
                  </a:path>
                </a:pathLst>
              </a:custGeom>
              <a:solidFill>
                <a:srgbClr val="00BBD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4095409" y="3559359"/>
                <a:ext cx="425948" cy="1217946"/>
              </a:xfrm>
              <a:custGeom>
                <a:avLst/>
                <a:gdLst>
                  <a:gd name="T0" fmla="*/ 26 w 81"/>
                  <a:gd name="T1" fmla="*/ 231 h 231"/>
                  <a:gd name="T2" fmla="*/ 43 w 81"/>
                  <a:gd name="T3" fmla="*/ 213 h 231"/>
                  <a:gd name="T4" fmla="*/ 52 w 81"/>
                  <a:gd name="T5" fmla="*/ 0 h 231"/>
                  <a:gd name="T6" fmla="*/ 77 w 81"/>
                  <a:gd name="T7" fmla="*/ 24 h 231"/>
                  <a:gd name="T8" fmla="*/ 68 w 81"/>
                  <a:gd name="T9" fmla="*/ 189 h 231"/>
                  <a:gd name="T10" fmla="*/ 81 w 81"/>
                  <a:gd name="T11" fmla="*/ 175 h 231"/>
                  <a:gd name="T12" fmla="*/ 81 w 81"/>
                  <a:gd name="T13" fmla="*/ 231 h 231"/>
                  <a:gd name="T14" fmla="*/ 26 w 81"/>
                  <a:gd name="T15" fmla="*/ 231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231">
                    <a:moveTo>
                      <a:pt x="26" y="231"/>
                    </a:moveTo>
                    <a:cubicBezTo>
                      <a:pt x="43" y="213"/>
                      <a:pt x="43" y="213"/>
                      <a:pt x="43" y="213"/>
                    </a:cubicBezTo>
                    <a:cubicBezTo>
                      <a:pt x="0" y="148"/>
                      <a:pt x="3" y="62"/>
                      <a:pt x="52" y="0"/>
                    </a:cubicBezTo>
                    <a:cubicBezTo>
                      <a:pt x="77" y="24"/>
                      <a:pt x="77" y="24"/>
                      <a:pt x="77" y="24"/>
                    </a:cubicBezTo>
                    <a:cubicBezTo>
                      <a:pt x="40" y="72"/>
                      <a:pt x="37" y="138"/>
                      <a:pt x="68" y="189"/>
                    </a:cubicBezTo>
                    <a:cubicBezTo>
                      <a:pt x="81" y="175"/>
                      <a:pt x="81" y="175"/>
                      <a:pt x="81" y="175"/>
                    </a:cubicBezTo>
                    <a:cubicBezTo>
                      <a:pt x="81" y="231"/>
                      <a:pt x="81" y="231"/>
                      <a:pt x="81" y="231"/>
                    </a:cubicBezTo>
                    <a:lnTo>
                      <a:pt x="26" y="231"/>
                    </a:lnTo>
                    <a:close/>
                  </a:path>
                </a:pathLst>
              </a:custGeom>
              <a:solidFill>
                <a:srgbClr val="F13B4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991313" y="3126757"/>
              <a:ext cx="2045437" cy="2049874"/>
              <a:chOff x="991313" y="3126757"/>
              <a:chExt cx="2045437" cy="2049874"/>
            </a:xfrm>
          </p:grpSpPr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1390639" y="3126757"/>
                <a:ext cx="1231256" cy="437041"/>
              </a:xfrm>
              <a:custGeom>
                <a:avLst/>
                <a:gdLst>
                  <a:gd name="T0" fmla="*/ 17 w 234"/>
                  <a:gd name="T1" fmla="*/ 44 h 83"/>
                  <a:gd name="T2" fmla="*/ 234 w 234"/>
                  <a:gd name="T3" fmla="*/ 54 h 83"/>
                  <a:gd name="T4" fmla="*/ 209 w 234"/>
                  <a:gd name="T5" fmla="*/ 78 h 83"/>
                  <a:gd name="T6" fmla="*/ 41 w 234"/>
                  <a:gd name="T7" fmla="*/ 69 h 83"/>
                  <a:gd name="T8" fmla="*/ 55 w 234"/>
                  <a:gd name="T9" fmla="*/ 83 h 83"/>
                  <a:gd name="T10" fmla="*/ 0 w 234"/>
                  <a:gd name="T11" fmla="*/ 82 h 83"/>
                  <a:gd name="T12" fmla="*/ 0 w 234"/>
                  <a:gd name="T13" fmla="*/ 27 h 83"/>
                  <a:gd name="T14" fmla="*/ 17 w 234"/>
                  <a:gd name="T15" fmla="*/ 44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4" h="83">
                    <a:moveTo>
                      <a:pt x="17" y="44"/>
                    </a:moveTo>
                    <a:cubicBezTo>
                      <a:pt x="83" y="0"/>
                      <a:pt x="171" y="3"/>
                      <a:pt x="234" y="54"/>
                    </a:cubicBezTo>
                    <a:cubicBezTo>
                      <a:pt x="209" y="78"/>
                      <a:pt x="209" y="78"/>
                      <a:pt x="209" y="78"/>
                    </a:cubicBezTo>
                    <a:cubicBezTo>
                      <a:pt x="161" y="40"/>
                      <a:pt x="93" y="37"/>
                      <a:pt x="41" y="69"/>
                    </a:cubicBezTo>
                    <a:cubicBezTo>
                      <a:pt x="55" y="83"/>
                      <a:pt x="55" y="83"/>
                      <a:pt x="55" y="83"/>
                    </a:cubicBezTo>
                    <a:cubicBezTo>
                      <a:pt x="0" y="82"/>
                      <a:pt x="0" y="82"/>
                      <a:pt x="0" y="82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17" y="44"/>
                      <a:pt x="17" y="44"/>
                      <a:pt x="17" y="44"/>
                    </a:cubicBezTo>
                    <a:close/>
                  </a:path>
                </a:pathLst>
              </a:custGeom>
              <a:solidFill>
                <a:srgbClr val="00BBD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2617457" y="3548268"/>
                <a:ext cx="419293" cy="1202416"/>
              </a:xfrm>
              <a:custGeom>
                <a:avLst/>
                <a:gdLst>
                  <a:gd name="T0" fmla="*/ 0 w 80"/>
                  <a:gd name="T1" fmla="*/ 56 h 228"/>
                  <a:gd name="T2" fmla="*/ 14 w 80"/>
                  <a:gd name="T3" fmla="*/ 42 h 228"/>
                  <a:gd name="T4" fmla="*/ 3 w 80"/>
                  <a:gd name="T5" fmla="*/ 204 h 228"/>
                  <a:gd name="T6" fmla="*/ 28 w 80"/>
                  <a:gd name="T7" fmla="*/ 228 h 228"/>
                  <a:gd name="T8" fmla="*/ 39 w 80"/>
                  <a:gd name="T9" fmla="*/ 17 h 228"/>
                  <a:gd name="T10" fmla="*/ 56 w 80"/>
                  <a:gd name="T11" fmla="*/ 0 h 228"/>
                  <a:gd name="T12" fmla="*/ 0 w 80"/>
                  <a:gd name="T13" fmla="*/ 0 h 228"/>
                  <a:gd name="T14" fmla="*/ 0 w 80"/>
                  <a:gd name="T15" fmla="*/ 5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0" h="228">
                    <a:moveTo>
                      <a:pt x="0" y="56"/>
                    </a:moveTo>
                    <a:cubicBezTo>
                      <a:pt x="14" y="42"/>
                      <a:pt x="14" y="42"/>
                      <a:pt x="14" y="42"/>
                    </a:cubicBezTo>
                    <a:cubicBezTo>
                      <a:pt x="43" y="93"/>
                      <a:pt x="39" y="157"/>
                      <a:pt x="3" y="204"/>
                    </a:cubicBezTo>
                    <a:cubicBezTo>
                      <a:pt x="28" y="228"/>
                      <a:pt x="28" y="228"/>
                      <a:pt x="28" y="228"/>
                    </a:cubicBezTo>
                    <a:cubicBezTo>
                      <a:pt x="76" y="167"/>
                      <a:pt x="80" y="82"/>
                      <a:pt x="39" y="17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56"/>
                      <a:pt x="0" y="56"/>
                      <a:pt x="0" y="56"/>
                    </a:cubicBezTo>
                    <a:close/>
                  </a:path>
                </a:pathLst>
              </a:custGeom>
              <a:solidFill>
                <a:srgbClr val="F13B4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1423916" y="4755120"/>
                <a:ext cx="1202416" cy="421511"/>
              </a:xfrm>
              <a:custGeom>
                <a:avLst/>
                <a:gdLst>
                  <a:gd name="T0" fmla="*/ 229 w 229"/>
                  <a:gd name="T1" fmla="*/ 56 h 80"/>
                  <a:gd name="T2" fmla="*/ 211 w 229"/>
                  <a:gd name="T3" fmla="*/ 38 h 80"/>
                  <a:gd name="T4" fmla="*/ 0 w 229"/>
                  <a:gd name="T5" fmla="*/ 29 h 80"/>
                  <a:gd name="T6" fmla="*/ 24 w 229"/>
                  <a:gd name="T7" fmla="*/ 4 h 80"/>
                  <a:gd name="T8" fmla="*/ 187 w 229"/>
                  <a:gd name="T9" fmla="*/ 13 h 80"/>
                  <a:gd name="T10" fmla="*/ 174 w 229"/>
                  <a:gd name="T11" fmla="*/ 0 h 80"/>
                  <a:gd name="T12" fmla="*/ 229 w 229"/>
                  <a:gd name="T13" fmla="*/ 0 h 80"/>
                  <a:gd name="T14" fmla="*/ 229 w 229"/>
                  <a:gd name="T15" fmla="*/ 56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9" h="80">
                    <a:moveTo>
                      <a:pt x="229" y="56"/>
                    </a:moveTo>
                    <a:cubicBezTo>
                      <a:pt x="211" y="38"/>
                      <a:pt x="211" y="38"/>
                      <a:pt x="211" y="38"/>
                    </a:cubicBezTo>
                    <a:cubicBezTo>
                      <a:pt x="147" y="80"/>
                      <a:pt x="62" y="77"/>
                      <a:pt x="0" y="29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72" y="40"/>
                      <a:pt x="136" y="43"/>
                      <a:pt x="187" y="13"/>
                    </a:cubicBezTo>
                    <a:cubicBezTo>
                      <a:pt x="174" y="0"/>
                      <a:pt x="174" y="0"/>
                      <a:pt x="174" y="0"/>
                    </a:cubicBezTo>
                    <a:cubicBezTo>
                      <a:pt x="229" y="0"/>
                      <a:pt x="229" y="0"/>
                      <a:pt x="229" y="0"/>
                    </a:cubicBezTo>
                    <a:cubicBezTo>
                      <a:pt x="229" y="56"/>
                      <a:pt x="229" y="56"/>
                      <a:pt x="229" y="56"/>
                    </a:cubicBezTo>
                    <a:close/>
                  </a:path>
                </a:pathLst>
              </a:custGeom>
              <a:solidFill>
                <a:srgbClr val="9BC319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991313" y="3559359"/>
                <a:ext cx="425948" cy="1217946"/>
              </a:xfrm>
              <a:custGeom>
                <a:avLst/>
                <a:gdLst>
                  <a:gd name="T0" fmla="*/ 26 w 81"/>
                  <a:gd name="T1" fmla="*/ 231 h 231"/>
                  <a:gd name="T2" fmla="*/ 43 w 81"/>
                  <a:gd name="T3" fmla="*/ 213 h 231"/>
                  <a:gd name="T4" fmla="*/ 52 w 81"/>
                  <a:gd name="T5" fmla="*/ 0 h 231"/>
                  <a:gd name="T6" fmla="*/ 77 w 81"/>
                  <a:gd name="T7" fmla="*/ 24 h 231"/>
                  <a:gd name="T8" fmla="*/ 68 w 81"/>
                  <a:gd name="T9" fmla="*/ 189 h 231"/>
                  <a:gd name="T10" fmla="*/ 81 w 81"/>
                  <a:gd name="T11" fmla="*/ 175 h 231"/>
                  <a:gd name="T12" fmla="*/ 81 w 81"/>
                  <a:gd name="T13" fmla="*/ 231 h 231"/>
                  <a:gd name="T14" fmla="*/ 26 w 81"/>
                  <a:gd name="T15" fmla="*/ 231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231">
                    <a:moveTo>
                      <a:pt x="26" y="231"/>
                    </a:moveTo>
                    <a:cubicBezTo>
                      <a:pt x="43" y="213"/>
                      <a:pt x="43" y="213"/>
                      <a:pt x="43" y="213"/>
                    </a:cubicBezTo>
                    <a:cubicBezTo>
                      <a:pt x="0" y="148"/>
                      <a:pt x="3" y="62"/>
                      <a:pt x="52" y="0"/>
                    </a:cubicBezTo>
                    <a:cubicBezTo>
                      <a:pt x="77" y="24"/>
                      <a:pt x="77" y="24"/>
                      <a:pt x="77" y="24"/>
                    </a:cubicBezTo>
                    <a:cubicBezTo>
                      <a:pt x="40" y="72"/>
                      <a:pt x="37" y="138"/>
                      <a:pt x="68" y="189"/>
                    </a:cubicBezTo>
                    <a:cubicBezTo>
                      <a:pt x="81" y="175"/>
                      <a:pt x="81" y="175"/>
                      <a:pt x="81" y="175"/>
                    </a:cubicBezTo>
                    <a:cubicBezTo>
                      <a:pt x="81" y="231"/>
                      <a:pt x="81" y="231"/>
                      <a:pt x="81" y="231"/>
                    </a:cubicBezTo>
                    <a:lnTo>
                      <a:pt x="26" y="231"/>
                    </a:lnTo>
                    <a:close/>
                  </a:path>
                </a:pathLst>
              </a:custGeom>
              <a:solidFill>
                <a:srgbClr val="F49D1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</a:endParaRPr>
              </a:p>
            </p:txBody>
          </p:sp>
        </p:grp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F1618EE-3C8A-42D7-AD7A-4879CCB47345}"/>
              </a:ext>
            </a:extLst>
          </p:cNvPr>
          <p:cNvGrpSpPr/>
          <p:nvPr/>
        </p:nvGrpSpPr>
        <p:grpSpPr>
          <a:xfrm>
            <a:off x="1519519" y="537883"/>
            <a:ext cx="9144000" cy="961337"/>
            <a:chOff x="1519519" y="537883"/>
            <a:chExt cx="9144000" cy="961337"/>
          </a:xfrm>
        </p:grpSpPr>
        <p:sp>
          <p:nvSpPr>
            <p:cNvPr id="45" name="Title 1"/>
            <p:cNvSpPr txBox="1">
              <a:spLocks/>
            </p:cNvSpPr>
            <p:nvPr/>
          </p:nvSpPr>
          <p:spPr>
            <a:xfrm>
              <a:off x="1519519" y="537883"/>
              <a:ext cx="9144000" cy="746277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GB" sz="38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ignika" panose="02010003020600000004" pitchFamily="50" charset="0"/>
                  <a:ea typeface="Fira Sans ExtraBold Italic" panose="00000900000000000000" pitchFamily="50" charset="0"/>
                  <a:cs typeface="Clear Sans Light" panose="020B0303030202020304" pitchFamily="34" charset="0"/>
                </a:rPr>
                <a:t>Project Progress</a:t>
              </a:r>
            </a:p>
          </p:txBody>
        </p:sp>
        <p:sp>
          <p:nvSpPr>
            <p:cNvPr id="46" name="Subtitle 2"/>
            <p:cNvSpPr txBox="1">
              <a:spLocks/>
            </p:cNvSpPr>
            <p:nvPr/>
          </p:nvSpPr>
          <p:spPr>
            <a:xfrm>
              <a:off x="2444750" y="1099110"/>
              <a:ext cx="7308850" cy="400110"/>
            </a:xfrm>
            <a:prstGeom prst="rect">
              <a:avLst/>
            </a:prstGeom>
          </p:spPr>
          <p:txBody>
            <a:bodyPr vert="horz" wrap="square" lIns="121920" tIns="60960" rIns="121920" bIns="60960" rtlCol="0">
              <a:spAutoFit/>
            </a:bodyPr>
            <a:lstStyle/>
            <a:p>
              <a:pPr algn="ctr" defTabSz="1219050">
                <a:spcBef>
                  <a:spcPct val="20000"/>
                </a:spcBef>
                <a:defRPr/>
              </a:pPr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+mj-lt"/>
                </a:rPr>
                <a:t>Success is walking from failure to failure.</a:t>
              </a: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Clear Sans Light" panose="020B0303030202020304" pitchFamily="34" charset="0"/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1519519" y="5367075"/>
            <a:ext cx="9144000" cy="661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Lorem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stebus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danaime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lovera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don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wakamare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dimasa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quosam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santLoirem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ipsume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koler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sit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denimaOstebus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daname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lovera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don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yakamare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dimasa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qm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santLorem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ipsume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denima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tebus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daname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lovera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dono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pakama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 </a:t>
            </a:r>
            <a:r>
              <a:rPr lang="en-US" sz="1300" dirty="0" err="1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dalaman</a:t>
            </a:r>
            <a:r>
              <a:rPr lang="en-US" sz="1300" dirty="0">
                <a:solidFill>
                  <a:schemeClr val="tx2">
                    <a:lumMod val="60000"/>
                    <a:lumOff val="40000"/>
                  </a:schemeClr>
                </a:solidFill>
                <a:cs typeface="Clear Sans Light" panose="020B0303030202020304" pitchFamily="34" charset="0"/>
              </a:rPr>
              <a:t>.</a:t>
            </a:r>
            <a:endParaRPr lang="id-ID" sz="1300" dirty="0">
              <a:solidFill>
                <a:schemeClr val="tx2">
                  <a:lumMod val="60000"/>
                  <a:lumOff val="40000"/>
                </a:schemeClr>
              </a:solidFill>
              <a:cs typeface="Clear Sans Light" panose="020B03030302020203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64CA9B9-ACD4-40F3-B2A3-7393DFB228A2}"/>
              </a:ext>
            </a:extLst>
          </p:cNvPr>
          <p:cNvGrpSpPr/>
          <p:nvPr/>
        </p:nvGrpSpPr>
        <p:grpSpPr>
          <a:xfrm>
            <a:off x="6787165" y="3650027"/>
            <a:ext cx="3785595" cy="338554"/>
            <a:chOff x="6787165" y="3650027"/>
            <a:chExt cx="3785595" cy="338554"/>
          </a:xfrm>
        </p:grpSpPr>
        <p:grpSp>
          <p:nvGrpSpPr>
            <p:cNvPr id="52" name="Group 51"/>
            <p:cNvGrpSpPr/>
            <p:nvPr/>
          </p:nvGrpSpPr>
          <p:grpSpPr>
            <a:xfrm>
              <a:off x="6787165" y="3676659"/>
              <a:ext cx="3057269" cy="156033"/>
              <a:chOff x="7418537" y="3676659"/>
              <a:chExt cx="3057269" cy="156033"/>
            </a:xfrm>
          </p:grpSpPr>
          <p:cxnSp>
            <p:nvCxnSpPr>
              <p:cNvPr id="53" name="Straight Connector 52"/>
              <p:cNvCxnSpPr/>
              <p:nvPr/>
            </p:nvCxnSpPr>
            <p:spPr>
              <a:xfrm>
                <a:off x="7513633" y="3832692"/>
                <a:ext cx="2962173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Text Placeholder 8"/>
              <p:cNvSpPr txBox="1">
                <a:spLocks/>
              </p:cNvSpPr>
              <p:nvPr/>
            </p:nvSpPr>
            <p:spPr>
              <a:xfrm>
                <a:off x="7418537" y="3676659"/>
                <a:ext cx="1043147" cy="141357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defPPr>
                  <a:defRPr lang="en-US"/>
                </a:defPPr>
                <a:lvl1pPr marL="0" algn="ctr" defTabSz="914400" rtl="0" eaLnBrk="1" latinLnBrk="0" hangingPunct="1"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GB" sz="105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" panose="020B0503030202020304" pitchFamily="34" charset="0"/>
                  </a:rPr>
                  <a:t>Texas</a:t>
                </a:r>
              </a:p>
            </p:txBody>
          </p:sp>
        </p:grpSp>
        <p:sp>
          <p:nvSpPr>
            <p:cNvPr id="61" name="Rectangle 60"/>
            <p:cNvSpPr/>
            <p:nvPr/>
          </p:nvSpPr>
          <p:spPr>
            <a:xfrm>
              <a:off x="6882261" y="3786670"/>
              <a:ext cx="2048184" cy="92044"/>
            </a:xfrm>
            <a:prstGeom prst="rect">
              <a:avLst/>
            </a:prstGeom>
            <a:solidFill>
              <a:srgbClr val="00BB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9980757" y="3650027"/>
              <a:ext cx="5920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70%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072B128-79BA-4EFB-8449-37426B040B14}"/>
              </a:ext>
            </a:extLst>
          </p:cNvPr>
          <p:cNvGrpSpPr/>
          <p:nvPr/>
        </p:nvGrpSpPr>
        <p:grpSpPr>
          <a:xfrm>
            <a:off x="6787165" y="4460612"/>
            <a:ext cx="3785595" cy="338554"/>
            <a:chOff x="6787165" y="4460612"/>
            <a:chExt cx="3785595" cy="338554"/>
          </a:xfrm>
        </p:grpSpPr>
        <p:grpSp>
          <p:nvGrpSpPr>
            <p:cNvPr id="50" name="Group 49"/>
            <p:cNvGrpSpPr/>
            <p:nvPr/>
          </p:nvGrpSpPr>
          <p:grpSpPr>
            <a:xfrm>
              <a:off x="6787165" y="4493150"/>
              <a:ext cx="3083614" cy="150127"/>
              <a:chOff x="7418537" y="4493150"/>
              <a:chExt cx="3083614" cy="150127"/>
            </a:xfrm>
          </p:grpSpPr>
          <p:cxnSp>
            <p:nvCxnSpPr>
              <p:cNvPr id="57" name="Straight Connector 56"/>
              <p:cNvCxnSpPr/>
              <p:nvPr/>
            </p:nvCxnSpPr>
            <p:spPr>
              <a:xfrm>
                <a:off x="7513633" y="4643277"/>
                <a:ext cx="2988518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 Placeholder 8"/>
              <p:cNvSpPr txBox="1">
                <a:spLocks/>
              </p:cNvSpPr>
              <p:nvPr/>
            </p:nvSpPr>
            <p:spPr>
              <a:xfrm>
                <a:off x="7418537" y="4493150"/>
                <a:ext cx="1043147" cy="141357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defPPr>
                  <a:defRPr lang="en-US"/>
                </a:defPPr>
                <a:lvl1pPr marL="0" algn="ctr" defTabSz="914400" rtl="0" eaLnBrk="1" latinLnBrk="0" hangingPunct="1"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GB" sz="105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" panose="020B0503030202020304" pitchFamily="34" charset="0"/>
                  </a:rPr>
                  <a:t>Ohio</a:t>
                </a:r>
              </a:p>
            </p:txBody>
          </p:sp>
        </p:grpSp>
        <p:sp>
          <p:nvSpPr>
            <p:cNvPr id="63" name="Rectangle 62"/>
            <p:cNvSpPr/>
            <p:nvPr/>
          </p:nvSpPr>
          <p:spPr>
            <a:xfrm>
              <a:off x="6882261" y="4597255"/>
              <a:ext cx="1364957" cy="92044"/>
            </a:xfrm>
            <a:prstGeom prst="rect">
              <a:avLst/>
            </a:prstGeom>
            <a:solidFill>
              <a:srgbClr val="9BC31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9980757" y="4460612"/>
              <a:ext cx="5920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40%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B3757C0-EC4B-4C7E-A6AB-FA75BB492125}"/>
              </a:ext>
            </a:extLst>
          </p:cNvPr>
          <p:cNvGrpSpPr/>
          <p:nvPr/>
        </p:nvGrpSpPr>
        <p:grpSpPr>
          <a:xfrm>
            <a:off x="6787165" y="4067670"/>
            <a:ext cx="3785595" cy="338554"/>
            <a:chOff x="6787165" y="4067670"/>
            <a:chExt cx="3785595" cy="338554"/>
          </a:xfrm>
        </p:grpSpPr>
        <p:grpSp>
          <p:nvGrpSpPr>
            <p:cNvPr id="51" name="Group 50"/>
            <p:cNvGrpSpPr/>
            <p:nvPr/>
          </p:nvGrpSpPr>
          <p:grpSpPr>
            <a:xfrm>
              <a:off x="6787165" y="4084237"/>
              <a:ext cx="3048486" cy="152650"/>
              <a:chOff x="7418537" y="4084237"/>
              <a:chExt cx="3048486" cy="152650"/>
            </a:xfrm>
          </p:grpSpPr>
          <p:cxnSp>
            <p:nvCxnSpPr>
              <p:cNvPr id="55" name="Straight Connector 54"/>
              <p:cNvCxnSpPr/>
              <p:nvPr/>
            </p:nvCxnSpPr>
            <p:spPr>
              <a:xfrm>
                <a:off x="7513633" y="4236887"/>
                <a:ext cx="2953390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Text Placeholder 8"/>
              <p:cNvSpPr txBox="1">
                <a:spLocks/>
              </p:cNvSpPr>
              <p:nvPr/>
            </p:nvSpPr>
            <p:spPr>
              <a:xfrm>
                <a:off x="7418537" y="4084237"/>
                <a:ext cx="1043147" cy="141357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defPPr>
                  <a:defRPr lang="en-US"/>
                </a:defPPr>
                <a:lvl1pPr marL="0" algn="ctr" defTabSz="914400" rtl="0" eaLnBrk="1" latinLnBrk="0" hangingPunct="1"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GB" sz="105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" panose="020B0503030202020304" pitchFamily="34" charset="0"/>
                  </a:rPr>
                  <a:t>Los Angeles</a:t>
                </a:r>
              </a:p>
            </p:txBody>
          </p:sp>
        </p:grpSp>
        <p:sp>
          <p:nvSpPr>
            <p:cNvPr id="65" name="Rectangle 64"/>
            <p:cNvSpPr/>
            <p:nvPr/>
          </p:nvSpPr>
          <p:spPr>
            <a:xfrm>
              <a:off x="6882260" y="4190865"/>
              <a:ext cx="2316831" cy="92044"/>
            </a:xfrm>
            <a:prstGeom prst="rect">
              <a:avLst/>
            </a:prstGeom>
            <a:solidFill>
              <a:srgbClr val="F49D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9980757" y="4067670"/>
              <a:ext cx="5920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85%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492F048-1A88-490F-889B-ACBE3009EA09}"/>
              </a:ext>
            </a:extLst>
          </p:cNvPr>
          <p:cNvGrpSpPr/>
          <p:nvPr/>
        </p:nvGrpSpPr>
        <p:grpSpPr>
          <a:xfrm>
            <a:off x="6787165" y="4867001"/>
            <a:ext cx="3785595" cy="338554"/>
            <a:chOff x="6787165" y="4867001"/>
            <a:chExt cx="3785595" cy="338554"/>
          </a:xfrm>
        </p:grpSpPr>
        <p:grpSp>
          <p:nvGrpSpPr>
            <p:cNvPr id="49" name="Group 48"/>
            <p:cNvGrpSpPr/>
            <p:nvPr/>
          </p:nvGrpSpPr>
          <p:grpSpPr>
            <a:xfrm>
              <a:off x="6787165" y="4868648"/>
              <a:ext cx="3083614" cy="154124"/>
              <a:chOff x="7418537" y="4868648"/>
              <a:chExt cx="3083614" cy="154124"/>
            </a:xfrm>
          </p:grpSpPr>
          <p:cxnSp>
            <p:nvCxnSpPr>
              <p:cNvPr id="59" name="Straight Connector 58"/>
              <p:cNvCxnSpPr/>
              <p:nvPr/>
            </p:nvCxnSpPr>
            <p:spPr>
              <a:xfrm>
                <a:off x="7513633" y="5022772"/>
                <a:ext cx="2988518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Text Placeholder 8"/>
              <p:cNvSpPr txBox="1">
                <a:spLocks/>
              </p:cNvSpPr>
              <p:nvPr/>
            </p:nvSpPr>
            <p:spPr>
              <a:xfrm>
                <a:off x="7418537" y="4868648"/>
                <a:ext cx="1043147" cy="141357"/>
              </a:xfrm>
              <a:prstGeom prst="rect">
                <a:avLst/>
              </a:prstGeom>
            </p:spPr>
            <p:txBody>
              <a:bodyPr vert="horz" lIns="91440" tIns="45720" rIns="91440" bIns="45720" rtlCol="0" anchor="b">
                <a:noAutofit/>
              </a:bodyPr>
              <a:lstStyle>
                <a:defPPr>
                  <a:defRPr lang="en-US"/>
                </a:defPPr>
                <a:lvl1pPr marL="0" algn="ctr" defTabSz="914400" rtl="0" eaLnBrk="1" latinLnBrk="0" hangingPunct="1">
                  <a:defRPr sz="1200" kern="1200">
                    <a:solidFill>
                      <a:schemeClr val="tx1">
                        <a:tint val="7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r>
                  <a:rPr lang="en-GB" sz="105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+mj-lt"/>
                    <a:cs typeface="Clear Sans" panose="020B0503030202020304" pitchFamily="34" charset="0"/>
                  </a:rPr>
                  <a:t>New Jersey</a:t>
                </a:r>
              </a:p>
            </p:txBody>
          </p:sp>
        </p:grpSp>
        <p:sp>
          <p:nvSpPr>
            <p:cNvPr id="67" name="Rectangle 66"/>
            <p:cNvSpPr/>
            <p:nvPr/>
          </p:nvSpPr>
          <p:spPr>
            <a:xfrm>
              <a:off x="6882261" y="4976750"/>
              <a:ext cx="2389582" cy="92044"/>
            </a:xfrm>
            <a:prstGeom prst="rect">
              <a:avLst/>
            </a:prstGeom>
            <a:solidFill>
              <a:srgbClr val="F13B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9980757" y="4867001"/>
              <a:ext cx="5920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85%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BA243F-D442-416F-95BE-CECF9747D08A}"/>
              </a:ext>
            </a:extLst>
          </p:cNvPr>
          <p:cNvGrpSpPr/>
          <p:nvPr/>
        </p:nvGrpSpPr>
        <p:grpSpPr>
          <a:xfrm>
            <a:off x="6738341" y="2390582"/>
            <a:ext cx="3877150" cy="1044410"/>
            <a:chOff x="6738341" y="2390582"/>
            <a:chExt cx="3877150" cy="1044410"/>
          </a:xfrm>
        </p:grpSpPr>
        <p:sp>
          <p:nvSpPr>
            <p:cNvPr id="69" name="TextBox 68"/>
            <p:cNvSpPr txBox="1"/>
            <p:nvPr/>
          </p:nvSpPr>
          <p:spPr>
            <a:xfrm>
              <a:off x="6746627" y="2788661"/>
              <a:ext cx="38688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Denima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Ostebus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danaime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lovera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donWakamare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dimas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quosam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santLoirem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ipsume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koler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sit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denimaOstebus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daname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lovera</a:t>
              </a: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don </a:t>
              </a:r>
              <a:r>
                <a:rPr lang="en-US" sz="1200" dirty="0" err="1">
                  <a:solidFill>
                    <a:schemeClr val="tx2">
                      <a:lumMod val="60000"/>
                      <a:lumOff val="40000"/>
                    </a:scheme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Wakamare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738341" y="2390582"/>
              <a:ext cx="22763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Signika" panose="02010003020600000004" pitchFamily="50" charset="0"/>
                  <a:ea typeface="Fira Sans SemiBold Italic" panose="00000700000000000000" pitchFamily="50" charset="0"/>
                  <a:cs typeface="Clear Sans" panose="020B0503030202020304" pitchFamily="34" charset="0"/>
                </a:rPr>
                <a:t>What the best choice</a:t>
              </a:r>
              <a:endParaRPr lang="id-ID" b="1" dirty="0">
                <a:solidFill>
                  <a:schemeClr val="tx2">
                    <a:lumMod val="60000"/>
                    <a:lumOff val="40000"/>
                  </a:schemeClr>
                </a:solidFill>
                <a:latin typeface="Signika" panose="02010003020600000004" pitchFamily="50" charset="0"/>
                <a:ea typeface="Fira Sans SemiBold Italic" panose="00000700000000000000" pitchFamily="50" charset="0"/>
                <a:cs typeface="Clear Sans" panose="020B05030302020203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964372"/>
      </p:ext>
    </p:extLst>
  </p:cSld>
  <p:clrMapOvr>
    <a:masterClrMapping/>
  </p:clrMapOvr>
  <p:transition spd="med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1">
            <a:extLst>
              <a:ext uri="{FF2B5EF4-FFF2-40B4-BE49-F238E27FC236}">
                <a16:creationId xmlns:a16="http://schemas.microsoft.com/office/drawing/2014/main" id="{A5BDAF25-3DC7-9848-A43A-90513AB74A6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61843" y="3364573"/>
            <a:ext cx="9328872" cy="2970386"/>
            <a:chOff x="3066" y="1978"/>
            <a:chExt cx="1608" cy="512"/>
          </a:xfrm>
          <a:solidFill>
            <a:schemeClr val="tx1">
              <a:alpha val="15000"/>
            </a:schemeClr>
          </a:solidFill>
        </p:grpSpPr>
        <p:sp>
          <p:nvSpPr>
            <p:cNvPr id="37" name="Freeform 42">
              <a:extLst>
                <a:ext uri="{FF2B5EF4-FFF2-40B4-BE49-F238E27FC236}">
                  <a16:creationId xmlns:a16="http://schemas.microsoft.com/office/drawing/2014/main" id="{C2593E15-3FAD-4C4F-8AEB-17EF31E009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2" y="2105"/>
              <a:ext cx="398" cy="45"/>
            </a:xfrm>
            <a:custGeom>
              <a:avLst/>
              <a:gdLst>
                <a:gd name="T0" fmla="*/ 156 w 168"/>
                <a:gd name="T1" fmla="*/ 12 h 19"/>
                <a:gd name="T2" fmla="*/ 149 w 168"/>
                <a:gd name="T3" fmla="*/ 5 h 19"/>
                <a:gd name="T4" fmla="*/ 149 w 168"/>
                <a:gd name="T5" fmla="*/ 2 h 19"/>
                <a:gd name="T6" fmla="*/ 127 w 168"/>
                <a:gd name="T7" fmla="*/ 19 h 19"/>
                <a:gd name="T8" fmla="*/ 120 w 168"/>
                <a:gd name="T9" fmla="*/ 17 h 19"/>
                <a:gd name="T10" fmla="*/ 105 w 168"/>
                <a:gd name="T11" fmla="*/ 2 h 19"/>
                <a:gd name="T12" fmla="*/ 98 w 168"/>
                <a:gd name="T13" fmla="*/ 13 h 19"/>
                <a:gd name="T14" fmla="*/ 92 w 168"/>
                <a:gd name="T15" fmla="*/ 17 h 19"/>
                <a:gd name="T16" fmla="*/ 84 w 168"/>
                <a:gd name="T17" fmla="*/ 19 h 19"/>
                <a:gd name="T18" fmla="*/ 77 w 168"/>
                <a:gd name="T19" fmla="*/ 17 h 19"/>
                <a:gd name="T20" fmla="*/ 70 w 168"/>
                <a:gd name="T21" fmla="*/ 13 h 19"/>
                <a:gd name="T22" fmla="*/ 63 w 168"/>
                <a:gd name="T23" fmla="*/ 2 h 19"/>
                <a:gd name="T24" fmla="*/ 41 w 168"/>
                <a:gd name="T25" fmla="*/ 19 h 19"/>
                <a:gd name="T26" fmla="*/ 38 w 168"/>
                <a:gd name="T27" fmla="*/ 18 h 19"/>
                <a:gd name="T28" fmla="*/ 28 w 168"/>
                <a:gd name="T29" fmla="*/ 13 h 19"/>
                <a:gd name="T30" fmla="*/ 20 w 168"/>
                <a:gd name="T31" fmla="*/ 2 h 19"/>
                <a:gd name="T32" fmla="*/ 17 w 168"/>
                <a:gd name="T33" fmla="*/ 7 h 19"/>
                <a:gd name="T34" fmla="*/ 0 w 168"/>
                <a:gd name="T35" fmla="*/ 18 h 19"/>
                <a:gd name="T36" fmla="*/ 16 w 168"/>
                <a:gd name="T37" fmla="*/ 7 h 19"/>
                <a:gd name="T38" fmla="*/ 19 w 168"/>
                <a:gd name="T39" fmla="*/ 1 h 19"/>
                <a:gd name="T40" fmla="*/ 20 w 168"/>
                <a:gd name="T41" fmla="*/ 1 h 19"/>
                <a:gd name="T42" fmla="*/ 35 w 168"/>
                <a:gd name="T43" fmla="*/ 16 h 19"/>
                <a:gd name="T44" fmla="*/ 40 w 168"/>
                <a:gd name="T45" fmla="*/ 17 h 19"/>
                <a:gd name="T46" fmla="*/ 44 w 168"/>
                <a:gd name="T47" fmla="*/ 17 h 19"/>
                <a:gd name="T48" fmla="*/ 53 w 168"/>
                <a:gd name="T49" fmla="*/ 12 h 19"/>
                <a:gd name="T50" fmla="*/ 62 w 168"/>
                <a:gd name="T51" fmla="*/ 1 h 19"/>
                <a:gd name="T52" fmla="*/ 72 w 168"/>
                <a:gd name="T53" fmla="*/ 12 h 19"/>
                <a:gd name="T54" fmla="*/ 77 w 168"/>
                <a:gd name="T55" fmla="*/ 16 h 19"/>
                <a:gd name="T56" fmla="*/ 84 w 168"/>
                <a:gd name="T57" fmla="*/ 17 h 19"/>
                <a:gd name="T58" fmla="*/ 91 w 168"/>
                <a:gd name="T59" fmla="*/ 16 h 19"/>
                <a:gd name="T60" fmla="*/ 97 w 168"/>
                <a:gd name="T61" fmla="*/ 12 h 19"/>
                <a:gd name="T62" fmla="*/ 107 w 168"/>
                <a:gd name="T63" fmla="*/ 1 h 19"/>
                <a:gd name="T64" fmla="*/ 115 w 168"/>
                <a:gd name="T65" fmla="*/ 12 h 19"/>
                <a:gd name="T66" fmla="*/ 124 w 168"/>
                <a:gd name="T67" fmla="*/ 17 h 19"/>
                <a:gd name="T68" fmla="*/ 139 w 168"/>
                <a:gd name="T69" fmla="*/ 12 h 19"/>
                <a:gd name="T70" fmla="*/ 149 w 168"/>
                <a:gd name="T71" fmla="*/ 1 h 19"/>
                <a:gd name="T72" fmla="*/ 150 w 168"/>
                <a:gd name="T73" fmla="*/ 4 h 19"/>
                <a:gd name="T74" fmla="*/ 156 w 168"/>
                <a:gd name="T75" fmla="*/ 1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19">
                  <a:moveTo>
                    <a:pt x="168" y="18"/>
                  </a:moveTo>
                  <a:cubicBezTo>
                    <a:pt x="164" y="17"/>
                    <a:pt x="160" y="15"/>
                    <a:pt x="156" y="12"/>
                  </a:cubicBezTo>
                  <a:cubicBezTo>
                    <a:pt x="154" y="11"/>
                    <a:pt x="153" y="9"/>
                    <a:pt x="151" y="7"/>
                  </a:cubicBezTo>
                  <a:cubicBezTo>
                    <a:pt x="151" y="7"/>
                    <a:pt x="150" y="6"/>
                    <a:pt x="149" y="5"/>
                  </a:cubicBezTo>
                  <a:cubicBezTo>
                    <a:pt x="149" y="4"/>
                    <a:pt x="148" y="3"/>
                    <a:pt x="148" y="2"/>
                  </a:cubicBezTo>
                  <a:cubicBezTo>
                    <a:pt x="149" y="2"/>
                    <a:pt x="149" y="2"/>
                    <a:pt x="149" y="2"/>
                  </a:cubicBezTo>
                  <a:cubicBezTo>
                    <a:pt x="146" y="6"/>
                    <a:pt x="143" y="9"/>
                    <a:pt x="140" y="13"/>
                  </a:cubicBezTo>
                  <a:cubicBezTo>
                    <a:pt x="136" y="16"/>
                    <a:pt x="132" y="19"/>
                    <a:pt x="127" y="19"/>
                  </a:cubicBezTo>
                  <a:cubicBezTo>
                    <a:pt x="126" y="19"/>
                    <a:pt x="125" y="19"/>
                    <a:pt x="123" y="19"/>
                  </a:cubicBezTo>
                  <a:cubicBezTo>
                    <a:pt x="122" y="18"/>
                    <a:pt x="121" y="18"/>
                    <a:pt x="120" y="17"/>
                  </a:cubicBezTo>
                  <a:cubicBezTo>
                    <a:pt x="118" y="16"/>
                    <a:pt x="116" y="15"/>
                    <a:pt x="114" y="13"/>
                  </a:cubicBezTo>
                  <a:cubicBezTo>
                    <a:pt x="110" y="10"/>
                    <a:pt x="108" y="6"/>
                    <a:pt x="105" y="2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5" y="6"/>
                    <a:pt x="102" y="10"/>
                    <a:pt x="98" y="13"/>
                  </a:cubicBezTo>
                  <a:cubicBezTo>
                    <a:pt x="97" y="14"/>
                    <a:pt x="96" y="15"/>
                    <a:pt x="95" y="16"/>
                  </a:cubicBezTo>
                  <a:cubicBezTo>
                    <a:pt x="94" y="16"/>
                    <a:pt x="93" y="17"/>
                    <a:pt x="92" y="17"/>
                  </a:cubicBezTo>
                  <a:cubicBezTo>
                    <a:pt x="90" y="18"/>
                    <a:pt x="89" y="18"/>
                    <a:pt x="88" y="19"/>
                  </a:cubicBezTo>
                  <a:cubicBezTo>
                    <a:pt x="87" y="19"/>
                    <a:pt x="85" y="19"/>
                    <a:pt x="84" y="19"/>
                  </a:cubicBezTo>
                  <a:cubicBezTo>
                    <a:pt x="83" y="19"/>
                    <a:pt x="82" y="19"/>
                    <a:pt x="80" y="19"/>
                  </a:cubicBezTo>
                  <a:cubicBezTo>
                    <a:pt x="79" y="18"/>
                    <a:pt x="78" y="18"/>
                    <a:pt x="77" y="17"/>
                  </a:cubicBezTo>
                  <a:cubicBezTo>
                    <a:pt x="76" y="17"/>
                    <a:pt x="74" y="16"/>
                    <a:pt x="73" y="16"/>
                  </a:cubicBezTo>
                  <a:cubicBezTo>
                    <a:pt x="72" y="15"/>
                    <a:pt x="71" y="14"/>
                    <a:pt x="70" y="13"/>
                  </a:cubicBezTo>
                  <a:cubicBezTo>
                    <a:pt x="67" y="10"/>
                    <a:pt x="64" y="6"/>
                    <a:pt x="61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0" y="6"/>
                    <a:pt x="58" y="10"/>
                    <a:pt x="54" y="13"/>
                  </a:cubicBezTo>
                  <a:cubicBezTo>
                    <a:pt x="51" y="16"/>
                    <a:pt x="46" y="19"/>
                    <a:pt x="41" y="19"/>
                  </a:cubicBezTo>
                  <a:cubicBezTo>
                    <a:pt x="41" y="19"/>
                    <a:pt x="40" y="19"/>
                    <a:pt x="39" y="19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6" y="18"/>
                    <a:pt x="35" y="17"/>
                    <a:pt x="34" y="17"/>
                  </a:cubicBezTo>
                  <a:cubicBezTo>
                    <a:pt x="32" y="16"/>
                    <a:pt x="30" y="14"/>
                    <a:pt x="28" y="13"/>
                  </a:cubicBezTo>
                  <a:cubicBezTo>
                    <a:pt x="25" y="9"/>
                    <a:pt x="22" y="6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3"/>
                    <a:pt x="19" y="4"/>
                    <a:pt x="19" y="5"/>
                  </a:cubicBezTo>
                  <a:cubicBezTo>
                    <a:pt x="18" y="6"/>
                    <a:pt x="18" y="7"/>
                    <a:pt x="17" y="7"/>
                  </a:cubicBezTo>
                  <a:cubicBezTo>
                    <a:pt x="15" y="9"/>
                    <a:pt x="14" y="11"/>
                    <a:pt x="12" y="12"/>
                  </a:cubicBezTo>
                  <a:cubicBezTo>
                    <a:pt x="8" y="15"/>
                    <a:pt x="4" y="17"/>
                    <a:pt x="0" y="18"/>
                  </a:cubicBezTo>
                  <a:cubicBezTo>
                    <a:pt x="4" y="17"/>
                    <a:pt x="8" y="15"/>
                    <a:pt x="12" y="12"/>
                  </a:cubicBezTo>
                  <a:cubicBezTo>
                    <a:pt x="13" y="11"/>
                    <a:pt x="15" y="9"/>
                    <a:pt x="16" y="7"/>
                  </a:cubicBezTo>
                  <a:cubicBezTo>
                    <a:pt x="17" y="6"/>
                    <a:pt x="18" y="5"/>
                    <a:pt x="18" y="4"/>
                  </a:cubicBezTo>
                  <a:cubicBezTo>
                    <a:pt x="19" y="3"/>
                    <a:pt x="19" y="2"/>
                    <a:pt x="19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3" y="5"/>
                    <a:pt x="26" y="9"/>
                    <a:pt x="29" y="12"/>
                  </a:cubicBezTo>
                  <a:cubicBezTo>
                    <a:pt x="31" y="13"/>
                    <a:pt x="33" y="15"/>
                    <a:pt x="35" y="16"/>
                  </a:cubicBezTo>
                  <a:cubicBezTo>
                    <a:pt x="36" y="16"/>
                    <a:pt x="37" y="16"/>
                    <a:pt x="38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1" y="17"/>
                    <a:pt x="41" y="17"/>
                  </a:cubicBezTo>
                  <a:cubicBezTo>
                    <a:pt x="42" y="17"/>
                    <a:pt x="43" y="17"/>
                    <a:pt x="44" y="17"/>
                  </a:cubicBezTo>
                  <a:cubicBezTo>
                    <a:pt x="46" y="17"/>
                    <a:pt x="47" y="16"/>
                    <a:pt x="48" y="16"/>
                  </a:cubicBezTo>
                  <a:cubicBezTo>
                    <a:pt x="50" y="15"/>
                    <a:pt x="51" y="14"/>
                    <a:pt x="53" y="12"/>
                  </a:cubicBezTo>
                  <a:cubicBezTo>
                    <a:pt x="56" y="9"/>
                    <a:pt x="59" y="5"/>
                    <a:pt x="61" y="1"/>
                  </a:cubicBezTo>
                  <a:cubicBezTo>
                    <a:pt x="61" y="0"/>
                    <a:pt x="62" y="0"/>
                    <a:pt x="62" y="1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5" y="5"/>
                    <a:pt x="68" y="9"/>
                    <a:pt x="72" y="12"/>
                  </a:cubicBezTo>
                  <a:cubicBezTo>
                    <a:pt x="73" y="13"/>
                    <a:pt x="73" y="13"/>
                    <a:pt x="74" y="14"/>
                  </a:cubicBezTo>
                  <a:cubicBezTo>
                    <a:pt x="75" y="15"/>
                    <a:pt x="76" y="15"/>
                    <a:pt x="77" y="16"/>
                  </a:cubicBezTo>
                  <a:cubicBezTo>
                    <a:pt x="79" y="16"/>
                    <a:pt x="80" y="17"/>
                    <a:pt x="81" y="17"/>
                  </a:cubicBezTo>
                  <a:cubicBezTo>
                    <a:pt x="82" y="17"/>
                    <a:pt x="83" y="17"/>
                    <a:pt x="84" y="17"/>
                  </a:cubicBezTo>
                  <a:cubicBezTo>
                    <a:pt x="85" y="17"/>
                    <a:pt x="86" y="17"/>
                    <a:pt x="87" y="17"/>
                  </a:cubicBezTo>
                  <a:cubicBezTo>
                    <a:pt x="89" y="17"/>
                    <a:pt x="90" y="16"/>
                    <a:pt x="91" y="16"/>
                  </a:cubicBezTo>
                  <a:cubicBezTo>
                    <a:pt x="92" y="15"/>
                    <a:pt x="93" y="15"/>
                    <a:pt x="94" y="14"/>
                  </a:cubicBezTo>
                  <a:cubicBezTo>
                    <a:pt x="95" y="13"/>
                    <a:pt x="96" y="13"/>
                    <a:pt x="97" y="12"/>
                  </a:cubicBezTo>
                  <a:cubicBezTo>
                    <a:pt x="100" y="9"/>
                    <a:pt x="103" y="5"/>
                    <a:pt x="105" y="1"/>
                  </a:cubicBezTo>
                  <a:cubicBezTo>
                    <a:pt x="106" y="0"/>
                    <a:pt x="106" y="0"/>
                    <a:pt x="107" y="1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9" y="5"/>
                    <a:pt x="112" y="9"/>
                    <a:pt x="115" y="12"/>
                  </a:cubicBezTo>
                  <a:cubicBezTo>
                    <a:pt x="117" y="14"/>
                    <a:pt x="119" y="15"/>
                    <a:pt x="121" y="16"/>
                  </a:cubicBezTo>
                  <a:cubicBezTo>
                    <a:pt x="122" y="16"/>
                    <a:pt x="123" y="17"/>
                    <a:pt x="124" y="17"/>
                  </a:cubicBezTo>
                  <a:cubicBezTo>
                    <a:pt x="125" y="17"/>
                    <a:pt x="126" y="17"/>
                    <a:pt x="127" y="17"/>
                  </a:cubicBezTo>
                  <a:cubicBezTo>
                    <a:pt x="131" y="17"/>
                    <a:pt x="136" y="15"/>
                    <a:pt x="139" y="12"/>
                  </a:cubicBezTo>
                  <a:cubicBezTo>
                    <a:pt x="142" y="9"/>
                    <a:pt x="145" y="5"/>
                    <a:pt x="148" y="1"/>
                  </a:cubicBezTo>
                  <a:cubicBezTo>
                    <a:pt x="148" y="1"/>
                    <a:pt x="148" y="1"/>
                    <a:pt x="149" y="1"/>
                  </a:cubicBezTo>
                  <a:cubicBezTo>
                    <a:pt x="149" y="1"/>
                    <a:pt x="149" y="1"/>
                    <a:pt x="149" y="1"/>
                  </a:cubicBezTo>
                  <a:cubicBezTo>
                    <a:pt x="149" y="2"/>
                    <a:pt x="149" y="3"/>
                    <a:pt x="150" y="4"/>
                  </a:cubicBezTo>
                  <a:cubicBezTo>
                    <a:pt x="151" y="5"/>
                    <a:pt x="151" y="6"/>
                    <a:pt x="152" y="7"/>
                  </a:cubicBezTo>
                  <a:cubicBezTo>
                    <a:pt x="153" y="9"/>
                    <a:pt x="155" y="11"/>
                    <a:pt x="156" y="12"/>
                  </a:cubicBezTo>
                  <a:cubicBezTo>
                    <a:pt x="160" y="15"/>
                    <a:pt x="164" y="17"/>
                    <a:pt x="168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43">
              <a:extLst>
                <a:ext uri="{FF2B5EF4-FFF2-40B4-BE49-F238E27FC236}">
                  <a16:creationId xmlns:a16="http://schemas.microsoft.com/office/drawing/2014/main" id="{632B8359-3E61-0443-934D-CA7B068EF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" y="2409"/>
              <a:ext cx="400" cy="45"/>
            </a:xfrm>
            <a:custGeom>
              <a:avLst/>
              <a:gdLst>
                <a:gd name="T0" fmla="*/ 156 w 169"/>
                <a:gd name="T1" fmla="*/ 12 h 19"/>
                <a:gd name="T2" fmla="*/ 150 w 169"/>
                <a:gd name="T3" fmla="*/ 4 h 19"/>
                <a:gd name="T4" fmla="*/ 149 w 169"/>
                <a:gd name="T5" fmla="*/ 1 h 19"/>
                <a:gd name="T6" fmla="*/ 127 w 169"/>
                <a:gd name="T7" fmla="*/ 18 h 19"/>
                <a:gd name="T8" fmla="*/ 120 w 169"/>
                <a:gd name="T9" fmla="*/ 17 h 19"/>
                <a:gd name="T10" fmla="*/ 106 w 169"/>
                <a:gd name="T11" fmla="*/ 1 h 19"/>
                <a:gd name="T12" fmla="*/ 98 w 169"/>
                <a:gd name="T13" fmla="*/ 13 h 19"/>
                <a:gd name="T14" fmla="*/ 92 w 169"/>
                <a:gd name="T15" fmla="*/ 17 h 19"/>
                <a:gd name="T16" fmla="*/ 84 w 169"/>
                <a:gd name="T17" fmla="*/ 19 h 19"/>
                <a:gd name="T18" fmla="*/ 77 w 169"/>
                <a:gd name="T19" fmla="*/ 17 h 19"/>
                <a:gd name="T20" fmla="*/ 71 w 169"/>
                <a:gd name="T21" fmla="*/ 13 h 19"/>
                <a:gd name="T22" fmla="*/ 63 w 169"/>
                <a:gd name="T23" fmla="*/ 1 h 19"/>
                <a:gd name="T24" fmla="*/ 41 w 169"/>
                <a:gd name="T25" fmla="*/ 18 h 19"/>
                <a:gd name="T26" fmla="*/ 38 w 169"/>
                <a:gd name="T27" fmla="*/ 18 h 19"/>
                <a:gd name="T28" fmla="*/ 29 w 169"/>
                <a:gd name="T29" fmla="*/ 12 h 19"/>
                <a:gd name="T30" fmla="*/ 21 w 169"/>
                <a:gd name="T31" fmla="*/ 1 h 19"/>
                <a:gd name="T32" fmla="*/ 17 w 169"/>
                <a:gd name="T33" fmla="*/ 7 h 19"/>
                <a:gd name="T34" fmla="*/ 0 w 169"/>
                <a:gd name="T35" fmla="*/ 18 h 19"/>
                <a:gd name="T36" fmla="*/ 17 w 169"/>
                <a:gd name="T37" fmla="*/ 7 h 19"/>
                <a:gd name="T38" fmla="*/ 20 w 169"/>
                <a:gd name="T39" fmla="*/ 1 h 19"/>
                <a:gd name="T40" fmla="*/ 21 w 169"/>
                <a:gd name="T41" fmla="*/ 1 h 19"/>
                <a:gd name="T42" fmla="*/ 35 w 169"/>
                <a:gd name="T43" fmla="*/ 15 h 19"/>
                <a:gd name="T44" fmla="*/ 40 w 169"/>
                <a:gd name="T45" fmla="*/ 17 h 19"/>
                <a:gd name="T46" fmla="*/ 45 w 169"/>
                <a:gd name="T47" fmla="*/ 17 h 19"/>
                <a:gd name="T48" fmla="*/ 53 w 169"/>
                <a:gd name="T49" fmla="*/ 11 h 19"/>
                <a:gd name="T50" fmla="*/ 63 w 169"/>
                <a:gd name="T51" fmla="*/ 0 h 19"/>
                <a:gd name="T52" fmla="*/ 72 w 169"/>
                <a:gd name="T53" fmla="*/ 11 h 19"/>
                <a:gd name="T54" fmla="*/ 78 w 169"/>
                <a:gd name="T55" fmla="*/ 15 h 19"/>
                <a:gd name="T56" fmla="*/ 84 w 169"/>
                <a:gd name="T57" fmla="*/ 17 h 19"/>
                <a:gd name="T58" fmla="*/ 91 w 169"/>
                <a:gd name="T59" fmla="*/ 15 h 19"/>
                <a:gd name="T60" fmla="*/ 97 w 169"/>
                <a:gd name="T61" fmla="*/ 11 h 19"/>
                <a:gd name="T62" fmla="*/ 107 w 169"/>
                <a:gd name="T63" fmla="*/ 0 h 19"/>
                <a:gd name="T64" fmla="*/ 115 w 169"/>
                <a:gd name="T65" fmla="*/ 11 h 19"/>
                <a:gd name="T66" fmla="*/ 124 w 169"/>
                <a:gd name="T67" fmla="*/ 17 h 19"/>
                <a:gd name="T68" fmla="*/ 139 w 169"/>
                <a:gd name="T69" fmla="*/ 11 h 19"/>
                <a:gd name="T70" fmla="*/ 149 w 169"/>
                <a:gd name="T71" fmla="*/ 0 h 19"/>
                <a:gd name="T72" fmla="*/ 150 w 169"/>
                <a:gd name="T73" fmla="*/ 4 h 19"/>
                <a:gd name="T74" fmla="*/ 157 w 169"/>
                <a:gd name="T75" fmla="*/ 11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9" h="19">
                  <a:moveTo>
                    <a:pt x="169" y="18"/>
                  </a:moveTo>
                  <a:cubicBezTo>
                    <a:pt x="164" y="17"/>
                    <a:pt x="160" y="15"/>
                    <a:pt x="156" y="12"/>
                  </a:cubicBezTo>
                  <a:cubicBezTo>
                    <a:pt x="155" y="10"/>
                    <a:pt x="153" y="9"/>
                    <a:pt x="152" y="7"/>
                  </a:cubicBezTo>
                  <a:cubicBezTo>
                    <a:pt x="151" y="6"/>
                    <a:pt x="150" y="5"/>
                    <a:pt x="150" y="4"/>
                  </a:cubicBezTo>
                  <a:cubicBezTo>
                    <a:pt x="149" y="3"/>
                    <a:pt x="149" y="2"/>
                    <a:pt x="148" y="1"/>
                  </a:cubicBezTo>
                  <a:cubicBezTo>
                    <a:pt x="149" y="1"/>
                    <a:pt x="149" y="1"/>
                    <a:pt x="149" y="1"/>
                  </a:cubicBezTo>
                  <a:cubicBezTo>
                    <a:pt x="147" y="5"/>
                    <a:pt x="144" y="9"/>
                    <a:pt x="140" y="12"/>
                  </a:cubicBezTo>
                  <a:cubicBezTo>
                    <a:pt x="137" y="15"/>
                    <a:pt x="132" y="18"/>
                    <a:pt x="127" y="18"/>
                  </a:cubicBezTo>
                  <a:cubicBezTo>
                    <a:pt x="126" y="18"/>
                    <a:pt x="125" y="18"/>
                    <a:pt x="124" y="18"/>
                  </a:cubicBezTo>
                  <a:cubicBezTo>
                    <a:pt x="122" y="18"/>
                    <a:pt x="121" y="17"/>
                    <a:pt x="120" y="17"/>
                  </a:cubicBezTo>
                  <a:cubicBezTo>
                    <a:pt x="118" y="16"/>
                    <a:pt x="116" y="14"/>
                    <a:pt x="114" y="13"/>
                  </a:cubicBezTo>
                  <a:cubicBezTo>
                    <a:pt x="111" y="9"/>
                    <a:pt x="108" y="6"/>
                    <a:pt x="106" y="1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5" y="6"/>
                    <a:pt x="102" y="10"/>
                    <a:pt x="98" y="13"/>
                  </a:cubicBezTo>
                  <a:cubicBezTo>
                    <a:pt x="97" y="14"/>
                    <a:pt x="96" y="14"/>
                    <a:pt x="95" y="15"/>
                  </a:cubicBezTo>
                  <a:cubicBezTo>
                    <a:pt x="94" y="16"/>
                    <a:pt x="93" y="16"/>
                    <a:pt x="92" y="17"/>
                  </a:cubicBezTo>
                  <a:cubicBezTo>
                    <a:pt x="91" y="17"/>
                    <a:pt x="90" y="18"/>
                    <a:pt x="88" y="18"/>
                  </a:cubicBezTo>
                  <a:cubicBezTo>
                    <a:pt x="87" y="19"/>
                    <a:pt x="86" y="19"/>
                    <a:pt x="84" y="19"/>
                  </a:cubicBezTo>
                  <a:cubicBezTo>
                    <a:pt x="83" y="19"/>
                    <a:pt x="82" y="19"/>
                    <a:pt x="81" y="18"/>
                  </a:cubicBezTo>
                  <a:cubicBezTo>
                    <a:pt x="79" y="18"/>
                    <a:pt x="78" y="17"/>
                    <a:pt x="77" y="17"/>
                  </a:cubicBezTo>
                  <a:cubicBezTo>
                    <a:pt x="76" y="16"/>
                    <a:pt x="75" y="16"/>
                    <a:pt x="74" y="15"/>
                  </a:cubicBezTo>
                  <a:cubicBezTo>
                    <a:pt x="73" y="14"/>
                    <a:pt x="72" y="14"/>
                    <a:pt x="71" y="13"/>
                  </a:cubicBezTo>
                  <a:cubicBezTo>
                    <a:pt x="67" y="10"/>
                    <a:pt x="64" y="6"/>
                    <a:pt x="61" y="1"/>
                  </a:cubicBezTo>
                  <a:cubicBezTo>
                    <a:pt x="63" y="1"/>
                    <a:pt x="63" y="1"/>
                    <a:pt x="63" y="1"/>
                  </a:cubicBezTo>
                  <a:cubicBezTo>
                    <a:pt x="61" y="6"/>
                    <a:pt x="58" y="9"/>
                    <a:pt x="55" y="13"/>
                  </a:cubicBezTo>
                  <a:cubicBezTo>
                    <a:pt x="51" y="16"/>
                    <a:pt x="47" y="19"/>
                    <a:pt x="41" y="18"/>
                  </a:cubicBezTo>
                  <a:cubicBezTo>
                    <a:pt x="41" y="18"/>
                    <a:pt x="40" y="18"/>
                    <a:pt x="40" y="18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7" y="17"/>
                    <a:pt x="36" y="17"/>
                    <a:pt x="35" y="16"/>
                  </a:cubicBezTo>
                  <a:cubicBezTo>
                    <a:pt x="32" y="15"/>
                    <a:pt x="30" y="14"/>
                    <a:pt x="29" y="12"/>
                  </a:cubicBezTo>
                  <a:cubicBezTo>
                    <a:pt x="25" y="9"/>
                    <a:pt x="22" y="5"/>
                    <a:pt x="20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2"/>
                    <a:pt x="20" y="3"/>
                    <a:pt x="19" y="4"/>
                  </a:cubicBezTo>
                  <a:cubicBezTo>
                    <a:pt x="19" y="5"/>
                    <a:pt x="18" y="6"/>
                    <a:pt x="17" y="7"/>
                  </a:cubicBezTo>
                  <a:cubicBezTo>
                    <a:pt x="16" y="9"/>
                    <a:pt x="14" y="10"/>
                    <a:pt x="12" y="12"/>
                  </a:cubicBezTo>
                  <a:cubicBezTo>
                    <a:pt x="9" y="15"/>
                    <a:pt x="4" y="17"/>
                    <a:pt x="0" y="18"/>
                  </a:cubicBezTo>
                  <a:cubicBezTo>
                    <a:pt x="4" y="16"/>
                    <a:pt x="9" y="14"/>
                    <a:pt x="12" y="11"/>
                  </a:cubicBezTo>
                  <a:cubicBezTo>
                    <a:pt x="14" y="10"/>
                    <a:pt x="15" y="8"/>
                    <a:pt x="17" y="7"/>
                  </a:cubicBezTo>
                  <a:cubicBezTo>
                    <a:pt x="17" y="6"/>
                    <a:pt x="18" y="5"/>
                    <a:pt x="18" y="4"/>
                  </a:cubicBezTo>
                  <a:cubicBezTo>
                    <a:pt x="19" y="3"/>
                    <a:pt x="19" y="2"/>
                    <a:pt x="20" y="1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1" y="0"/>
                    <a:pt x="21" y="1"/>
                    <a:pt x="21" y="1"/>
                  </a:cubicBezTo>
                  <a:cubicBezTo>
                    <a:pt x="23" y="4"/>
                    <a:pt x="26" y="8"/>
                    <a:pt x="30" y="11"/>
                  </a:cubicBezTo>
                  <a:cubicBezTo>
                    <a:pt x="31" y="13"/>
                    <a:pt x="33" y="14"/>
                    <a:pt x="35" y="15"/>
                  </a:cubicBezTo>
                  <a:cubicBezTo>
                    <a:pt x="36" y="16"/>
                    <a:pt x="37" y="16"/>
                    <a:pt x="38" y="16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17"/>
                    <a:pt x="41" y="17"/>
                    <a:pt x="42" y="17"/>
                  </a:cubicBezTo>
                  <a:cubicBezTo>
                    <a:pt x="43" y="17"/>
                    <a:pt x="44" y="17"/>
                    <a:pt x="45" y="17"/>
                  </a:cubicBezTo>
                  <a:cubicBezTo>
                    <a:pt x="46" y="16"/>
                    <a:pt x="47" y="16"/>
                    <a:pt x="48" y="15"/>
                  </a:cubicBezTo>
                  <a:cubicBezTo>
                    <a:pt x="50" y="14"/>
                    <a:pt x="52" y="13"/>
                    <a:pt x="53" y="11"/>
                  </a:cubicBezTo>
                  <a:cubicBezTo>
                    <a:pt x="57" y="8"/>
                    <a:pt x="59" y="4"/>
                    <a:pt x="61" y="0"/>
                  </a:cubicBezTo>
                  <a:cubicBezTo>
                    <a:pt x="62" y="0"/>
                    <a:pt x="62" y="0"/>
                    <a:pt x="63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5" y="5"/>
                    <a:pt x="68" y="8"/>
                    <a:pt x="72" y="11"/>
                  </a:cubicBezTo>
                  <a:cubicBezTo>
                    <a:pt x="73" y="12"/>
                    <a:pt x="74" y="13"/>
                    <a:pt x="75" y="14"/>
                  </a:cubicBezTo>
                  <a:cubicBezTo>
                    <a:pt x="76" y="14"/>
                    <a:pt x="77" y="15"/>
                    <a:pt x="78" y="15"/>
                  </a:cubicBezTo>
                  <a:cubicBezTo>
                    <a:pt x="79" y="16"/>
                    <a:pt x="80" y="16"/>
                    <a:pt x="81" y="16"/>
                  </a:cubicBezTo>
                  <a:cubicBezTo>
                    <a:pt x="82" y="17"/>
                    <a:pt x="83" y="17"/>
                    <a:pt x="84" y="17"/>
                  </a:cubicBezTo>
                  <a:cubicBezTo>
                    <a:pt x="86" y="17"/>
                    <a:pt x="87" y="17"/>
                    <a:pt x="88" y="16"/>
                  </a:cubicBezTo>
                  <a:cubicBezTo>
                    <a:pt x="89" y="16"/>
                    <a:pt x="90" y="16"/>
                    <a:pt x="91" y="15"/>
                  </a:cubicBezTo>
                  <a:cubicBezTo>
                    <a:pt x="92" y="15"/>
                    <a:pt x="93" y="14"/>
                    <a:pt x="94" y="14"/>
                  </a:cubicBezTo>
                  <a:cubicBezTo>
                    <a:pt x="95" y="13"/>
                    <a:pt x="96" y="12"/>
                    <a:pt x="97" y="11"/>
                  </a:cubicBezTo>
                  <a:cubicBezTo>
                    <a:pt x="100" y="8"/>
                    <a:pt x="103" y="5"/>
                    <a:pt x="106" y="0"/>
                  </a:cubicBezTo>
                  <a:cubicBezTo>
                    <a:pt x="106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9" y="4"/>
                    <a:pt x="112" y="8"/>
                    <a:pt x="115" y="11"/>
                  </a:cubicBezTo>
                  <a:cubicBezTo>
                    <a:pt x="117" y="13"/>
                    <a:pt x="119" y="14"/>
                    <a:pt x="121" y="15"/>
                  </a:cubicBezTo>
                  <a:cubicBezTo>
                    <a:pt x="122" y="16"/>
                    <a:pt x="123" y="16"/>
                    <a:pt x="124" y="17"/>
                  </a:cubicBezTo>
                  <a:cubicBezTo>
                    <a:pt x="125" y="17"/>
                    <a:pt x="126" y="17"/>
                    <a:pt x="127" y="17"/>
                  </a:cubicBezTo>
                  <a:cubicBezTo>
                    <a:pt x="132" y="17"/>
                    <a:pt x="136" y="14"/>
                    <a:pt x="139" y="11"/>
                  </a:cubicBezTo>
                  <a:cubicBezTo>
                    <a:pt x="143" y="8"/>
                    <a:pt x="146" y="4"/>
                    <a:pt x="148" y="1"/>
                  </a:cubicBezTo>
                  <a:cubicBezTo>
                    <a:pt x="148" y="0"/>
                    <a:pt x="149" y="0"/>
                    <a:pt x="149" y="0"/>
                  </a:cubicBezTo>
                  <a:cubicBezTo>
                    <a:pt x="149" y="1"/>
                    <a:pt x="149" y="1"/>
                    <a:pt x="149" y="1"/>
                  </a:cubicBezTo>
                  <a:cubicBezTo>
                    <a:pt x="150" y="2"/>
                    <a:pt x="150" y="3"/>
                    <a:pt x="150" y="4"/>
                  </a:cubicBezTo>
                  <a:cubicBezTo>
                    <a:pt x="151" y="5"/>
                    <a:pt x="151" y="6"/>
                    <a:pt x="152" y="7"/>
                  </a:cubicBezTo>
                  <a:cubicBezTo>
                    <a:pt x="153" y="8"/>
                    <a:pt x="155" y="10"/>
                    <a:pt x="157" y="11"/>
                  </a:cubicBezTo>
                  <a:cubicBezTo>
                    <a:pt x="160" y="14"/>
                    <a:pt x="164" y="16"/>
                    <a:pt x="169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44">
              <a:extLst>
                <a:ext uri="{FF2B5EF4-FFF2-40B4-BE49-F238E27FC236}">
                  <a16:creationId xmlns:a16="http://schemas.microsoft.com/office/drawing/2014/main" id="{2BE6A9DF-87BE-5E40-9C14-5807832A0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6" y="2272"/>
              <a:ext cx="268" cy="31"/>
            </a:xfrm>
            <a:custGeom>
              <a:avLst/>
              <a:gdLst>
                <a:gd name="T0" fmla="*/ 108 w 113"/>
                <a:gd name="T1" fmla="*/ 11 h 13"/>
                <a:gd name="T2" fmla="*/ 104 w 113"/>
                <a:gd name="T3" fmla="*/ 8 h 13"/>
                <a:gd name="T4" fmla="*/ 101 w 113"/>
                <a:gd name="T5" fmla="*/ 5 h 13"/>
                <a:gd name="T6" fmla="*/ 99 w 113"/>
                <a:gd name="T7" fmla="*/ 1 h 13"/>
                <a:gd name="T8" fmla="*/ 94 w 113"/>
                <a:gd name="T9" fmla="*/ 9 h 13"/>
                <a:gd name="T10" fmla="*/ 83 w 113"/>
                <a:gd name="T11" fmla="*/ 13 h 13"/>
                <a:gd name="T12" fmla="*/ 76 w 113"/>
                <a:gd name="T13" fmla="*/ 9 h 13"/>
                <a:gd name="T14" fmla="*/ 72 w 113"/>
                <a:gd name="T15" fmla="*/ 1 h 13"/>
                <a:gd name="T16" fmla="*/ 62 w 113"/>
                <a:gd name="T17" fmla="*/ 12 h 13"/>
                <a:gd name="T18" fmla="*/ 54 w 113"/>
                <a:gd name="T19" fmla="*/ 13 h 13"/>
                <a:gd name="T20" fmla="*/ 47 w 113"/>
                <a:gd name="T21" fmla="*/ 9 h 13"/>
                <a:gd name="T22" fmla="*/ 42 w 113"/>
                <a:gd name="T23" fmla="*/ 1 h 13"/>
                <a:gd name="T24" fmla="*/ 28 w 113"/>
                <a:gd name="T25" fmla="*/ 13 h 13"/>
                <a:gd name="T26" fmla="*/ 23 w 113"/>
                <a:gd name="T27" fmla="*/ 12 h 13"/>
                <a:gd name="T28" fmla="*/ 13 w 113"/>
                <a:gd name="T29" fmla="*/ 1 h 13"/>
                <a:gd name="T30" fmla="*/ 13 w 113"/>
                <a:gd name="T31" fmla="*/ 3 h 13"/>
                <a:gd name="T32" fmla="*/ 10 w 113"/>
                <a:gd name="T33" fmla="*/ 7 h 13"/>
                <a:gd name="T34" fmla="*/ 7 w 113"/>
                <a:gd name="T35" fmla="*/ 10 h 13"/>
                <a:gd name="T36" fmla="*/ 0 w 113"/>
                <a:gd name="T37" fmla="*/ 12 h 13"/>
                <a:gd name="T38" fmla="*/ 6 w 113"/>
                <a:gd name="T39" fmla="*/ 9 h 13"/>
                <a:gd name="T40" fmla="*/ 10 w 113"/>
                <a:gd name="T41" fmla="*/ 7 h 13"/>
                <a:gd name="T42" fmla="*/ 12 w 113"/>
                <a:gd name="T43" fmla="*/ 3 h 13"/>
                <a:gd name="T44" fmla="*/ 14 w 113"/>
                <a:gd name="T45" fmla="*/ 1 h 13"/>
                <a:gd name="T46" fmla="*/ 20 w 113"/>
                <a:gd name="T47" fmla="*/ 8 h 13"/>
                <a:gd name="T48" fmla="*/ 26 w 113"/>
                <a:gd name="T49" fmla="*/ 11 h 13"/>
                <a:gd name="T50" fmla="*/ 30 w 113"/>
                <a:gd name="T51" fmla="*/ 11 h 13"/>
                <a:gd name="T52" fmla="*/ 36 w 113"/>
                <a:gd name="T53" fmla="*/ 8 h 13"/>
                <a:gd name="T54" fmla="*/ 42 w 113"/>
                <a:gd name="T55" fmla="*/ 0 h 13"/>
                <a:gd name="T56" fmla="*/ 48 w 113"/>
                <a:gd name="T57" fmla="*/ 8 h 13"/>
                <a:gd name="T58" fmla="*/ 54 w 113"/>
                <a:gd name="T59" fmla="*/ 11 h 13"/>
                <a:gd name="T60" fmla="*/ 61 w 113"/>
                <a:gd name="T61" fmla="*/ 10 h 13"/>
                <a:gd name="T62" fmla="*/ 70 w 113"/>
                <a:gd name="T63" fmla="*/ 1 h 13"/>
                <a:gd name="T64" fmla="*/ 72 w 113"/>
                <a:gd name="T65" fmla="*/ 1 h 13"/>
                <a:gd name="T66" fmla="*/ 81 w 113"/>
                <a:gd name="T67" fmla="*/ 10 h 13"/>
                <a:gd name="T68" fmla="*/ 85 w 113"/>
                <a:gd name="T69" fmla="*/ 11 h 13"/>
                <a:gd name="T70" fmla="*/ 99 w 113"/>
                <a:gd name="T71" fmla="*/ 1 h 13"/>
                <a:gd name="T72" fmla="*/ 100 w 113"/>
                <a:gd name="T73" fmla="*/ 1 h 13"/>
                <a:gd name="T74" fmla="*/ 102 w 113"/>
                <a:gd name="T75" fmla="*/ 5 h 13"/>
                <a:gd name="T76" fmla="*/ 105 w 113"/>
                <a:gd name="T77" fmla="*/ 8 h 13"/>
                <a:gd name="T78" fmla="*/ 108 w 113"/>
                <a:gd name="T79" fmla="*/ 1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13" h="13">
                  <a:moveTo>
                    <a:pt x="113" y="12"/>
                  </a:moveTo>
                  <a:cubicBezTo>
                    <a:pt x="111" y="12"/>
                    <a:pt x="110" y="11"/>
                    <a:pt x="108" y="11"/>
                  </a:cubicBezTo>
                  <a:cubicBezTo>
                    <a:pt x="108" y="10"/>
                    <a:pt x="107" y="10"/>
                    <a:pt x="106" y="10"/>
                  </a:cubicBezTo>
                  <a:cubicBezTo>
                    <a:pt x="106" y="9"/>
                    <a:pt x="105" y="9"/>
                    <a:pt x="104" y="8"/>
                  </a:cubicBezTo>
                  <a:cubicBezTo>
                    <a:pt x="103" y="7"/>
                    <a:pt x="103" y="7"/>
                    <a:pt x="103" y="7"/>
                  </a:cubicBezTo>
                  <a:cubicBezTo>
                    <a:pt x="102" y="6"/>
                    <a:pt x="102" y="6"/>
                    <a:pt x="101" y="5"/>
                  </a:cubicBezTo>
                  <a:cubicBezTo>
                    <a:pt x="101" y="5"/>
                    <a:pt x="100" y="4"/>
                    <a:pt x="100" y="3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98" y="4"/>
                    <a:pt x="96" y="7"/>
                    <a:pt x="94" y="9"/>
                  </a:cubicBezTo>
                  <a:cubicBezTo>
                    <a:pt x="91" y="11"/>
                    <a:pt x="88" y="13"/>
                    <a:pt x="85" y="13"/>
                  </a:cubicBezTo>
                  <a:cubicBezTo>
                    <a:pt x="84" y="13"/>
                    <a:pt x="83" y="13"/>
                    <a:pt x="83" y="13"/>
                  </a:cubicBezTo>
                  <a:cubicBezTo>
                    <a:pt x="82" y="13"/>
                    <a:pt x="81" y="12"/>
                    <a:pt x="80" y="12"/>
                  </a:cubicBezTo>
                  <a:cubicBezTo>
                    <a:pt x="79" y="11"/>
                    <a:pt x="77" y="10"/>
                    <a:pt x="76" y="9"/>
                  </a:cubicBezTo>
                  <a:cubicBezTo>
                    <a:pt x="74" y="7"/>
                    <a:pt x="72" y="4"/>
                    <a:pt x="70" y="1"/>
                  </a:cubicBezTo>
                  <a:cubicBezTo>
                    <a:pt x="72" y="1"/>
                    <a:pt x="72" y="1"/>
                    <a:pt x="72" y="1"/>
                  </a:cubicBezTo>
                  <a:cubicBezTo>
                    <a:pt x="70" y="4"/>
                    <a:pt x="68" y="7"/>
                    <a:pt x="66" y="9"/>
                  </a:cubicBezTo>
                  <a:cubicBezTo>
                    <a:pt x="64" y="10"/>
                    <a:pt x="63" y="11"/>
                    <a:pt x="62" y="12"/>
                  </a:cubicBezTo>
                  <a:cubicBezTo>
                    <a:pt x="60" y="13"/>
                    <a:pt x="58" y="13"/>
                    <a:pt x="56" y="13"/>
                  </a:cubicBezTo>
                  <a:cubicBezTo>
                    <a:pt x="55" y="13"/>
                    <a:pt x="55" y="13"/>
                    <a:pt x="54" y="13"/>
                  </a:cubicBezTo>
                  <a:cubicBezTo>
                    <a:pt x="53" y="13"/>
                    <a:pt x="52" y="12"/>
                    <a:pt x="51" y="12"/>
                  </a:cubicBezTo>
                  <a:cubicBezTo>
                    <a:pt x="50" y="11"/>
                    <a:pt x="48" y="10"/>
                    <a:pt x="47" y="9"/>
                  </a:cubicBezTo>
                  <a:cubicBezTo>
                    <a:pt x="45" y="7"/>
                    <a:pt x="43" y="4"/>
                    <a:pt x="41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1" y="4"/>
                    <a:pt x="39" y="7"/>
                    <a:pt x="37" y="9"/>
                  </a:cubicBezTo>
                  <a:cubicBezTo>
                    <a:pt x="34" y="11"/>
                    <a:pt x="31" y="13"/>
                    <a:pt x="28" y="13"/>
                  </a:cubicBezTo>
                  <a:cubicBezTo>
                    <a:pt x="27" y="13"/>
                    <a:pt x="26" y="13"/>
                    <a:pt x="25" y="13"/>
                  </a:cubicBezTo>
                  <a:cubicBezTo>
                    <a:pt x="25" y="12"/>
                    <a:pt x="24" y="12"/>
                    <a:pt x="23" y="12"/>
                  </a:cubicBezTo>
                  <a:cubicBezTo>
                    <a:pt x="22" y="11"/>
                    <a:pt x="20" y="10"/>
                    <a:pt x="19" y="9"/>
                  </a:cubicBezTo>
                  <a:cubicBezTo>
                    <a:pt x="17" y="7"/>
                    <a:pt x="15" y="4"/>
                    <a:pt x="13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4"/>
                    <a:pt x="12" y="5"/>
                    <a:pt x="12" y="5"/>
                  </a:cubicBezTo>
                  <a:cubicBezTo>
                    <a:pt x="11" y="6"/>
                    <a:pt x="11" y="6"/>
                    <a:pt x="10" y="7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9"/>
                    <a:pt x="7" y="9"/>
                    <a:pt x="7" y="10"/>
                  </a:cubicBezTo>
                  <a:cubicBezTo>
                    <a:pt x="6" y="10"/>
                    <a:pt x="5" y="10"/>
                    <a:pt x="5" y="11"/>
                  </a:cubicBezTo>
                  <a:cubicBezTo>
                    <a:pt x="3" y="11"/>
                    <a:pt x="2" y="12"/>
                    <a:pt x="0" y="12"/>
                  </a:cubicBezTo>
                  <a:cubicBezTo>
                    <a:pt x="2" y="12"/>
                    <a:pt x="3" y="11"/>
                    <a:pt x="4" y="11"/>
                  </a:cubicBezTo>
                  <a:cubicBezTo>
                    <a:pt x="5" y="10"/>
                    <a:pt x="6" y="10"/>
                    <a:pt x="6" y="9"/>
                  </a:cubicBezTo>
                  <a:cubicBezTo>
                    <a:pt x="7" y="9"/>
                    <a:pt x="8" y="9"/>
                    <a:pt x="8" y="8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0" y="6"/>
                    <a:pt x="11" y="5"/>
                    <a:pt x="11" y="5"/>
                  </a:cubicBezTo>
                  <a:cubicBezTo>
                    <a:pt x="12" y="4"/>
                    <a:pt x="12" y="4"/>
                    <a:pt x="12" y="3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4" y="1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6" y="3"/>
                    <a:pt x="18" y="6"/>
                    <a:pt x="20" y="8"/>
                  </a:cubicBezTo>
                  <a:cubicBezTo>
                    <a:pt x="21" y="9"/>
                    <a:pt x="22" y="10"/>
                    <a:pt x="24" y="10"/>
                  </a:cubicBezTo>
                  <a:cubicBezTo>
                    <a:pt x="24" y="11"/>
                    <a:pt x="25" y="11"/>
                    <a:pt x="26" y="11"/>
                  </a:cubicBezTo>
                  <a:cubicBezTo>
                    <a:pt x="26" y="11"/>
                    <a:pt x="27" y="11"/>
                    <a:pt x="28" y="11"/>
                  </a:cubicBezTo>
                  <a:cubicBezTo>
                    <a:pt x="29" y="11"/>
                    <a:pt x="29" y="11"/>
                    <a:pt x="30" y="11"/>
                  </a:cubicBezTo>
                  <a:cubicBezTo>
                    <a:pt x="31" y="11"/>
                    <a:pt x="31" y="11"/>
                    <a:pt x="32" y="10"/>
                  </a:cubicBezTo>
                  <a:cubicBezTo>
                    <a:pt x="33" y="10"/>
                    <a:pt x="34" y="9"/>
                    <a:pt x="36" y="8"/>
                  </a:cubicBezTo>
                  <a:cubicBezTo>
                    <a:pt x="38" y="6"/>
                    <a:pt x="39" y="3"/>
                    <a:pt x="41" y="1"/>
                  </a:cubicBezTo>
                  <a:cubicBezTo>
                    <a:pt x="41" y="0"/>
                    <a:pt x="42" y="0"/>
                    <a:pt x="42" y="0"/>
                  </a:cubicBezTo>
                  <a:cubicBezTo>
                    <a:pt x="42" y="0"/>
                    <a:pt x="42" y="0"/>
                    <a:pt x="42" y="1"/>
                  </a:cubicBezTo>
                  <a:cubicBezTo>
                    <a:pt x="44" y="3"/>
                    <a:pt x="46" y="6"/>
                    <a:pt x="48" y="8"/>
                  </a:cubicBezTo>
                  <a:cubicBezTo>
                    <a:pt x="49" y="9"/>
                    <a:pt x="51" y="10"/>
                    <a:pt x="52" y="10"/>
                  </a:cubicBezTo>
                  <a:cubicBezTo>
                    <a:pt x="53" y="11"/>
                    <a:pt x="54" y="11"/>
                    <a:pt x="54" y="11"/>
                  </a:cubicBezTo>
                  <a:cubicBezTo>
                    <a:pt x="55" y="11"/>
                    <a:pt x="56" y="11"/>
                    <a:pt x="56" y="11"/>
                  </a:cubicBezTo>
                  <a:cubicBezTo>
                    <a:pt x="58" y="11"/>
                    <a:pt x="59" y="11"/>
                    <a:pt x="61" y="10"/>
                  </a:cubicBezTo>
                  <a:cubicBezTo>
                    <a:pt x="62" y="10"/>
                    <a:pt x="63" y="9"/>
                    <a:pt x="65" y="8"/>
                  </a:cubicBezTo>
                  <a:cubicBezTo>
                    <a:pt x="67" y="6"/>
                    <a:pt x="69" y="3"/>
                    <a:pt x="70" y="1"/>
                  </a:cubicBezTo>
                  <a:cubicBezTo>
                    <a:pt x="71" y="0"/>
                    <a:pt x="71" y="0"/>
                    <a:pt x="72" y="0"/>
                  </a:cubicBezTo>
                  <a:cubicBezTo>
                    <a:pt x="72" y="0"/>
                    <a:pt x="72" y="0"/>
                    <a:pt x="72" y="1"/>
                  </a:cubicBezTo>
                  <a:cubicBezTo>
                    <a:pt x="73" y="3"/>
                    <a:pt x="75" y="6"/>
                    <a:pt x="77" y="8"/>
                  </a:cubicBezTo>
                  <a:cubicBezTo>
                    <a:pt x="78" y="9"/>
                    <a:pt x="80" y="10"/>
                    <a:pt x="81" y="10"/>
                  </a:cubicBezTo>
                  <a:cubicBezTo>
                    <a:pt x="82" y="11"/>
                    <a:pt x="82" y="11"/>
                    <a:pt x="83" y="11"/>
                  </a:cubicBezTo>
                  <a:cubicBezTo>
                    <a:pt x="83" y="11"/>
                    <a:pt x="84" y="11"/>
                    <a:pt x="85" y="11"/>
                  </a:cubicBezTo>
                  <a:cubicBezTo>
                    <a:pt x="88" y="11"/>
                    <a:pt x="91" y="10"/>
                    <a:pt x="93" y="8"/>
                  </a:cubicBezTo>
                  <a:cubicBezTo>
                    <a:pt x="95" y="6"/>
                    <a:pt x="97" y="3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1" y="4"/>
                    <a:pt x="101" y="4"/>
                    <a:pt x="102" y="5"/>
                  </a:cubicBezTo>
                  <a:cubicBezTo>
                    <a:pt x="102" y="5"/>
                    <a:pt x="103" y="6"/>
                    <a:pt x="103" y="7"/>
                  </a:cubicBezTo>
                  <a:cubicBezTo>
                    <a:pt x="105" y="8"/>
                    <a:pt x="105" y="8"/>
                    <a:pt x="105" y="8"/>
                  </a:cubicBezTo>
                  <a:cubicBezTo>
                    <a:pt x="105" y="9"/>
                    <a:pt x="106" y="9"/>
                    <a:pt x="106" y="9"/>
                  </a:cubicBezTo>
                  <a:cubicBezTo>
                    <a:pt x="107" y="10"/>
                    <a:pt x="108" y="10"/>
                    <a:pt x="108" y="11"/>
                  </a:cubicBezTo>
                  <a:cubicBezTo>
                    <a:pt x="110" y="11"/>
                    <a:pt x="111" y="12"/>
                    <a:pt x="113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45">
              <a:extLst>
                <a:ext uri="{FF2B5EF4-FFF2-40B4-BE49-F238E27FC236}">
                  <a16:creationId xmlns:a16="http://schemas.microsoft.com/office/drawing/2014/main" id="{0E409FA4-2F35-A948-9792-BB5E0F118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9" y="2368"/>
              <a:ext cx="249" cy="31"/>
            </a:xfrm>
            <a:custGeom>
              <a:avLst/>
              <a:gdLst>
                <a:gd name="T0" fmla="*/ 101 w 105"/>
                <a:gd name="T1" fmla="*/ 11 h 13"/>
                <a:gd name="T2" fmla="*/ 97 w 105"/>
                <a:gd name="T3" fmla="*/ 8 h 13"/>
                <a:gd name="T4" fmla="*/ 94 w 105"/>
                <a:gd name="T5" fmla="*/ 5 h 13"/>
                <a:gd name="T6" fmla="*/ 93 w 105"/>
                <a:gd name="T7" fmla="*/ 2 h 13"/>
                <a:gd name="T8" fmla="*/ 79 w 105"/>
                <a:gd name="T9" fmla="*/ 13 h 13"/>
                <a:gd name="T10" fmla="*/ 75 w 105"/>
                <a:gd name="T11" fmla="*/ 12 h 13"/>
                <a:gd name="T12" fmla="*/ 65 w 105"/>
                <a:gd name="T13" fmla="*/ 2 h 13"/>
                <a:gd name="T14" fmla="*/ 61 w 105"/>
                <a:gd name="T15" fmla="*/ 9 h 13"/>
                <a:gd name="T16" fmla="*/ 52 w 105"/>
                <a:gd name="T17" fmla="*/ 13 h 13"/>
                <a:gd name="T18" fmla="*/ 47 w 105"/>
                <a:gd name="T19" fmla="*/ 12 h 13"/>
                <a:gd name="T20" fmla="*/ 38 w 105"/>
                <a:gd name="T21" fmla="*/ 2 h 13"/>
                <a:gd name="T22" fmla="*/ 34 w 105"/>
                <a:gd name="T23" fmla="*/ 9 h 13"/>
                <a:gd name="T24" fmla="*/ 23 w 105"/>
                <a:gd name="T25" fmla="*/ 12 h 13"/>
                <a:gd name="T26" fmla="*/ 17 w 105"/>
                <a:gd name="T27" fmla="*/ 9 h 13"/>
                <a:gd name="T28" fmla="*/ 13 w 105"/>
                <a:gd name="T29" fmla="*/ 2 h 13"/>
                <a:gd name="T30" fmla="*/ 9 w 105"/>
                <a:gd name="T31" fmla="*/ 7 h 13"/>
                <a:gd name="T32" fmla="*/ 5 w 105"/>
                <a:gd name="T33" fmla="*/ 10 h 13"/>
                <a:gd name="T34" fmla="*/ 0 w 105"/>
                <a:gd name="T35" fmla="*/ 12 h 13"/>
                <a:gd name="T36" fmla="*/ 5 w 105"/>
                <a:gd name="T37" fmla="*/ 9 h 13"/>
                <a:gd name="T38" fmla="*/ 8 w 105"/>
                <a:gd name="T39" fmla="*/ 7 h 13"/>
                <a:gd name="T40" fmla="*/ 12 w 105"/>
                <a:gd name="T41" fmla="*/ 1 h 13"/>
                <a:gd name="T42" fmla="*/ 12 w 105"/>
                <a:gd name="T43" fmla="*/ 1 h 13"/>
                <a:gd name="T44" fmla="*/ 18 w 105"/>
                <a:gd name="T45" fmla="*/ 8 h 13"/>
                <a:gd name="T46" fmla="*/ 23 w 105"/>
                <a:gd name="T47" fmla="*/ 11 h 13"/>
                <a:gd name="T48" fmla="*/ 27 w 105"/>
                <a:gd name="T49" fmla="*/ 11 h 13"/>
                <a:gd name="T50" fmla="*/ 33 w 105"/>
                <a:gd name="T51" fmla="*/ 8 h 13"/>
                <a:gd name="T52" fmla="*/ 39 w 105"/>
                <a:gd name="T53" fmla="*/ 1 h 13"/>
                <a:gd name="T54" fmla="*/ 45 w 105"/>
                <a:gd name="T55" fmla="*/ 8 h 13"/>
                <a:gd name="T56" fmla="*/ 50 w 105"/>
                <a:gd name="T57" fmla="*/ 11 h 13"/>
                <a:gd name="T58" fmla="*/ 56 w 105"/>
                <a:gd name="T59" fmla="*/ 10 h 13"/>
                <a:gd name="T60" fmla="*/ 65 w 105"/>
                <a:gd name="T61" fmla="*/ 1 h 13"/>
                <a:gd name="T62" fmla="*/ 67 w 105"/>
                <a:gd name="T63" fmla="*/ 1 h 13"/>
                <a:gd name="T64" fmla="*/ 75 w 105"/>
                <a:gd name="T65" fmla="*/ 10 h 13"/>
                <a:gd name="T66" fmla="*/ 79 w 105"/>
                <a:gd name="T67" fmla="*/ 11 h 13"/>
                <a:gd name="T68" fmla="*/ 92 w 105"/>
                <a:gd name="T69" fmla="*/ 1 h 13"/>
                <a:gd name="T70" fmla="*/ 93 w 105"/>
                <a:gd name="T71" fmla="*/ 1 h 13"/>
                <a:gd name="T72" fmla="*/ 95 w 105"/>
                <a:gd name="T73" fmla="*/ 5 h 13"/>
                <a:gd name="T74" fmla="*/ 98 w 105"/>
                <a:gd name="T75" fmla="*/ 8 h 13"/>
                <a:gd name="T76" fmla="*/ 101 w 105"/>
                <a:gd name="T77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5" h="13">
                  <a:moveTo>
                    <a:pt x="105" y="12"/>
                  </a:moveTo>
                  <a:cubicBezTo>
                    <a:pt x="104" y="12"/>
                    <a:pt x="102" y="11"/>
                    <a:pt x="101" y="11"/>
                  </a:cubicBezTo>
                  <a:cubicBezTo>
                    <a:pt x="100" y="10"/>
                    <a:pt x="100" y="10"/>
                    <a:pt x="99" y="10"/>
                  </a:cubicBezTo>
                  <a:cubicBezTo>
                    <a:pt x="99" y="9"/>
                    <a:pt x="98" y="9"/>
                    <a:pt x="97" y="8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5" y="7"/>
                    <a:pt x="95" y="6"/>
                    <a:pt x="94" y="5"/>
                  </a:cubicBezTo>
                  <a:cubicBezTo>
                    <a:pt x="93" y="4"/>
                    <a:pt x="93" y="3"/>
                    <a:pt x="92" y="2"/>
                  </a:cubicBezTo>
                  <a:cubicBezTo>
                    <a:pt x="93" y="2"/>
                    <a:pt x="93" y="2"/>
                    <a:pt x="93" y="2"/>
                  </a:cubicBezTo>
                  <a:cubicBezTo>
                    <a:pt x="91" y="4"/>
                    <a:pt x="89" y="7"/>
                    <a:pt x="87" y="9"/>
                  </a:cubicBezTo>
                  <a:cubicBezTo>
                    <a:pt x="85" y="11"/>
                    <a:pt x="82" y="13"/>
                    <a:pt x="79" y="13"/>
                  </a:cubicBezTo>
                  <a:cubicBezTo>
                    <a:pt x="78" y="13"/>
                    <a:pt x="78" y="13"/>
                    <a:pt x="77" y="13"/>
                  </a:cubicBezTo>
                  <a:cubicBezTo>
                    <a:pt x="76" y="12"/>
                    <a:pt x="75" y="12"/>
                    <a:pt x="75" y="12"/>
                  </a:cubicBezTo>
                  <a:cubicBezTo>
                    <a:pt x="73" y="11"/>
                    <a:pt x="72" y="10"/>
                    <a:pt x="71" y="9"/>
                  </a:cubicBezTo>
                  <a:cubicBezTo>
                    <a:pt x="69" y="7"/>
                    <a:pt x="67" y="5"/>
                    <a:pt x="65" y="2"/>
                  </a:cubicBezTo>
                  <a:cubicBezTo>
                    <a:pt x="67" y="2"/>
                    <a:pt x="67" y="2"/>
                    <a:pt x="67" y="2"/>
                  </a:cubicBezTo>
                  <a:cubicBezTo>
                    <a:pt x="65" y="5"/>
                    <a:pt x="63" y="7"/>
                    <a:pt x="61" y="9"/>
                  </a:cubicBezTo>
                  <a:cubicBezTo>
                    <a:pt x="60" y="10"/>
                    <a:pt x="59" y="11"/>
                    <a:pt x="57" y="12"/>
                  </a:cubicBezTo>
                  <a:cubicBezTo>
                    <a:pt x="56" y="13"/>
                    <a:pt x="54" y="13"/>
                    <a:pt x="52" y="13"/>
                  </a:cubicBezTo>
                  <a:cubicBezTo>
                    <a:pt x="51" y="13"/>
                    <a:pt x="51" y="13"/>
                    <a:pt x="50" y="13"/>
                  </a:cubicBezTo>
                  <a:cubicBezTo>
                    <a:pt x="49" y="13"/>
                    <a:pt x="48" y="12"/>
                    <a:pt x="47" y="12"/>
                  </a:cubicBezTo>
                  <a:cubicBezTo>
                    <a:pt x="46" y="11"/>
                    <a:pt x="45" y="10"/>
                    <a:pt x="43" y="9"/>
                  </a:cubicBezTo>
                  <a:cubicBezTo>
                    <a:pt x="41" y="7"/>
                    <a:pt x="39" y="5"/>
                    <a:pt x="38" y="2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38" y="5"/>
                    <a:pt x="36" y="7"/>
                    <a:pt x="34" y="9"/>
                  </a:cubicBezTo>
                  <a:cubicBezTo>
                    <a:pt x="32" y="11"/>
                    <a:pt x="29" y="13"/>
                    <a:pt x="25" y="13"/>
                  </a:cubicBezTo>
                  <a:cubicBezTo>
                    <a:pt x="25" y="13"/>
                    <a:pt x="24" y="13"/>
                    <a:pt x="23" y="12"/>
                  </a:cubicBezTo>
                  <a:cubicBezTo>
                    <a:pt x="22" y="12"/>
                    <a:pt x="22" y="12"/>
                    <a:pt x="21" y="11"/>
                  </a:cubicBezTo>
                  <a:cubicBezTo>
                    <a:pt x="20" y="11"/>
                    <a:pt x="18" y="10"/>
                    <a:pt x="17" y="9"/>
                  </a:cubicBezTo>
                  <a:cubicBezTo>
                    <a:pt x="15" y="7"/>
                    <a:pt x="13" y="4"/>
                    <a:pt x="12" y="2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2" y="3"/>
                    <a:pt x="11" y="4"/>
                    <a:pt x="10" y="5"/>
                  </a:cubicBezTo>
                  <a:cubicBezTo>
                    <a:pt x="10" y="6"/>
                    <a:pt x="9" y="7"/>
                    <a:pt x="9" y="7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9"/>
                    <a:pt x="6" y="9"/>
                    <a:pt x="5" y="10"/>
                  </a:cubicBezTo>
                  <a:cubicBezTo>
                    <a:pt x="5" y="10"/>
                    <a:pt x="4" y="10"/>
                    <a:pt x="4" y="11"/>
                  </a:cubicBezTo>
                  <a:cubicBezTo>
                    <a:pt x="2" y="11"/>
                    <a:pt x="1" y="12"/>
                    <a:pt x="0" y="12"/>
                  </a:cubicBezTo>
                  <a:cubicBezTo>
                    <a:pt x="1" y="12"/>
                    <a:pt x="2" y="11"/>
                    <a:pt x="3" y="10"/>
                  </a:cubicBezTo>
                  <a:cubicBezTo>
                    <a:pt x="4" y="10"/>
                    <a:pt x="5" y="10"/>
                    <a:pt x="5" y="9"/>
                  </a:cubicBezTo>
                  <a:cubicBezTo>
                    <a:pt x="6" y="9"/>
                    <a:pt x="6" y="9"/>
                    <a:pt x="7" y="8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9" y="6"/>
                    <a:pt x="9" y="6"/>
                    <a:pt x="10" y="5"/>
                  </a:cubicBezTo>
                  <a:cubicBezTo>
                    <a:pt x="11" y="4"/>
                    <a:pt x="11" y="3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3" y="1"/>
                  </a:cubicBezTo>
                  <a:cubicBezTo>
                    <a:pt x="14" y="4"/>
                    <a:pt x="16" y="6"/>
                    <a:pt x="18" y="8"/>
                  </a:cubicBezTo>
                  <a:cubicBezTo>
                    <a:pt x="19" y="9"/>
                    <a:pt x="20" y="10"/>
                    <a:pt x="22" y="10"/>
                  </a:cubicBezTo>
                  <a:cubicBezTo>
                    <a:pt x="22" y="11"/>
                    <a:pt x="23" y="11"/>
                    <a:pt x="23" y="11"/>
                  </a:cubicBezTo>
                  <a:cubicBezTo>
                    <a:pt x="24" y="11"/>
                    <a:pt x="25" y="11"/>
                    <a:pt x="25" y="11"/>
                  </a:cubicBezTo>
                  <a:cubicBezTo>
                    <a:pt x="26" y="11"/>
                    <a:pt x="27" y="11"/>
                    <a:pt x="27" y="11"/>
                  </a:cubicBezTo>
                  <a:cubicBezTo>
                    <a:pt x="28" y="11"/>
                    <a:pt x="29" y="11"/>
                    <a:pt x="29" y="10"/>
                  </a:cubicBezTo>
                  <a:cubicBezTo>
                    <a:pt x="31" y="10"/>
                    <a:pt x="32" y="9"/>
                    <a:pt x="33" y="8"/>
                  </a:cubicBezTo>
                  <a:cubicBezTo>
                    <a:pt x="35" y="6"/>
                    <a:pt x="36" y="4"/>
                    <a:pt x="38" y="1"/>
                  </a:cubicBezTo>
                  <a:cubicBezTo>
                    <a:pt x="38" y="1"/>
                    <a:pt x="38" y="0"/>
                    <a:pt x="39" y="1"/>
                  </a:cubicBezTo>
                  <a:cubicBezTo>
                    <a:pt x="39" y="1"/>
                    <a:pt x="39" y="1"/>
                    <a:pt x="39" y="1"/>
                  </a:cubicBezTo>
                  <a:cubicBezTo>
                    <a:pt x="41" y="4"/>
                    <a:pt x="43" y="6"/>
                    <a:pt x="45" y="8"/>
                  </a:cubicBezTo>
                  <a:cubicBezTo>
                    <a:pt x="46" y="9"/>
                    <a:pt x="47" y="10"/>
                    <a:pt x="48" y="10"/>
                  </a:cubicBezTo>
                  <a:cubicBezTo>
                    <a:pt x="49" y="10"/>
                    <a:pt x="50" y="11"/>
                    <a:pt x="50" y="11"/>
                  </a:cubicBezTo>
                  <a:cubicBezTo>
                    <a:pt x="51" y="11"/>
                    <a:pt x="52" y="11"/>
                    <a:pt x="52" y="11"/>
                  </a:cubicBezTo>
                  <a:cubicBezTo>
                    <a:pt x="54" y="11"/>
                    <a:pt x="55" y="11"/>
                    <a:pt x="56" y="10"/>
                  </a:cubicBezTo>
                  <a:cubicBezTo>
                    <a:pt x="58" y="10"/>
                    <a:pt x="59" y="9"/>
                    <a:pt x="60" y="8"/>
                  </a:cubicBezTo>
                  <a:cubicBezTo>
                    <a:pt x="62" y="6"/>
                    <a:pt x="64" y="4"/>
                    <a:pt x="65" y="1"/>
                  </a:cubicBezTo>
                  <a:cubicBezTo>
                    <a:pt x="66" y="1"/>
                    <a:pt x="66" y="0"/>
                    <a:pt x="67" y="1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8" y="4"/>
                    <a:pt x="70" y="6"/>
                    <a:pt x="72" y="8"/>
                  </a:cubicBezTo>
                  <a:cubicBezTo>
                    <a:pt x="73" y="9"/>
                    <a:pt x="74" y="10"/>
                    <a:pt x="75" y="10"/>
                  </a:cubicBezTo>
                  <a:cubicBezTo>
                    <a:pt x="76" y="11"/>
                    <a:pt x="76" y="11"/>
                    <a:pt x="77" y="11"/>
                  </a:cubicBezTo>
                  <a:cubicBezTo>
                    <a:pt x="78" y="11"/>
                    <a:pt x="79" y="11"/>
                    <a:pt x="79" y="11"/>
                  </a:cubicBezTo>
                  <a:cubicBezTo>
                    <a:pt x="82" y="11"/>
                    <a:pt x="84" y="10"/>
                    <a:pt x="86" y="8"/>
                  </a:cubicBezTo>
                  <a:cubicBezTo>
                    <a:pt x="89" y="6"/>
                    <a:pt x="90" y="4"/>
                    <a:pt x="92" y="1"/>
                  </a:cubicBezTo>
                  <a:cubicBezTo>
                    <a:pt x="92" y="1"/>
                    <a:pt x="92" y="1"/>
                    <a:pt x="93" y="1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3" y="1"/>
                    <a:pt x="93" y="1"/>
                    <a:pt x="93" y="1"/>
                  </a:cubicBezTo>
                  <a:cubicBezTo>
                    <a:pt x="94" y="3"/>
                    <a:pt x="94" y="4"/>
                    <a:pt x="95" y="5"/>
                  </a:cubicBezTo>
                  <a:cubicBezTo>
                    <a:pt x="95" y="6"/>
                    <a:pt x="96" y="6"/>
                    <a:pt x="96" y="7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98" y="9"/>
                    <a:pt x="99" y="9"/>
                    <a:pt x="99" y="9"/>
                  </a:cubicBezTo>
                  <a:cubicBezTo>
                    <a:pt x="100" y="10"/>
                    <a:pt x="100" y="10"/>
                    <a:pt x="101" y="10"/>
                  </a:cubicBezTo>
                  <a:cubicBezTo>
                    <a:pt x="102" y="11"/>
                    <a:pt x="104" y="12"/>
                    <a:pt x="105" y="1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Freeform 46">
              <a:extLst>
                <a:ext uri="{FF2B5EF4-FFF2-40B4-BE49-F238E27FC236}">
                  <a16:creationId xmlns:a16="http://schemas.microsoft.com/office/drawing/2014/main" id="{04AF53AE-F7FD-BB4D-BE9A-DE7CA2334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8" y="1978"/>
              <a:ext cx="178" cy="22"/>
            </a:xfrm>
            <a:custGeom>
              <a:avLst/>
              <a:gdLst>
                <a:gd name="T0" fmla="*/ 69 w 75"/>
                <a:gd name="T1" fmla="*/ 6 h 9"/>
                <a:gd name="T2" fmla="*/ 66 w 75"/>
                <a:gd name="T3" fmla="*/ 1 h 9"/>
                <a:gd name="T4" fmla="*/ 62 w 75"/>
                <a:gd name="T5" fmla="*/ 6 h 9"/>
                <a:gd name="T6" fmla="*/ 60 w 75"/>
                <a:gd name="T7" fmla="*/ 8 h 9"/>
                <a:gd name="T8" fmla="*/ 57 w 75"/>
                <a:gd name="T9" fmla="*/ 9 h 9"/>
                <a:gd name="T10" fmla="*/ 53 w 75"/>
                <a:gd name="T11" fmla="*/ 8 h 9"/>
                <a:gd name="T12" fmla="*/ 47 w 75"/>
                <a:gd name="T13" fmla="*/ 1 h 9"/>
                <a:gd name="T14" fmla="*/ 44 w 75"/>
                <a:gd name="T15" fmla="*/ 6 h 9"/>
                <a:gd name="T16" fmla="*/ 39 w 75"/>
                <a:gd name="T17" fmla="*/ 9 h 9"/>
                <a:gd name="T18" fmla="*/ 36 w 75"/>
                <a:gd name="T19" fmla="*/ 9 h 9"/>
                <a:gd name="T20" fmla="*/ 31 w 75"/>
                <a:gd name="T21" fmla="*/ 6 h 9"/>
                <a:gd name="T22" fmla="*/ 28 w 75"/>
                <a:gd name="T23" fmla="*/ 1 h 9"/>
                <a:gd name="T24" fmla="*/ 22 w 75"/>
                <a:gd name="T25" fmla="*/ 8 h 9"/>
                <a:gd name="T26" fmla="*/ 18 w 75"/>
                <a:gd name="T27" fmla="*/ 9 h 9"/>
                <a:gd name="T28" fmla="*/ 15 w 75"/>
                <a:gd name="T29" fmla="*/ 8 h 9"/>
                <a:gd name="T30" fmla="*/ 12 w 75"/>
                <a:gd name="T31" fmla="*/ 6 h 9"/>
                <a:gd name="T32" fmla="*/ 9 w 75"/>
                <a:gd name="T33" fmla="*/ 1 h 9"/>
                <a:gd name="T34" fmla="*/ 5 w 75"/>
                <a:gd name="T35" fmla="*/ 6 h 9"/>
                <a:gd name="T36" fmla="*/ 5 w 75"/>
                <a:gd name="T37" fmla="*/ 5 h 9"/>
                <a:gd name="T38" fmla="*/ 8 w 75"/>
                <a:gd name="T39" fmla="*/ 1 h 9"/>
                <a:gd name="T40" fmla="*/ 9 w 75"/>
                <a:gd name="T41" fmla="*/ 0 h 9"/>
                <a:gd name="T42" fmla="*/ 13 w 75"/>
                <a:gd name="T43" fmla="*/ 5 h 9"/>
                <a:gd name="T44" fmla="*/ 16 w 75"/>
                <a:gd name="T45" fmla="*/ 7 h 9"/>
                <a:gd name="T46" fmla="*/ 19 w 75"/>
                <a:gd name="T47" fmla="*/ 7 h 9"/>
                <a:gd name="T48" fmla="*/ 21 w 75"/>
                <a:gd name="T49" fmla="*/ 7 h 9"/>
                <a:gd name="T50" fmla="*/ 27 w 75"/>
                <a:gd name="T51" fmla="*/ 0 h 9"/>
                <a:gd name="T52" fmla="*/ 28 w 75"/>
                <a:gd name="T53" fmla="*/ 0 h 9"/>
                <a:gd name="T54" fmla="*/ 35 w 75"/>
                <a:gd name="T55" fmla="*/ 7 h 9"/>
                <a:gd name="T56" fmla="*/ 37 w 75"/>
                <a:gd name="T57" fmla="*/ 7 h 9"/>
                <a:gd name="T58" fmla="*/ 40 w 75"/>
                <a:gd name="T59" fmla="*/ 7 h 9"/>
                <a:gd name="T60" fmla="*/ 47 w 75"/>
                <a:gd name="T61" fmla="*/ 0 h 9"/>
                <a:gd name="T62" fmla="*/ 48 w 75"/>
                <a:gd name="T63" fmla="*/ 0 h 9"/>
                <a:gd name="T64" fmla="*/ 54 w 75"/>
                <a:gd name="T65" fmla="*/ 7 h 9"/>
                <a:gd name="T66" fmla="*/ 57 w 75"/>
                <a:gd name="T67" fmla="*/ 7 h 9"/>
                <a:gd name="T68" fmla="*/ 59 w 75"/>
                <a:gd name="T69" fmla="*/ 7 h 9"/>
                <a:gd name="T70" fmla="*/ 62 w 75"/>
                <a:gd name="T71" fmla="*/ 5 h 9"/>
                <a:gd name="T72" fmla="*/ 66 w 75"/>
                <a:gd name="T73" fmla="*/ 0 h 9"/>
                <a:gd name="T74" fmla="*/ 66 w 75"/>
                <a:gd name="T75" fmla="*/ 1 h 9"/>
                <a:gd name="T76" fmla="*/ 70 w 75"/>
                <a:gd name="T77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5" h="9">
                  <a:moveTo>
                    <a:pt x="75" y="8"/>
                  </a:moveTo>
                  <a:cubicBezTo>
                    <a:pt x="73" y="8"/>
                    <a:pt x="71" y="7"/>
                    <a:pt x="69" y="6"/>
                  </a:cubicBezTo>
                  <a:cubicBezTo>
                    <a:pt x="69" y="5"/>
                    <a:pt x="68" y="4"/>
                    <a:pt x="67" y="4"/>
                  </a:cubicBezTo>
                  <a:cubicBezTo>
                    <a:pt x="66" y="3"/>
                    <a:pt x="66" y="2"/>
                    <a:pt x="66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5" y="3"/>
                    <a:pt x="64" y="5"/>
                    <a:pt x="62" y="6"/>
                  </a:cubicBezTo>
                  <a:cubicBezTo>
                    <a:pt x="62" y="6"/>
                    <a:pt x="62" y="7"/>
                    <a:pt x="61" y="7"/>
                  </a:cubicBezTo>
                  <a:cubicBezTo>
                    <a:pt x="61" y="7"/>
                    <a:pt x="60" y="8"/>
                    <a:pt x="60" y="8"/>
                  </a:cubicBezTo>
                  <a:cubicBezTo>
                    <a:pt x="59" y="8"/>
                    <a:pt x="59" y="8"/>
                    <a:pt x="58" y="9"/>
                  </a:cubicBezTo>
                  <a:cubicBezTo>
                    <a:pt x="57" y="9"/>
                    <a:pt x="57" y="9"/>
                    <a:pt x="57" y="9"/>
                  </a:cubicBezTo>
                  <a:cubicBezTo>
                    <a:pt x="56" y="9"/>
                    <a:pt x="55" y="9"/>
                    <a:pt x="55" y="9"/>
                  </a:cubicBezTo>
                  <a:cubicBezTo>
                    <a:pt x="54" y="9"/>
                    <a:pt x="54" y="9"/>
                    <a:pt x="53" y="8"/>
                  </a:cubicBezTo>
                  <a:cubicBezTo>
                    <a:pt x="52" y="8"/>
                    <a:pt x="51" y="7"/>
                    <a:pt x="50" y="6"/>
                  </a:cubicBezTo>
                  <a:cubicBezTo>
                    <a:pt x="49" y="5"/>
                    <a:pt x="48" y="3"/>
                    <a:pt x="47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7" y="3"/>
                    <a:pt x="46" y="5"/>
                    <a:pt x="44" y="6"/>
                  </a:cubicBezTo>
                  <a:cubicBezTo>
                    <a:pt x="43" y="7"/>
                    <a:pt x="42" y="8"/>
                    <a:pt x="41" y="8"/>
                  </a:cubicBezTo>
                  <a:cubicBezTo>
                    <a:pt x="40" y="9"/>
                    <a:pt x="40" y="9"/>
                    <a:pt x="39" y="9"/>
                  </a:cubicBezTo>
                  <a:cubicBezTo>
                    <a:pt x="37" y="9"/>
                    <a:pt x="37" y="9"/>
                    <a:pt x="37" y="9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5" y="9"/>
                    <a:pt x="35" y="9"/>
                    <a:pt x="34" y="8"/>
                  </a:cubicBezTo>
                  <a:cubicBezTo>
                    <a:pt x="33" y="8"/>
                    <a:pt x="32" y="7"/>
                    <a:pt x="31" y="6"/>
                  </a:cubicBezTo>
                  <a:cubicBezTo>
                    <a:pt x="29" y="5"/>
                    <a:pt x="28" y="3"/>
                    <a:pt x="27" y="1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7" y="3"/>
                    <a:pt x="26" y="5"/>
                    <a:pt x="25" y="6"/>
                  </a:cubicBezTo>
                  <a:cubicBezTo>
                    <a:pt x="24" y="7"/>
                    <a:pt x="23" y="8"/>
                    <a:pt x="22" y="8"/>
                  </a:cubicBezTo>
                  <a:cubicBezTo>
                    <a:pt x="21" y="9"/>
                    <a:pt x="21" y="9"/>
                    <a:pt x="20" y="9"/>
                  </a:cubicBezTo>
                  <a:cubicBezTo>
                    <a:pt x="19" y="9"/>
                    <a:pt x="19" y="9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6" y="9"/>
                    <a:pt x="16" y="8"/>
                    <a:pt x="15" y="8"/>
                  </a:cubicBezTo>
                  <a:cubicBezTo>
                    <a:pt x="15" y="8"/>
                    <a:pt x="14" y="7"/>
                    <a:pt x="14" y="7"/>
                  </a:cubicBezTo>
                  <a:cubicBezTo>
                    <a:pt x="13" y="7"/>
                    <a:pt x="13" y="6"/>
                    <a:pt x="12" y="6"/>
                  </a:cubicBezTo>
                  <a:cubicBezTo>
                    <a:pt x="11" y="5"/>
                    <a:pt x="10" y="3"/>
                    <a:pt x="9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2"/>
                    <a:pt x="8" y="3"/>
                    <a:pt x="8" y="4"/>
                  </a:cubicBezTo>
                  <a:cubicBezTo>
                    <a:pt x="7" y="4"/>
                    <a:pt x="6" y="5"/>
                    <a:pt x="5" y="6"/>
                  </a:cubicBezTo>
                  <a:cubicBezTo>
                    <a:pt x="4" y="7"/>
                    <a:pt x="2" y="8"/>
                    <a:pt x="0" y="8"/>
                  </a:cubicBezTo>
                  <a:cubicBezTo>
                    <a:pt x="2" y="8"/>
                    <a:pt x="4" y="7"/>
                    <a:pt x="5" y="5"/>
                  </a:cubicBezTo>
                  <a:cubicBezTo>
                    <a:pt x="6" y="5"/>
                    <a:pt x="7" y="4"/>
                    <a:pt x="7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9" y="0"/>
                    <a:pt x="9" y="1"/>
                  </a:cubicBezTo>
                  <a:cubicBezTo>
                    <a:pt x="10" y="2"/>
                    <a:pt x="12" y="4"/>
                    <a:pt x="13" y="5"/>
                  </a:cubicBezTo>
                  <a:cubicBezTo>
                    <a:pt x="14" y="5"/>
                    <a:pt x="14" y="6"/>
                    <a:pt x="14" y="6"/>
                  </a:cubicBezTo>
                  <a:cubicBezTo>
                    <a:pt x="15" y="6"/>
                    <a:pt x="15" y="7"/>
                    <a:pt x="16" y="7"/>
                  </a:cubicBezTo>
                  <a:cubicBezTo>
                    <a:pt x="16" y="7"/>
                    <a:pt x="16" y="7"/>
                    <a:pt x="1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9" y="7"/>
                    <a:pt x="19" y="7"/>
                    <a:pt x="20" y="7"/>
                  </a:cubicBezTo>
                  <a:cubicBezTo>
                    <a:pt x="20" y="7"/>
                    <a:pt x="21" y="7"/>
                    <a:pt x="21" y="7"/>
                  </a:cubicBezTo>
                  <a:cubicBezTo>
                    <a:pt x="22" y="6"/>
                    <a:pt x="23" y="6"/>
                    <a:pt x="23" y="5"/>
                  </a:cubicBezTo>
                  <a:cubicBezTo>
                    <a:pt x="25" y="4"/>
                    <a:pt x="26" y="2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9" y="2"/>
                    <a:pt x="31" y="4"/>
                    <a:pt x="32" y="5"/>
                  </a:cubicBezTo>
                  <a:cubicBezTo>
                    <a:pt x="33" y="6"/>
                    <a:pt x="34" y="6"/>
                    <a:pt x="35" y="7"/>
                  </a:cubicBezTo>
                  <a:cubicBezTo>
                    <a:pt x="35" y="7"/>
                    <a:pt x="35" y="7"/>
                    <a:pt x="36" y="7"/>
                  </a:cubicBezTo>
                  <a:cubicBezTo>
                    <a:pt x="36" y="7"/>
                    <a:pt x="37" y="7"/>
                    <a:pt x="37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9" y="7"/>
                    <a:pt x="40" y="7"/>
                    <a:pt x="40" y="7"/>
                  </a:cubicBezTo>
                  <a:cubicBezTo>
                    <a:pt x="41" y="6"/>
                    <a:pt x="42" y="6"/>
                    <a:pt x="43" y="5"/>
                  </a:cubicBezTo>
                  <a:cubicBezTo>
                    <a:pt x="44" y="4"/>
                    <a:pt x="46" y="2"/>
                    <a:pt x="47" y="0"/>
                  </a:cubicBezTo>
                  <a:cubicBezTo>
                    <a:pt x="47" y="0"/>
                    <a:pt x="47" y="0"/>
                    <a:pt x="4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9" y="2"/>
                    <a:pt x="50" y="4"/>
                    <a:pt x="52" y="5"/>
                  </a:cubicBezTo>
                  <a:cubicBezTo>
                    <a:pt x="52" y="6"/>
                    <a:pt x="53" y="6"/>
                    <a:pt x="54" y="7"/>
                  </a:cubicBezTo>
                  <a:cubicBezTo>
                    <a:pt x="54" y="7"/>
                    <a:pt x="55" y="7"/>
                    <a:pt x="55" y="7"/>
                  </a:cubicBezTo>
                  <a:cubicBezTo>
                    <a:pt x="56" y="7"/>
                    <a:pt x="56" y="8"/>
                    <a:pt x="57" y="7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8" y="7"/>
                    <a:pt x="59" y="7"/>
                    <a:pt x="59" y="7"/>
                  </a:cubicBezTo>
                  <a:cubicBezTo>
                    <a:pt x="60" y="7"/>
                    <a:pt x="60" y="6"/>
                    <a:pt x="60" y="6"/>
                  </a:cubicBezTo>
                  <a:cubicBezTo>
                    <a:pt x="61" y="6"/>
                    <a:pt x="61" y="5"/>
                    <a:pt x="62" y="5"/>
                  </a:cubicBezTo>
                  <a:cubicBezTo>
                    <a:pt x="63" y="4"/>
                    <a:pt x="64" y="2"/>
                    <a:pt x="66" y="1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66" y="1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7" y="1"/>
                    <a:pt x="67" y="2"/>
                    <a:pt x="68" y="3"/>
                  </a:cubicBezTo>
                  <a:cubicBezTo>
                    <a:pt x="68" y="4"/>
                    <a:pt x="69" y="5"/>
                    <a:pt x="70" y="5"/>
                  </a:cubicBezTo>
                  <a:cubicBezTo>
                    <a:pt x="71" y="7"/>
                    <a:pt x="73" y="8"/>
                    <a:pt x="75" y="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Freeform 47">
              <a:extLst>
                <a:ext uri="{FF2B5EF4-FFF2-40B4-BE49-F238E27FC236}">
                  <a16:creationId xmlns:a16="http://schemas.microsoft.com/office/drawing/2014/main" id="{72A69884-FAB6-0B49-8CF0-844FBA382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4" y="2093"/>
              <a:ext cx="208" cy="24"/>
            </a:xfrm>
            <a:custGeom>
              <a:avLst/>
              <a:gdLst>
                <a:gd name="T0" fmla="*/ 85 w 88"/>
                <a:gd name="T1" fmla="*/ 8 h 10"/>
                <a:gd name="T2" fmla="*/ 82 w 88"/>
                <a:gd name="T3" fmla="*/ 6 h 10"/>
                <a:gd name="T4" fmla="*/ 77 w 88"/>
                <a:gd name="T5" fmla="*/ 1 h 10"/>
                <a:gd name="T6" fmla="*/ 73 w 88"/>
                <a:gd name="T7" fmla="*/ 7 h 10"/>
                <a:gd name="T8" fmla="*/ 70 w 88"/>
                <a:gd name="T9" fmla="*/ 9 h 10"/>
                <a:gd name="T10" fmla="*/ 67 w 88"/>
                <a:gd name="T11" fmla="*/ 10 h 10"/>
                <a:gd name="T12" fmla="*/ 63 w 88"/>
                <a:gd name="T13" fmla="*/ 9 h 10"/>
                <a:gd name="T14" fmla="*/ 55 w 88"/>
                <a:gd name="T15" fmla="*/ 1 h 10"/>
                <a:gd name="T16" fmla="*/ 52 w 88"/>
                <a:gd name="T17" fmla="*/ 7 h 10"/>
                <a:gd name="T18" fmla="*/ 46 w 88"/>
                <a:gd name="T19" fmla="*/ 10 h 10"/>
                <a:gd name="T20" fmla="*/ 42 w 88"/>
                <a:gd name="T21" fmla="*/ 10 h 10"/>
                <a:gd name="T22" fmla="*/ 37 w 88"/>
                <a:gd name="T23" fmla="*/ 7 h 10"/>
                <a:gd name="T24" fmla="*/ 33 w 88"/>
                <a:gd name="T25" fmla="*/ 1 h 10"/>
                <a:gd name="T26" fmla="*/ 26 w 88"/>
                <a:gd name="T27" fmla="*/ 9 h 10"/>
                <a:gd name="T28" fmla="*/ 22 w 88"/>
                <a:gd name="T29" fmla="*/ 10 h 10"/>
                <a:gd name="T30" fmla="*/ 18 w 88"/>
                <a:gd name="T31" fmla="*/ 9 h 10"/>
                <a:gd name="T32" fmla="*/ 15 w 88"/>
                <a:gd name="T33" fmla="*/ 7 h 10"/>
                <a:gd name="T34" fmla="*/ 11 w 88"/>
                <a:gd name="T35" fmla="*/ 1 h 10"/>
                <a:gd name="T36" fmla="*/ 6 w 88"/>
                <a:gd name="T37" fmla="*/ 6 h 10"/>
                <a:gd name="T38" fmla="*/ 3 w 88"/>
                <a:gd name="T39" fmla="*/ 8 h 10"/>
                <a:gd name="T40" fmla="*/ 3 w 88"/>
                <a:gd name="T41" fmla="*/ 8 h 10"/>
                <a:gd name="T42" fmla="*/ 6 w 88"/>
                <a:gd name="T43" fmla="*/ 6 h 10"/>
                <a:gd name="T44" fmla="*/ 10 w 88"/>
                <a:gd name="T45" fmla="*/ 0 h 10"/>
                <a:gd name="T46" fmla="*/ 11 w 88"/>
                <a:gd name="T47" fmla="*/ 0 h 10"/>
                <a:gd name="T48" fmla="*/ 16 w 88"/>
                <a:gd name="T49" fmla="*/ 6 h 10"/>
                <a:gd name="T50" fmla="*/ 18 w 88"/>
                <a:gd name="T51" fmla="*/ 8 h 10"/>
                <a:gd name="T52" fmla="*/ 22 w 88"/>
                <a:gd name="T53" fmla="*/ 9 h 10"/>
                <a:gd name="T54" fmla="*/ 25 w 88"/>
                <a:gd name="T55" fmla="*/ 8 h 10"/>
                <a:gd name="T56" fmla="*/ 32 w 88"/>
                <a:gd name="T57" fmla="*/ 0 h 10"/>
                <a:gd name="T58" fmla="*/ 33 w 88"/>
                <a:gd name="T59" fmla="*/ 0 h 10"/>
                <a:gd name="T60" fmla="*/ 39 w 88"/>
                <a:gd name="T61" fmla="*/ 7 h 10"/>
                <a:gd name="T62" fmla="*/ 42 w 88"/>
                <a:gd name="T63" fmla="*/ 8 h 10"/>
                <a:gd name="T64" fmla="*/ 46 w 88"/>
                <a:gd name="T65" fmla="*/ 8 h 10"/>
                <a:gd name="T66" fmla="*/ 50 w 88"/>
                <a:gd name="T67" fmla="*/ 6 h 10"/>
                <a:gd name="T68" fmla="*/ 56 w 88"/>
                <a:gd name="T69" fmla="*/ 0 h 10"/>
                <a:gd name="T70" fmla="*/ 61 w 88"/>
                <a:gd name="T71" fmla="*/ 6 h 10"/>
                <a:gd name="T72" fmla="*/ 65 w 88"/>
                <a:gd name="T73" fmla="*/ 8 h 10"/>
                <a:gd name="T74" fmla="*/ 68 w 88"/>
                <a:gd name="T75" fmla="*/ 8 h 10"/>
                <a:gd name="T76" fmla="*/ 71 w 88"/>
                <a:gd name="T77" fmla="*/ 7 h 10"/>
                <a:gd name="T78" fmla="*/ 77 w 88"/>
                <a:gd name="T79" fmla="*/ 0 h 10"/>
                <a:gd name="T80" fmla="*/ 78 w 88"/>
                <a:gd name="T81" fmla="*/ 0 h 10"/>
                <a:gd name="T82" fmla="*/ 80 w 88"/>
                <a:gd name="T83" fmla="*/ 3 h 10"/>
                <a:gd name="T84" fmla="*/ 83 w 88"/>
                <a:gd name="T85" fmla="*/ 7 h 10"/>
                <a:gd name="T86" fmla="*/ 88 w 88"/>
                <a:gd name="T87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8" h="10">
                  <a:moveTo>
                    <a:pt x="88" y="9"/>
                  </a:moveTo>
                  <a:cubicBezTo>
                    <a:pt x="87" y="9"/>
                    <a:pt x="86" y="9"/>
                    <a:pt x="85" y="8"/>
                  </a:cubicBezTo>
                  <a:cubicBezTo>
                    <a:pt x="84" y="8"/>
                    <a:pt x="84" y="8"/>
                    <a:pt x="83" y="7"/>
                  </a:cubicBezTo>
                  <a:cubicBezTo>
                    <a:pt x="83" y="7"/>
                    <a:pt x="82" y="7"/>
                    <a:pt x="82" y="6"/>
                  </a:cubicBezTo>
                  <a:cubicBezTo>
                    <a:pt x="81" y="6"/>
                    <a:pt x="80" y="5"/>
                    <a:pt x="79" y="4"/>
                  </a:cubicBezTo>
                  <a:cubicBezTo>
                    <a:pt x="78" y="3"/>
                    <a:pt x="78" y="2"/>
                    <a:pt x="77" y="1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7" y="3"/>
                    <a:pt x="75" y="5"/>
                    <a:pt x="73" y="7"/>
                  </a:cubicBezTo>
                  <a:cubicBezTo>
                    <a:pt x="73" y="7"/>
                    <a:pt x="72" y="7"/>
                    <a:pt x="72" y="8"/>
                  </a:cubicBezTo>
                  <a:cubicBezTo>
                    <a:pt x="71" y="8"/>
                    <a:pt x="71" y="9"/>
                    <a:pt x="70" y="9"/>
                  </a:cubicBezTo>
                  <a:cubicBezTo>
                    <a:pt x="70" y="9"/>
                    <a:pt x="69" y="10"/>
                    <a:pt x="69" y="10"/>
                  </a:cubicBezTo>
                  <a:cubicBezTo>
                    <a:pt x="67" y="10"/>
                    <a:pt x="67" y="10"/>
                    <a:pt x="67" y="10"/>
                  </a:cubicBezTo>
                  <a:cubicBezTo>
                    <a:pt x="66" y="10"/>
                    <a:pt x="65" y="10"/>
                    <a:pt x="65" y="10"/>
                  </a:cubicBezTo>
                  <a:cubicBezTo>
                    <a:pt x="64" y="10"/>
                    <a:pt x="63" y="10"/>
                    <a:pt x="63" y="9"/>
                  </a:cubicBezTo>
                  <a:cubicBezTo>
                    <a:pt x="61" y="9"/>
                    <a:pt x="60" y="8"/>
                    <a:pt x="59" y="7"/>
                  </a:cubicBezTo>
                  <a:cubicBezTo>
                    <a:pt x="58" y="5"/>
                    <a:pt x="56" y="3"/>
                    <a:pt x="55" y="1"/>
                  </a:cubicBezTo>
                  <a:cubicBezTo>
                    <a:pt x="57" y="1"/>
                    <a:pt x="57" y="1"/>
                    <a:pt x="57" y="1"/>
                  </a:cubicBezTo>
                  <a:cubicBezTo>
                    <a:pt x="55" y="3"/>
                    <a:pt x="54" y="5"/>
                    <a:pt x="52" y="7"/>
                  </a:cubicBezTo>
                  <a:cubicBezTo>
                    <a:pt x="50" y="8"/>
                    <a:pt x="49" y="9"/>
                    <a:pt x="48" y="9"/>
                  </a:cubicBezTo>
                  <a:cubicBezTo>
                    <a:pt x="48" y="10"/>
                    <a:pt x="47" y="10"/>
                    <a:pt x="46" y="10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42" y="10"/>
                    <a:pt x="42" y="10"/>
                    <a:pt x="42" y="10"/>
                  </a:cubicBezTo>
                  <a:cubicBezTo>
                    <a:pt x="41" y="10"/>
                    <a:pt x="41" y="10"/>
                    <a:pt x="40" y="9"/>
                  </a:cubicBezTo>
                  <a:cubicBezTo>
                    <a:pt x="39" y="9"/>
                    <a:pt x="38" y="8"/>
                    <a:pt x="37" y="7"/>
                  </a:cubicBezTo>
                  <a:cubicBezTo>
                    <a:pt x="35" y="5"/>
                    <a:pt x="33" y="3"/>
                    <a:pt x="32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2" y="3"/>
                    <a:pt x="31" y="5"/>
                    <a:pt x="29" y="7"/>
                  </a:cubicBezTo>
                  <a:cubicBezTo>
                    <a:pt x="28" y="8"/>
                    <a:pt x="27" y="9"/>
                    <a:pt x="26" y="9"/>
                  </a:cubicBezTo>
                  <a:cubicBezTo>
                    <a:pt x="25" y="10"/>
                    <a:pt x="24" y="10"/>
                    <a:pt x="24" y="10"/>
                  </a:cubicBezTo>
                  <a:cubicBezTo>
                    <a:pt x="23" y="10"/>
                    <a:pt x="22" y="10"/>
                    <a:pt x="22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10"/>
                    <a:pt x="18" y="9"/>
                    <a:pt x="18" y="9"/>
                  </a:cubicBezTo>
                  <a:cubicBezTo>
                    <a:pt x="17" y="9"/>
                    <a:pt x="17" y="8"/>
                    <a:pt x="16" y="8"/>
                  </a:cubicBezTo>
                  <a:cubicBezTo>
                    <a:pt x="16" y="7"/>
                    <a:pt x="15" y="7"/>
                    <a:pt x="15" y="7"/>
                  </a:cubicBezTo>
                  <a:cubicBezTo>
                    <a:pt x="13" y="5"/>
                    <a:pt x="11" y="3"/>
                    <a:pt x="10" y="1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0" y="2"/>
                    <a:pt x="10" y="3"/>
                    <a:pt x="9" y="4"/>
                  </a:cubicBezTo>
                  <a:cubicBezTo>
                    <a:pt x="8" y="5"/>
                    <a:pt x="7" y="6"/>
                    <a:pt x="6" y="6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4" y="8"/>
                    <a:pt x="4" y="8"/>
                    <a:pt x="3" y="8"/>
                  </a:cubicBezTo>
                  <a:cubicBezTo>
                    <a:pt x="2" y="9"/>
                    <a:pt x="1" y="9"/>
                    <a:pt x="0" y="9"/>
                  </a:cubicBezTo>
                  <a:cubicBezTo>
                    <a:pt x="1" y="9"/>
                    <a:pt x="2" y="9"/>
                    <a:pt x="3" y="8"/>
                  </a:cubicBezTo>
                  <a:cubicBezTo>
                    <a:pt x="4" y="8"/>
                    <a:pt x="4" y="7"/>
                    <a:pt x="5" y="7"/>
                  </a:cubicBezTo>
                  <a:cubicBezTo>
                    <a:pt x="5" y="7"/>
                    <a:pt x="6" y="6"/>
                    <a:pt x="6" y="6"/>
                  </a:cubicBezTo>
                  <a:cubicBezTo>
                    <a:pt x="7" y="5"/>
                    <a:pt x="8" y="4"/>
                    <a:pt x="8" y="3"/>
                  </a:cubicBezTo>
                  <a:cubicBezTo>
                    <a:pt x="9" y="3"/>
                    <a:pt x="9" y="1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10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2"/>
                    <a:pt x="14" y="4"/>
                    <a:pt x="16" y="6"/>
                  </a:cubicBezTo>
                  <a:cubicBezTo>
                    <a:pt x="16" y="6"/>
                    <a:pt x="16" y="6"/>
                    <a:pt x="17" y="7"/>
                  </a:cubicBezTo>
                  <a:cubicBezTo>
                    <a:pt x="17" y="7"/>
                    <a:pt x="18" y="7"/>
                    <a:pt x="18" y="8"/>
                  </a:cubicBezTo>
                  <a:cubicBezTo>
                    <a:pt x="19" y="8"/>
                    <a:pt x="19" y="8"/>
                    <a:pt x="20" y="8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2" y="9"/>
                    <a:pt x="23" y="9"/>
                    <a:pt x="23" y="8"/>
                  </a:cubicBezTo>
                  <a:cubicBezTo>
                    <a:pt x="24" y="8"/>
                    <a:pt x="24" y="8"/>
                    <a:pt x="25" y="8"/>
                  </a:cubicBezTo>
                  <a:cubicBezTo>
                    <a:pt x="26" y="7"/>
                    <a:pt x="27" y="7"/>
                    <a:pt x="28" y="6"/>
                  </a:cubicBezTo>
                  <a:cubicBezTo>
                    <a:pt x="29" y="4"/>
                    <a:pt x="31" y="2"/>
                    <a:pt x="32" y="0"/>
                  </a:cubicBezTo>
                  <a:cubicBezTo>
                    <a:pt x="32" y="0"/>
                    <a:pt x="32" y="0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4" y="2"/>
                    <a:pt x="36" y="4"/>
                    <a:pt x="38" y="6"/>
                  </a:cubicBezTo>
                  <a:cubicBezTo>
                    <a:pt x="38" y="6"/>
                    <a:pt x="39" y="6"/>
                    <a:pt x="39" y="7"/>
                  </a:cubicBezTo>
                  <a:cubicBezTo>
                    <a:pt x="40" y="7"/>
                    <a:pt x="40" y="7"/>
                    <a:pt x="41" y="8"/>
                  </a:cubicBezTo>
                  <a:cubicBezTo>
                    <a:pt x="41" y="8"/>
                    <a:pt x="42" y="8"/>
                    <a:pt x="42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6" y="8"/>
                    <a:pt x="47" y="8"/>
                    <a:pt x="47" y="8"/>
                  </a:cubicBezTo>
                  <a:cubicBezTo>
                    <a:pt x="48" y="7"/>
                    <a:pt x="49" y="6"/>
                    <a:pt x="50" y="6"/>
                  </a:cubicBezTo>
                  <a:cubicBezTo>
                    <a:pt x="52" y="4"/>
                    <a:pt x="54" y="2"/>
                    <a:pt x="55" y="0"/>
                  </a:cubicBezTo>
                  <a:cubicBezTo>
                    <a:pt x="55" y="0"/>
                    <a:pt x="56" y="0"/>
                    <a:pt x="56" y="0"/>
                  </a:cubicBezTo>
                  <a:cubicBezTo>
                    <a:pt x="56" y="0"/>
                    <a:pt x="56" y="0"/>
                    <a:pt x="57" y="0"/>
                  </a:cubicBezTo>
                  <a:cubicBezTo>
                    <a:pt x="58" y="2"/>
                    <a:pt x="59" y="4"/>
                    <a:pt x="61" y="6"/>
                  </a:cubicBezTo>
                  <a:cubicBezTo>
                    <a:pt x="61" y="7"/>
                    <a:pt x="62" y="7"/>
                    <a:pt x="63" y="8"/>
                  </a:cubicBezTo>
                  <a:cubicBezTo>
                    <a:pt x="64" y="8"/>
                    <a:pt x="64" y="8"/>
                    <a:pt x="65" y="8"/>
                  </a:cubicBezTo>
                  <a:cubicBezTo>
                    <a:pt x="65" y="9"/>
                    <a:pt x="66" y="9"/>
                    <a:pt x="67" y="9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69" y="8"/>
                    <a:pt x="69" y="8"/>
                    <a:pt x="70" y="8"/>
                  </a:cubicBezTo>
                  <a:cubicBezTo>
                    <a:pt x="70" y="7"/>
                    <a:pt x="71" y="7"/>
                    <a:pt x="71" y="7"/>
                  </a:cubicBezTo>
                  <a:cubicBezTo>
                    <a:pt x="72" y="6"/>
                    <a:pt x="72" y="6"/>
                    <a:pt x="73" y="6"/>
                  </a:cubicBezTo>
                  <a:cubicBezTo>
                    <a:pt x="74" y="4"/>
                    <a:pt x="76" y="2"/>
                    <a:pt x="77" y="0"/>
                  </a:cubicBezTo>
                  <a:cubicBezTo>
                    <a:pt x="77" y="0"/>
                    <a:pt x="78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79" y="1"/>
                    <a:pt x="79" y="3"/>
                    <a:pt x="80" y="3"/>
                  </a:cubicBezTo>
                  <a:cubicBezTo>
                    <a:pt x="80" y="4"/>
                    <a:pt x="81" y="5"/>
                    <a:pt x="82" y="6"/>
                  </a:cubicBezTo>
                  <a:cubicBezTo>
                    <a:pt x="82" y="6"/>
                    <a:pt x="83" y="7"/>
                    <a:pt x="83" y="7"/>
                  </a:cubicBezTo>
                  <a:cubicBezTo>
                    <a:pt x="84" y="7"/>
                    <a:pt x="84" y="8"/>
                    <a:pt x="85" y="8"/>
                  </a:cubicBezTo>
                  <a:cubicBezTo>
                    <a:pt x="86" y="9"/>
                    <a:pt x="87" y="9"/>
                    <a:pt x="88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50">
              <a:extLst>
                <a:ext uri="{FF2B5EF4-FFF2-40B4-BE49-F238E27FC236}">
                  <a16:creationId xmlns:a16="http://schemas.microsoft.com/office/drawing/2014/main" id="{F361325B-A782-BC49-95B2-10C5DD9855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0" y="2167"/>
              <a:ext cx="133" cy="17"/>
            </a:xfrm>
            <a:custGeom>
              <a:avLst/>
              <a:gdLst>
                <a:gd name="T0" fmla="*/ 52 w 56"/>
                <a:gd name="T1" fmla="*/ 4 h 7"/>
                <a:gd name="T2" fmla="*/ 49 w 56"/>
                <a:gd name="T3" fmla="*/ 1 h 7"/>
                <a:gd name="T4" fmla="*/ 46 w 56"/>
                <a:gd name="T5" fmla="*/ 5 h 7"/>
                <a:gd name="T6" fmla="*/ 42 w 56"/>
                <a:gd name="T7" fmla="*/ 7 h 7"/>
                <a:gd name="T8" fmla="*/ 40 w 56"/>
                <a:gd name="T9" fmla="*/ 6 h 7"/>
                <a:gd name="T10" fmla="*/ 35 w 56"/>
                <a:gd name="T11" fmla="*/ 1 h 7"/>
                <a:gd name="T12" fmla="*/ 33 w 56"/>
                <a:gd name="T13" fmla="*/ 5 h 7"/>
                <a:gd name="T14" fmla="*/ 28 w 56"/>
                <a:gd name="T15" fmla="*/ 7 h 7"/>
                <a:gd name="T16" fmla="*/ 26 w 56"/>
                <a:gd name="T17" fmla="*/ 6 h 7"/>
                <a:gd name="T18" fmla="*/ 20 w 56"/>
                <a:gd name="T19" fmla="*/ 1 h 7"/>
                <a:gd name="T20" fmla="*/ 19 w 56"/>
                <a:gd name="T21" fmla="*/ 5 h 7"/>
                <a:gd name="T22" fmla="*/ 15 w 56"/>
                <a:gd name="T23" fmla="*/ 7 h 7"/>
                <a:gd name="T24" fmla="*/ 12 w 56"/>
                <a:gd name="T25" fmla="*/ 6 h 7"/>
                <a:gd name="T26" fmla="*/ 7 w 56"/>
                <a:gd name="T27" fmla="*/ 1 h 7"/>
                <a:gd name="T28" fmla="*/ 6 w 56"/>
                <a:gd name="T29" fmla="*/ 3 h 7"/>
                <a:gd name="T30" fmla="*/ 0 w 56"/>
                <a:gd name="T31" fmla="*/ 6 h 7"/>
                <a:gd name="T32" fmla="*/ 6 w 56"/>
                <a:gd name="T33" fmla="*/ 3 h 7"/>
                <a:gd name="T34" fmla="*/ 7 w 56"/>
                <a:gd name="T35" fmla="*/ 1 h 7"/>
                <a:gd name="T36" fmla="*/ 7 w 56"/>
                <a:gd name="T37" fmla="*/ 1 h 7"/>
                <a:gd name="T38" fmla="*/ 12 w 56"/>
                <a:gd name="T39" fmla="*/ 5 h 7"/>
                <a:gd name="T40" fmla="*/ 14 w 56"/>
                <a:gd name="T41" fmla="*/ 6 h 7"/>
                <a:gd name="T42" fmla="*/ 16 w 56"/>
                <a:gd name="T43" fmla="*/ 5 h 7"/>
                <a:gd name="T44" fmla="*/ 20 w 56"/>
                <a:gd name="T45" fmla="*/ 1 h 7"/>
                <a:gd name="T46" fmla="*/ 21 w 56"/>
                <a:gd name="T47" fmla="*/ 1 h 7"/>
                <a:gd name="T48" fmla="*/ 26 w 56"/>
                <a:gd name="T49" fmla="*/ 5 h 7"/>
                <a:gd name="T50" fmla="*/ 28 w 56"/>
                <a:gd name="T51" fmla="*/ 6 h 7"/>
                <a:gd name="T52" fmla="*/ 32 w 56"/>
                <a:gd name="T53" fmla="*/ 4 h 7"/>
                <a:gd name="T54" fmla="*/ 36 w 56"/>
                <a:gd name="T55" fmla="*/ 0 h 7"/>
                <a:gd name="T56" fmla="*/ 38 w 56"/>
                <a:gd name="T57" fmla="*/ 4 h 7"/>
                <a:gd name="T58" fmla="*/ 41 w 56"/>
                <a:gd name="T59" fmla="*/ 6 h 7"/>
                <a:gd name="T60" fmla="*/ 44 w 56"/>
                <a:gd name="T61" fmla="*/ 5 h 7"/>
                <a:gd name="T62" fmla="*/ 49 w 56"/>
                <a:gd name="T63" fmla="*/ 1 h 7"/>
                <a:gd name="T64" fmla="*/ 49 w 56"/>
                <a:gd name="T65" fmla="*/ 1 h 7"/>
                <a:gd name="T66" fmla="*/ 50 w 56"/>
                <a:gd name="T67" fmla="*/ 3 h 7"/>
                <a:gd name="T68" fmla="*/ 56 w 56"/>
                <a:gd name="T6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" h="7">
                  <a:moveTo>
                    <a:pt x="56" y="6"/>
                  </a:moveTo>
                  <a:cubicBezTo>
                    <a:pt x="54" y="6"/>
                    <a:pt x="53" y="5"/>
                    <a:pt x="52" y="4"/>
                  </a:cubicBezTo>
                  <a:cubicBezTo>
                    <a:pt x="51" y="4"/>
                    <a:pt x="50" y="4"/>
                    <a:pt x="50" y="3"/>
                  </a:cubicBezTo>
                  <a:cubicBezTo>
                    <a:pt x="49" y="2"/>
                    <a:pt x="49" y="2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2"/>
                    <a:pt x="48" y="4"/>
                    <a:pt x="46" y="5"/>
                  </a:cubicBezTo>
                  <a:cubicBezTo>
                    <a:pt x="46" y="5"/>
                    <a:pt x="45" y="6"/>
                    <a:pt x="45" y="6"/>
                  </a:cubicBezTo>
                  <a:cubicBezTo>
                    <a:pt x="44" y="7"/>
                    <a:pt x="43" y="7"/>
                    <a:pt x="42" y="7"/>
                  </a:cubicBezTo>
                  <a:cubicBezTo>
                    <a:pt x="42" y="7"/>
                    <a:pt x="41" y="7"/>
                    <a:pt x="41" y="7"/>
                  </a:cubicBezTo>
                  <a:cubicBezTo>
                    <a:pt x="41" y="7"/>
                    <a:pt x="40" y="7"/>
                    <a:pt x="40" y="6"/>
                  </a:cubicBezTo>
                  <a:cubicBezTo>
                    <a:pt x="39" y="6"/>
                    <a:pt x="38" y="5"/>
                    <a:pt x="38" y="5"/>
                  </a:cubicBezTo>
                  <a:cubicBezTo>
                    <a:pt x="36" y="4"/>
                    <a:pt x="36" y="3"/>
                    <a:pt x="35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5" y="3"/>
                    <a:pt x="34" y="4"/>
                    <a:pt x="33" y="5"/>
                  </a:cubicBezTo>
                  <a:cubicBezTo>
                    <a:pt x="32" y="6"/>
                    <a:pt x="31" y="6"/>
                    <a:pt x="31" y="6"/>
                  </a:cubicBezTo>
                  <a:cubicBezTo>
                    <a:pt x="30" y="7"/>
                    <a:pt x="29" y="7"/>
                    <a:pt x="28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6" y="7"/>
                    <a:pt x="26" y="7"/>
                    <a:pt x="26" y="6"/>
                  </a:cubicBezTo>
                  <a:cubicBezTo>
                    <a:pt x="25" y="6"/>
                    <a:pt x="24" y="6"/>
                    <a:pt x="23" y="5"/>
                  </a:cubicBezTo>
                  <a:cubicBezTo>
                    <a:pt x="22" y="4"/>
                    <a:pt x="21" y="3"/>
                    <a:pt x="20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3"/>
                    <a:pt x="20" y="4"/>
                    <a:pt x="19" y="5"/>
                  </a:cubicBezTo>
                  <a:cubicBezTo>
                    <a:pt x="18" y="5"/>
                    <a:pt x="17" y="6"/>
                    <a:pt x="16" y="6"/>
                  </a:cubicBezTo>
                  <a:cubicBezTo>
                    <a:pt x="16" y="7"/>
                    <a:pt x="16" y="7"/>
                    <a:pt x="15" y="7"/>
                  </a:cubicBezTo>
                  <a:cubicBezTo>
                    <a:pt x="15" y="7"/>
                    <a:pt x="15" y="7"/>
                    <a:pt x="14" y="7"/>
                  </a:cubicBezTo>
                  <a:cubicBezTo>
                    <a:pt x="13" y="7"/>
                    <a:pt x="12" y="7"/>
                    <a:pt x="12" y="6"/>
                  </a:cubicBezTo>
                  <a:cubicBezTo>
                    <a:pt x="11" y="6"/>
                    <a:pt x="10" y="5"/>
                    <a:pt x="10" y="5"/>
                  </a:cubicBezTo>
                  <a:cubicBezTo>
                    <a:pt x="9" y="4"/>
                    <a:pt x="8" y="2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7" y="2"/>
                    <a:pt x="6" y="3"/>
                  </a:cubicBezTo>
                  <a:cubicBezTo>
                    <a:pt x="6" y="4"/>
                    <a:pt x="5" y="4"/>
                    <a:pt x="5" y="4"/>
                  </a:cubicBezTo>
                  <a:cubicBezTo>
                    <a:pt x="3" y="5"/>
                    <a:pt x="2" y="6"/>
                    <a:pt x="0" y="6"/>
                  </a:cubicBezTo>
                  <a:cubicBezTo>
                    <a:pt x="2" y="6"/>
                    <a:pt x="3" y="5"/>
                    <a:pt x="4" y="4"/>
                  </a:cubicBezTo>
                  <a:cubicBezTo>
                    <a:pt x="5" y="4"/>
                    <a:pt x="5" y="3"/>
                    <a:pt x="6" y="3"/>
                  </a:cubicBezTo>
                  <a:cubicBezTo>
                    <a:pt x="6" y="2"/>
                    <a:pt x="6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0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2"/>
                    <a:pt x="9" y="3"/>
                    <a:pt x="10" y="4"/>
                  </a:cubicBezTo>
                  <a:cubicBezTo>
                    <a:pt x="11" y="4"/>
                    <a:pt x="11" y="5"/>
                    <a:pt x="12" y="5"/>
                  </a:cubicBezTo>
                  <a:cubicBezTo>
                    <a:pt x="12" y="5"/>
                    <a:pt x="13" y="6"/>
                    <a:pt x="13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5" y="6"/>
                    <a:pt x="15" y="6"/>
                  </a:cubicBezTo>
                  <a:cubicBezTo>
                    <a:pt x="15" y="6"/>
                    <a:pt x="16" y="5"/>
                    <a:pt x="16" y="5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9" y="3"/>
                    <a:pt x="20" y="2"/>
                    <a:pt x="20" y="1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1" y="0"/>
                    <a:pt x="21" y="0"/>
                    <a:pt x="21" y="1"/>
                  </a:cubicBezTo>
                  <a:cubicBezTo>
                    <a:pt x="22" y="2"/>
                    <a:pt x="23" y="3"/>
                    <a:pt x="24" y="4"/>
                  </a:cubicBezTo>
                  <a:cubicBezTo>
                    <a:pt x="25" y="4"/>
                    <a:pt x="25" y="5"/>
                    <a:pt x="26" y="5"/>
                  </a:cubicBezTo>
                  <a:cubicBezTo>
                    <a:pt x="26" y="5"/>
                    <a:pt x="27" y="5"/>
                    <a:pt x="27" y="5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9" y="6"/>
                    <a:pt x="29" y="6"/>
                    <a:pt x="30" y="5"/>
                  </a:cubicBezTo>
                  <a:cubicBezTo>
                    <a:pt x="31" y="5"/>
                    <a:pt x="31" y="4"/>
                    <a:pt x="32" y="4"/>
                  </a:cubicBezTo>
                  <a:cubicBezTo>
                    <a:pt x="33" y="3"/>
                    <a:pt x="34" y="2"/>
                    <a:pt x="35" y="1"/>
                  </a:cubicBezTo>
                  <a:cubicBezTo>
                    <a:pt x="35" y="0"/>
                    <a:pt x="35" y="0"/>
                    <a:pt x="36" y="0"/>
                  </a:cubicBezTo>
                  <a:cubicBezTo>
                    <a:pt x="36" y="0"/>
                    <a:pt x="36" y="0"/>
                    <a:pt x="36" y="1"/>
                  </a:cubicBezTo>
                  <a:cubicBezTo>
                    <a:pt x="37" y="2"/>
                    <a:pt x="37" y="3"/>
                    <a:pt x="38" y="4"/>
                  </a:cubicBezTo>
                  <a:cubicBezTo>
                    <a:pt x="39" y="5"/>
                    <a:pt x="40" y="5"/>
                    <a:pt x="40" y="5"/>
                  </a:cubicBezTo>
                  <a:cubicBezTo>
                    <a:pt x="40" y="5"/>
                    <a:pt x="41" y="6"/>
                    <a:pt x="41" y="6"/>
                  </a:cubicBezTo>
                  <a:cubicBezTo>
                    <a:pt x="41" y="6"/>
                    <a:pt x="42" y="6"/>
                    <a:pt x="42" y="6"/>
                  </a:cubicBezTo>
                  <a:cubicBezTo>
                    <a:pt x="43" y="6"/>
                    <a:pt x="43" y="6"/>
                    <a:pt x="44" y="5"/>
                  </a:cubicBezTo>
                  <a:cubicBezTo>
                    <a:pt x="45" y="5"/>
                    <a:pt x="45" y="4"/>
                    <a:pt x="46" y="4"/>
                  </a:cubicBezTo>
                  <a:cubicBezTo>
                    <a:pt x="47" y="3"/>
                    <a:pt x="48" y="2"/>
                    <a:pt x="49" y="1"/>
                  </a:cubicBezTo>
                  <a:cubicBezTo>
                    <a:pt x="49" y="1"/>
                    <a:pt x="49" y="0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0" y="1"/>
                    <a:pt x="50" y="2"/>
                    <a:pt x="50" y="3"/>
                  </a:cubicBezTo>
                  <a:cubicBezTo>
                    <a:pt x="51" y="3"/>
                    <a:pt x="51" y="4"/>
                    <a:pt x="52" y="4"/>
                  </a:cubicBezTo>
                  <a:cubicBezTo>
                    <a:pt x="53" y="5"/>
                    <a:pt x="54" y="6"/>
                    <a:pt x="5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51">
              <a:extLst>
                <a:ext uri="{FF2B5EF4-FFF2-40B4-BE49-F238E27FC236}">
                  <a16:creationId xmlns:a16="http://schemas.microsoft.com/office/drawing/2014/main" id="{E57D703B-D042-AB4E-9247-135697DAD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8" y="2421"/>
              <a:ext cx="133" cy="16"/>
            </a:xfrm>
            <a:custGeom>
              <a:avLst/>
              <a:gdLst>
                <a:gd name="T0" fmla="*/ 52 w 56"/>
                <a:gd name="T1" fmla="*/ 4 h 7"/>
                <a:gd name="T2" fmla="*/ 49 w 56"/>
                <a:gd name="T3" fmla="*/ 1 h 7"/>
                <a:gd name="T4" fmla="*/ 46 w 56"/>
                <a:gd name="T5" fmla="*/ 5 h 7"/>
                <a:gd name="T6" fmla="*/ 42 w 56"/>
                <a:gd name="T7" fmla="*/ 7 h 7"/>
                <a:gd name="T8" fmla="*/ 40 w 56"/>
                <a:gd name="T9" fmla="*/ 6 h 7"/>
                <a:gd name="T10" fmla="*/ 35 w 56"/>
                <a:gd name="T11" fmla="*/ 1 h 7"/>
                <a:gd name="T12" fmla="*/ 33 w 56"/>
                <a:gd name="T13" fmla="*/ 5 h 7"/>
                <a:gd name="T14" fmla="*/ 28 w 56"/>
                <a:gd name="T15" fmla="*/ 7 h 7"/>
                <a:gd name="T16" fmla="*/ 26 w 56"/>
                <a:gd name="T17" fmla="*/ 6 h 7"/>
                <a:gd name="T18" fmla="*/ 20 w 56"/>
                <a:gd name="T19" fmla="*/ 1 h 7"/>
                <a:gd name="T20" fmla="*/ 19 w 56"/>
                <a:gd name="T21" fmla="*/ 5 h 7"/>
                <a:gd name="T22" fmla="*/ 15 w 56"/>
                <a:gd name="T23" fmla="*/ 7 h 7"/>
                <a:gd name="T24" fmla="*/ 12 w 56"/>
                <a:gd name="T25" fmla="*/ 6 h 7"/>
                <a:gd name="T26" fmla="*/ 7 w 56"/>
                <a:gd name="T27" fmla="*/ 1 h 7"/>
                <a:gd name="T28" fmla="*/ 6 w 56"/>
                <a:gd name="T29" fmla="*/ 3 h 7"/>
                <a:gd name="T30" fmla="*/ 0 w 56"/>
                <a:gd name="T31" fmla="*/ 6 h 7"/>
                <a:gd name="T32" fmla="*/ 6 w 56"/>
                <a:gd name="T33" fmla="*/ 3 h 7"/>
                <a:gd name="T34" fmla="*/ 7 w 56"/>
                <a:gd name="T35" fmla="*/ 1 h 7"/>
                <a:gd name="T36" fmla="*/ 7 w 56"/>
                <a:gd name="T37" fmla="*/ 1 h 7"/>
                <a:gd name="T38" fmla="*/ 12 w 56"/>
                <a:gd name="T39" fmla="*/ 5 h 7"/>
                <a:gd name="T40" fmla="*/ 14 w 56"/>
                <a:gd name="T41" fmla="*/ 6 h 7"/>
                <a:gd name="T42" fmla="*/ 16 w 56"/>
                <a:gd name="T43" fmla="*/ 5 h 7"/>
                <a:gd name="T44" fmla="*/ 20 w 56"/>
                <a:gd name="T45" fmla="*/ 1 h 7"/>
                <a:gd name="T46" fmla="*/ 21 w 56"/>
                <a:gd name="T47" fmla="*/ 1 h 7"/>
                <a:gd name="T48" fmla="*/ 26 w 56"/>
                <a:gd name="T49" fmla="*/ 5 h 7"/>
                <a:gd name="T50" fmla="*/ 28 w 56"/>
                <a:gd name="T51" fmla="*/ 6 h 7"/>
                <a:gd name="T52" fmla="*/ 32 w 56"/>
                <a:gd name="T53" fmla="*/ 4 h 7"/>
                <a:gd name="T54" fmla="*/ 36 w 56"/>
                <a:gd name="T55" fmla="*/ 0 h 7"/>
                <a:gd name="T56" fmla="*/ 38 w 56"/>
                <a:gd name="T57" fmla="*/ 4 h 7"/>
                <a:gd name="T58" fmla="*/ 41 w 56"/>
                <a:gd name="T59" fmla="*/ 6 h 7"/>
                <a:gd name="T60" fmla="*/ 44 w 56"/>
                <a:gd name="T61" fmla="*/ 5 h 7"/>
                <a:gd name="T62" fmla="*/ 49 w 56"/>
                <a:gd name="T63" fmla="*/ 1 h 7"/>
                <a:gd name="T64" fmla="*/ 49 w 56"/>
                <a:gd name="T65" fmla="*/ 1 h 7"/>
                <a:gd name="T66" fmla="*/ 50 w 56"/>
                <a:gd name="T67" fmla="*/ 3 h 7"/>
                <a:gd name="T68" fmla="*/ 56 w 56"/>
                <a:gd name="T6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6" h="7">
                  <a:moveTo>
                    <a:pt x="56" y="6"/>
                  </a:moveTo>
                  <a:cubicBezTo>
                    <a:pt x="54" y="6"/>
                    <a:pt x="53" y="5"/>
                    <a:pt x="52" y="4"/>
                  </a:cubicBezTo>
                  <a:cubicBezTo>
                    <a:pt x="51" y="4"/>
                    <a:pt x="50" y="4"/>
                    <a:pt x="50" y="3"/>
                  </a:cubicBezTo>
                  <a:cubicBezTo>
                    <a:pt x="49" y="2"/>
                    <a:pt x="49" y="2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2"/>
                    <a:pt x="48" y="4"/>
                    <a:pt x="46" y="5"/>
                  </a:cubicBezTo>
                  <a:cubicBezTo>
                    <a:pt x="46" y="5"/>
                    <a:pt x="45" y="6"/>
                    <a:pt x="45" y="6"/>
                  </a:cubicBezTo>
                  <a:cubicBezTo>
                    <a:pt x="44" y="7"/>
                    <a:pt x="43" y="7"/>
                    <a:pt x="42" y="7"/>
                  </a:cubicBezTo>
                  <a:cubicBezTo>
                    <a:pt x="42" y="7"/>
                    <a:pt x="41" y="7"/>
                    <a:pt x="41" y="7"/>
                  </a:cubicBezTo>
                  <a:cubicBezTo>
                    <a:pt x="41" y="7"/>
                    <a:pt x="40" y="7"/>
                    <a:pt x="40" y="6"/>
                  </a:cubicBezTo>
                  <a:cubicBezTo>
                    <a:pt x="39" y="6"/>
                    <a:pt x="38" y="5"/>
                    <a:pt x="38" y="5"/>
                  </a:cubicBezTo>
                  <a:cubicBezTo>
                    <a:pt x="36" y="4"/>
                    <a:pt x="36" y="3"/>
                    <a:pt x="35" y="1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5" y="3"/>
                    <a:pt x="34" y="4"/>
                    <a:pt x="33" y="5"/>
                  </a:cubicBezTo>
                  <a:cubicBezTo>
                    <a:pt x="32" y="6"/>
                    <a:pt x="31" y="6"/>
                    <a:pt x="31" y="6"/>
                  </a:cubicBezTo>
                  <a:cubicBezTo>
                    <a:pt x="30" y="7"/>
                    <a:pt x="29" y="7"/>
                    <a:pt x="28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6" y="7"/>
                    <a:pt x="26" y="7"/>
                    <a:pt x="26" y="6"/>
                  </a:cubicBezTo>
                  <a:cubicBezTo>
                    <a:pt x="25" y="6"/>
                    <a:pt x="24" y="6"/>
                    <a:pt x="23" y="5"/>
                  </a:cubicBezTo>
                  <a:cubicBezTo>
                    <a:pt x="22" y="4"/>
                    <a:pt x="21" y="3"/>
                    <a:pt x="20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3"/>
                    <a:pt x="20" y="4"/>
                    <a:pt x="19" y="5"/>
                  </a:cubicBezTo>
                  <a:cubicBezTo>
                    <a:pt x="18" y="5"/>
                    <a:pt x="17" y="6"/>
                    <a:pt x="16" y="6"/>
                  </a:cubicBezTo>
                  <a:cubicBezTo>
                    <a:pt x="16" y="7"/>
                    <a:pt x="16" y="7"/>
                    <a:pt x="15" y="7"/>
                  </a:cubicBezTo>
                  <a:cubicBezTo>
                    <a:pt x="15" y="7"/>
                    <a:pt x="15" y="7"/>
                    <a:pt x="14" y="7"/>
                  </a:cubicBezTo>
                  <a:cubicBezTo>
                    <a:pt x="13" y="7"/>
                    <a:pt x="12" y="7"/>
                    <a:pt x="12" y="6"/>
                  </a:cubicBezTo>
                  <a:cubicBezTo>
                    <a:pt x="11" y="6"/>
                    <a:pt x="10" y="5"/>
                    <a:pt x="10" y="5"/>
                  </a:cubicBezTo>
                  <a:cubicBezTo>
                    <a:pt x="9" y="4"/>
                    <a:pt x="8" y="2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2"/>
                    <a:pt x="7" y="2"/>
                    <a:pt x="6" y="3"/>
                  </a:cubicBezTo>
                  <a:cubicBezTo>
                    <a:pt x="6" y="4"/>
                    <a:pt x="5" y="4"/>
                    <a:pt x="5" y="4"/>
                  </a:cubicBezTo>
                  <a:cubicBezTo>
                    <a:pt x="3" y="5"/>
                    <a:pt x="2" y="6"/>
                    <a:pt x="0" y="6"/>
                  </a:cubicBezTo>
                  <a:cubicBezTo>
                    <a:pt x="2" y="6"/>
                    <a:pt x="3" y="5"/>
                    <a:pt x="4" y="4"/>
                  </a:cubicBezTo>
                  <a:cubicBezTo>
                    <a:pt x="5" y="4"/>
                    <a:pt x="5" y="3"/>
                    <a:pt x="6" y="3"/>
                  </a:cubicBezTo>
                  <a:cubicBezTo>
                    <a:pt x="6" y="2"/>
                    <a:pt x="6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0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2"/>
                    <a:pt x="9" y="3"/>
                    <a:pt x="10" y="4"/>
                  </a:cubicBezTo>
                  <a:cubicBezTo>
                    <a:pt x="11" y="4"/>
                    <a:pt x="11" y="5"/>
                    <a:pt x="12" y="5"/>
                  </a:cubicBezTo>
                  <a:cubicBezTo>
                    <a:pt x="12" y="5"/>
                    <a:pt x="13" y="6"/>
                    <a:pt x="13" y="6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6"/>
                    <a:pt x="15" y="6"/>
                    <a:pt x="15" y="6"/>
                  </a:cubicBezTo>
                  <a:cubicBezTo>
                    <a:pt x="15" y="6"/>
                    <a:pt x="16" y="5"/>
                    <a:pt x="16" y="5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9" y="3"/>
                    <a:pt x="20" y="2"/>
                    <a:pt x="20" y="1"/>
                  </a:cubicBezTo>
                  <a:cubicBezTo>
                    <a:pt x="20" y="0"/>
                    <a:pt x="21" y="0"/>
                    <a:pt x="21" y="0"/>
                  </a:cubicBezTo>
                  <a:cubicBezTo>
                    <a:pt x="21" y="0"/>
                    <a:pt x="21" y="0"/>
                    <a:pt x="21" y="1"/>
                  </a:cubicBezTo>
                  <a:cubicBezTo>
                    <a:pt x="22" y="2"/>
                    <a:pt x="23" y="3"/>
                    <a:pt x="24" y="4"/>
                  </a:cubicBezTo>
                  <a:cubicBezTo>
                    <a:pt x="25" y="4"/>
                    <a:pt x="25" y="5"/>
                    <a:pt x="26" y="5"/>
                  </a:cubicBezTo>
                  <a:cubicBezTo>
                    <a:pt x="26" y="5"/>
                    <a:pt x="27" y="5"/>
                    <a:pt x="27" y="5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29" y="6"/>
                    <a:pt x="29" y="6"/>
                    <a:pt x="30" y="5"/>
                  </a:cubicBezTo>
                  <a:cubicBezTo>
                    <a:pt x="31" y="5"/>
                    <a:pt x="31" y="4"/>
                    <a:pt x="32" y="4"/>
                  </a:cubicBezTo>
                  <a:cubicBezTo>
                    <a:pt x="33" y="3"/>
                    <a:pt x="34" y="2"/>
                    <a:pt x="35" y="1"/>
                  </a:cubicBezTo>
                  <a:cubicBezTo>
                    <a:pt x="35" y="0"/>
                    <a:pt x="35" y="0"/>
                    <a:pt x="36" y="0"/>
                  </a:cubicBezTo>
                  <a:cubicBezTo>
                    <a:pt x="36" y="0"/>
                    <a:pt x="36" y="0"/>
                    <a:pt x="36" y="1"/>
                  </a:cubicBezTo>
                  <a:cubicBezTo>
                    <a:pt x="37" y="2"/>
                    <a:pt x="37" y="3"/>
                    <a:pt x="38" y="4"/>
                  </a:cubicBezTo>
                  <a:cubicBezTo>
                    <a:pt x="39" y="5"/>
                    <a:pt x="40" y="5"/>
                    <a:pt x="40" y="5"/>
                  </a:cubicBezTo>
                  <a:cubicBezTo>
                    <a:pt x="40" y="5"/>
                    <a:pt x="41" y="6"/>
                    <a:pt x="41" y="6"/>
                  </a:cubicBezTo>
                  <a:cubicBezTo>
                    <a:pt x="41" y="6"/>
                    <a:pt x="42" y="6"/>
                    <a:pt x="42" y="6"/>
                  </a:cubicBezTo>
                  <a:cubicBezTo>
                    <a:pt x="43" y="6"/>
                    <a:pt x="43" y="6"/>
                    <a:pt x="44" y="5"/>
                  </a:cubicBezTo>
                  <a:cubicBezTo>
                    <a:pt x="45" y="5"/>
                    <a:pt x="45" y="4"/>
                    <a:pt x="46" y="4"/>
                  </a:cubicBezTo>
                  <a:cubicBezTo>
                    <a:pt x="47" y="3"/>
                    <a:pt x="48" y="2"/>
                    <a:pt x="49" y="1"/>
                  </a:cubicBezTo>
                  <a:cubicBezTo>
                    <a:pt x="49" y="1"/>
                    <a:pt x="49" y="0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0" y="1"/>
                    <a:pt x="50" y="2"/>
                    <a:pt x="50" y="3"/>
                  </a:cubicBezTo>
                  <a:cubicBezTo>
                    <a:pt x="51" y="3"/>
                    <a:pt x="51" y="4"/>
                    <a:pt x="52" y="4"/>
                  </a:cubicBezTo>
                  <a:cubicBezTo>
                    <a:pt x="53" y="5"/>
                    <a:pt x="54" y="6"/>
                    <a:pt x="5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53">
              <a:extLst>
                <a:ext uri="{FF2B5EF4-FFF2-40B4-BE49-F238E27FC236}">
                  <a16:creationId xmlns:a16="http://schemas.microsoft.com/office/drawing/2014/main" id="{D15AC853-47E6-AE46-919F-D6A9D0DB7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5" y="2131"/>
              <a:ext cx="114" cy="14"/>
            </a:xfrm>
            <a:custGeom>
              <a:avLst/>
              <a:gdLst>
                <a:gd name="T0" fmla="*/ 44 w 48"/>
                <a:gd name="T1" fmla="*/ 4 h 6"/>
                <a:gd name="T2" fmla="*/ 42 w 48"/>
                <a:gd name="T3" fmla="*/ 1 h 6"/>
                <a:gd name="T4" fmla="*/ 40 w 48"/>
                <a:gd name="T5" fmla="*/ 4 h 6"/>
                <a:gd name="T6" fmla="*/ 36 w 48"/>
                <a:gd name="T7" fmla="*/ 6 h 6"/>
                <a:gd name="T8" fmla="*/ 34 w 48"/>
                <a:gd name="T9" fmla="*/ 5 h 6"/>
                <a:gd name="T10" fmla="*/ 30 w 48"/>
                <a:gd name="T11" fmla="*/ 1 h 6"/>
                <a:gd name="T12" fmla="*/ 28 w 48"/>
                <a:gd name="T13" fmla="*/ 4 h 6"/>
                <a:gd name="T14" fmla="*/ 24 w 48"/>
                <a:gd name="T15" fmla="*/ 6 h 6"/>
                <a:gd name="T16" fmla="*/ 22 w 48"/>
                <a:gd name="T17" fmla="*/ 6 h 6"/>
                <a:gd name="T18" fmla="*/ 17 w 48"/>
                <a:gd name="T19" fmla="*/ 1 h 6"/>
                <a:gd name="T20" fmla="*/ 16 w 48"/>
                <a:gd name="T21" fmla="*/ 4 h 6"/>
                <a:gd name="T22" fmla="*/ 13 w 48"/>
                <a:gd name="T23" fmla="*/ 6 h 6"/>
                <a:gd name="T24" fmla="*/ 10 w 48"/>
                <a:gd name="T25" fmla="*/ 5 h 6"/>
                <a:gd name="T26" fmla="*/ 6 w 48"/>
                <a:gd name="T27" fmla="*/ 1 h 6"/>
                <a:gd name="T28" fmla="*/ 5 w 48"/>
                <a:gd name="T29" fmla="*/ 2 h 6"/>
                <a:gd name="T30" fmla="*/ 0 w 48"/>
                <a:gd name="T31" fmla="*/ 5 h 6"/>
                <a:gd name="T32" fmla="*/ 5 w 48"/>
                <a:gd name="T33" fmla="*/ 2 h 6"/>
                <a:gd name="T34" fmla="*/ 6 w 48"/>
                <a:gd name="T35" fmla="*/ 1 h 6"/>
                <a:gd name="T36" fmla="*/ 6 w 48"/>
                <a:gd name="T37" fmla="*/ 0 h 6"/>
                <a:gd name="T38" fmla="*/ 10 w 48"/>
                <a:gd name="T39" fmla="*/ 4 h 6"/>
                <a:gd name="T40" fmla="*/ 13 w 48"/>
                <a:gd name="T41" fmla="*/ 5 h 6"/>
                <a:gd name="T42" fmla="*/ 15 w 48"/>
                <a:gd name="T43" fmla="*/ 3 h 6"/>
                <a:gd name="T44" fmla="*/ 18 w 48"/>
                <a:gd name="T45" fmla="*/ 0 h 6"/>
                <a:gd name="T46" fmla="*/ 21 w 48"/>
                <a:gd name="T47" fmla="*/ 3 h 6"/>
                <a:gd name="T48" fmla="*/ 23 w 48"/>
                <a:gd name="T49" fmla="*/ 5 h 6"/>
                <a:gd name="T50" fmla="*/ 26 w 48"/>
                <a:gd name="T51" fmla="*/ 4 h 6"/>
                <a:gd name="T52" fmla="*/ 30 w 48"/>
                <a:gd name="T53" fmla="*/ 0 h 6"/>
                <a:gd name="T54" fmla="*/ 31 w 48"/>
                <a:gd name="T55" fmla="*/ 0 h 6"/>
                <a:gd name="T56" fmla="*/ 34 w 48"/>
                <a:gd name="T57" fmla="*/ 4 h 6"/>
                <a:gd name="T58" fmla="*/ 36 w 48"/>
                <a:gd name="T59" fmla="*/ 5 h 6"/>
                <a:gd name="T60" fmla="*/ 39 w 48"/>
                <a:gd name="T61" fmla="*/ 3 h 6"/>
                <a:gd name="T62" fmla="*/ 42 w 48"/>
                <a:gd name="T63" fmla="*/ 0 h 6"/>
                <a:gd name="T64" fmla="*/ 42 w 48"/>
                <a:gd name="T65" fmla="*/ 1 h 6"/>
                <a:gd name="T66" fmla="*/ 44 w 48"/>
                <a:gd name="T6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8" h="6">
                  <a:moveTo>
                    <a:pt x="48" y="5"/>
                  </a:moveTo>
                  <a:cubicBezTo>
                    <a:pt x="46" y="5"/>
                    <a:pt x="45" y="5"/>
                    <a:pt x="44" y="4"/>
                  </a:cubicBezTo>
                  <a:cubicBezTo>
                    <a:pt x="44" y="3"/>
                    <a:pt x="43" y="3"/>
                    <a:pt x="43" y="2"/>
                  </a:cubicBezTo>
                  <a:cubicBezTo>
                    <a:pt x="42" y="2"/>
                    <a:pt x="42" y="1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2"/>
                    <a:pt x="41" y="3"/>
                    <a:pt x="40" y="4"/>
                  </a:cubicBezTo>
                  <a:cubicBezTo>
                    <a:pt x="39" y="4"/>
                    <a:pt x="39" y="5"/>
                    <a:pt x="38" y="5"/>
                  </a:cubicBezTo>
                  <a:cubicBezTo>
                    <a:pt x="38" y="6"/>
                    <a:pt x="37" y="6"/>
                    <a:pt x="36" y="6"/>
                  </a:cubicBezTo>
                  <a:cubicBezTo>
                    <a:pt x="36" y="6"/>
                    <a:pt x="35" y="6"/>
                    <a:pt x="35" y="6"/>
                  </a:cubicBezTo>
                  <a:cubicBezTo>
                    <a:pt x="35" y="6"/>
                    <a:pt x="34" y="6"/>
                    <a:pt x="34" y="5"/>
                  </a:cubicBezTo>
                  <a:cubicBezTo>
                    <a:pt x="33" y="5"/>
                    <a:pt x="33" y="5"/>
                    <a:pt x="32" y="4"/>
                  </a:cubicBezTo>
                  <a:cubicBezTo>
                    <a:pt x="31" y="3"/>
                    <a:pt x="30" y="2"/>
                    <a:pt x="30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2"/>
                    <a:pt x="29" y="3"/>
                    <a:pt x="28" y="4"/>
                  </a:cubicBezTo>
                  <a:cubicBezTo>
                    <a:pt x="28" y="5"/>
                    <a:pt x="27" y="5"/>
                    <a:pt x="26" y="5"/>
                  </a:cubicBezTo>
                  <a:cubicBezTo>
                    <a:pt x="26" y="6"/>
                    <a:pt x="25" y="6"/>
                    <a:pt x="24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2" y="6"/>
                    <a:pt x="22" y="6"/>
                  </a:cubicBezTo>
                  <a:cubicBezTo>
                    <a:pt x="21" y="5"/>
                    <a:pt x="21" y="5"/>
                    <a:pt x="20" y="4"/>
                  </a:cubicBezTo>
                  <a:cubicBezTo>
                    <a:pt x="19" y="3"/>
                    <a:pt x="18" y="2"/>
                    <a:pt x="17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2"/>
                    <a:pt x="17" y="3"/>
                    <a:pt x="16" y="4"/>
                  </a:cubicBezTo>
                  <a:cubicBezTo>
                    <a:pt x="15" y="5"/>
                    <a:pt x="15" y="5"/>
                    <a:pt x="14" y="5"/>
                  </a:cubicBezTo>
                  <a:cubicBezTo>
                    <a:pt x="14" y="6"/>
                    <a:pt x="14" y="6"/>
                    <a:pt x="13" y="6"/>
                  </a:cubicBezTo>
                  <a:cubicBezTo>
                    <a:pt x="13" y="6"/>
                    <a:pt x="12" y="6"/>
                    <a:pt x="12" y="6"/>
                  </a:cubicBezTo>
                  <a:cubicBezTo>
                    <a:pt x="11" y="6"/>
                    <a:pt x="11" y="6"/>
                    <a:pt x="10" y="5"/>
                  </a:cubicBezTo>
                  <a:cubicBezTo>
                    <a:pt x="9" y="5"/>
                    <a:pt x="9" y="4"/>
                    <a:pt x="8" y="4"/>
                  </a:cubicBezTo>
                  <a:cubicBezTo>
                    <a:pt x="7" y="3"/>
                    <a:pt x="7" y="2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2"/>
                    <a:pt x="5" y="2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3" y="5"/>
                    <a:pt x="2" y="5"/>
                    <a:pt x="0" y="5"/>
                  </a:cubicBezTo>
                  <a:cubicBezTo>
                    <a:pt x="2" y="5"/>
                    <a:pt x="3" y="4"/>
                    <a:pt x="4" y="4"/>
                  </a:cubicBezTo>
                  <a:cubicBezTo>
                    <a:pt x="4" y="3"/>
                    <a:pt x="5" y="3"/>
                    <a:pt x="5" y="2"/>
                  </a:cubicBezTo>
                  <a:cubicBezTo>
                    <a:pt x="5" y="2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2"/>
                    <a:pt x="8" y="3"/>
                    <a:pt x="9" y="3"/>
                  </a:cubicBezTo>
                  <a:cubicBezTo>
                    <a:pt x="9" y="4"/>
                    <a:pt x="10" y="4"/>
                    <a:pt x="10" y="4"/>
                  </a:cubicBezTo>
                  <a:cubicBezTo>
                    <a:pt x="11" y="5"/>
                    <a:pt x="11" y="5"/>
                    <a:pt x="12" y="5"/>
                  </a:cubicBezTo>
                  <a:cubicBezTo>
                    <a:pt x="12" y="5"/>
                    <a:pt x="13" y="5"/>
                    <a:pt x="13" y="5"/>
                  </a:cubicBezTo>
                  <a:cubicBezTo>
                    <a:pt x="13" y="5"/>
                    <a:pt x="13" y="5"/>
                    <a:pt x="14" y="4"/>
                  </a:cubicBezTo>
                  <a:cubicBezTo>
                    <a:pt x="14" y="4"/>
                    <a:pt x="15" y="4"/>
                    <a:pt x="15" y="3"/>
                  </a:cubicBezTo>
                  <a:cubicBezTo>
                    <a:pt x="16" y="3"/>
                    <a:pt x="17" y="1"/>
                    <a:pt x="17" y="0"/>
                  </a:cubicBezTo>
                  <a:cubicBezTo>
                    <a:pt x="17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1"/>
                    <a:pt x="20" y="2"/>
                    <a:pt x="21" y="3"/>
                  </a:cubicBezTo>
                  <a:cubicBezTo>
                    <a:pt x="21" y="4"/>
                    <a:pt x="22" y="4"/>
                    <a:pt x="22" y="4"/>
                  </a:cubicBezTo>
                  <a:cubicBezTo>
                    <a:pt x="23" y="4"/>
                    <a:pt x="23" y="4"/>
                    <a:pt x="23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5" y="5"/>
                    <a:pt x="25" y="5"/>
                    <a:pt x="26" y="4"/>
                  </a:cubicBezTo>
                  <a:cubicBezTo>
                    <a:pt x="26" y="4"/>
                    <a:pt x="27" y="4"/>
                    <a:pt x="27" y="3"/>
                  </a:cubicBezTo>
                  <a:cubicBezTo>
                    <a:pt x="28" y="2"/>
                    <a:pt x="29" y="1"/>
                    <a:pt x="30" y="0"/>
                  </a:cubicBezTo>
                  <a:cubicBezTo>
                    <a:pt x="30" y="0"/>
                    <a:pt x="30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1"/>
                    <a:pt x="32" y="3"/>
                    <a:pt x="33" y="3"/>
                  </a:cubicBezTo>
                  <a:cubicBezTo>
                    <a:pt x="33" y="4"/>
                    <a:pt x="34" y="4"/>
                    <a:pt x="34" y="4"/>
                  </a:cubicBezTo>
                  <a:cubicBezTo>
                    <a:pt x="35" y="4"/>
                    <a:pt x="35" y="5"/>
                    <a:pt x="35" y="5"/>
                  </a:cubicBezTo>
                  <a:cubicBezTo>
                    <a:pt x="35" y="5"/>
                    <a:pt x="36" y="5"/>
                    <a:pt x="36" y="5"/>
                  </a:cubicBezTo>
                  <a:cubicBezTo>
                    <a:pt x="37" y="5"/>
                    <a:pt x="37" y="5"/>
                    <a:pt x="38" y="4"/>
                  </a:cubicBezTo>
                  <a:cubicBezTo>
                    <a:pt x="38" y="4"/>
                    <a:pt x="39" y="4"/>
                    <a:pt x="39" y="3"/>
                  </a:cubicBezTo>
                  <a:cubicBezTo>
                    <a:pt x="40" y="3"/>
                    <a:pt x="41" y="2"/>
                    <a:pt x="4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2" y="0"/>
                    <a:pt x="42" y="0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3" y="1"/>
                    <a:pt x="43" y="2"/>
                    <a:pt x="43" y="2"/>
                  </a:cubicBezTo>
                  <a:cubicBezTo>
                    <a:pt x="44" y="3"/>
                    <a:pt x="44" y="3"/>
                    <a:pt x="44" y="4"/>
                  </a:cubicBezTo>
                  <a:cubicBezTo>
                    <a:pt x="45" y="4"/>
                    <a:pt x="46" y="5"/>
                    <a:pt x="48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54">
              <a:extLst>
                <a:ext uri="{FF2B5EF4-FFF2-40B4-BE49-F238E27FC236}">
                  <a16:creationId xmlns:a16="http://schemas.microsoft.com/office/drawing/2014/main" id="{C9E30F28-6B83-CA40-8876-A74A0C704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3" y="2146"/>
              <a:ext cx="114" cy="14"/>
            </a:xfrm>
            <a:custGeom>
              <a:avLst/>
              <a:gdLst>
                <a:gd name="T0" fmla="*/ 44 w 48"/>
                <a:gd name="T1" fmla="*/ 3 h 6"/>
                <a:gd name="T2" fmla="*/ 42 w 48"/>
                <a:gd name="T3" fmla="*/ 0 h 6"/>
                <a:gd name="T4" fmla="*/ 40 w 48"/>
                <a:gd name="T5" fmla="*/ 4 h 6"/>
                <a:gd name="T6" fmla="*/ 36 w 48"/>
                <a:gd name="T7" fmla="*/ 5 h 6"/>
                <a:gd name="T8" fmla="*/ 34 w 48"/>
                <a:gd name="T9" fmla="*/ 5 h 6"/>
                <a:gd name="T10" fmla="*/ 30 w 48"/>
                <a:gd name="T11" fmla="*/ 1 h 6"/>
                <a:gd name="T12" fmla="*/ 28 w 48"/>
                <a:gd name="T13" fmla="*/ 4 h 6"/>
                <a:gd name="T14" fmla="*/ 24 w 48"/>
                <a:gd name="T15" fmla="*/ 6 h 6"/>
                <a:gd name="T16" fmla="*/ 22 w 48"/>
                <a:gd name="T17" fmla="*/ 5 h 6"/>
                <a:gd name="T18" fmla="*/ 17 w 48"/>
                <a:gd name="T19" fmla="*/ 1 h 6"/>
                <a:gd name="T20" fmla="*/ 16 w 48"/>
                <a:gd name="T21" fmla="*/ 4 h 6"/>
                <a:gd name="T22" fmla="*/ 13 w 48"/>
                <a:gd name="T23" fmla="*/ 5 h 6"/>
                <a:gd name="T24" fmla="*/ 10 w 48"/>
                <a:gd name="T25" fmla="*/ 5 h 6"/>
                <a:gd name="T26" fmla="*/ 6 w 48"/>
                <a:gd name="T27" fmla="*/ 0 h 6"/>
                <a:gd name="T28" fmla="*/ 5 w 48"/>
                <a:gd name="T29" fmla="*/ 2 h 6"/>
                <a:gd name="T30" fmla="*/ 0 w 48"/>
                <a:gd name="T31" fmla="*/ 5 h 6"/>
                <a:gd name="T32" fmla="*/ 5 w 48"/>
                <a:gd name="T33" fmla="*/ 2 h 6"/>
                <a:gd name="T34" fmla="*/ 6 w 48"/>
                <a:gd name="T35" fmla="*/ 0 h 6"/>
                <a:gd name="T36" fmla="*/ 6 w 48"/>
                <a:gd name="T37" fmla="*/ 0 h 6"/>
                <a:gd name="T38" fmla="*/ 10 w 48"/>
                <a:gd name="T39" fmla="*/ 4 h 6"/>
                <a:gd name="T40" fmla="*/ 13 w 48"/>
                <a:gd name="T41" fmla="*/ 4 h 6"/>
                <a:gd name="T42" fmla="*/ 15 w 48"/>
                <a:gd name="T43" fmla="*/ 3 h 6"/>
                <a:gd name="T44" fmla="*/ 18 w 48"/>
                <a:gd name="T45" fmla="*/ 0 h 6"/>
                <a:gd name="T46" fmla="*/ 21 w 48"/>
                <a:gd name="T47" fmla="*/ 3 h 6"/>
                <a:gd name="T48" fmla="*/ 23 w 48"/>
                <a:gd name="T49" fmla="*/ 4 h 6"/>
                <a:gd name="T50" fmla="*/ 26 w 48"/>
                <a:gd name="T51" fmla="*/ 4 h 6"/>
                <a:gd name="T52" fmla="*/ 30 w 48"/>
                <a:gd name="T53" fmla="*/ 0 h 6"/>
                <a:gd name="T54" fmla="*/ 31 w 48"/>
                <a:gd name="T55" fmla="*/ 0 h 6"/>
                <a:gd name="T56" fmla="*/ 34 w 48"/>
                <a:gd name="T57" fmla="*/ 4 h 6"/>
                <a:gd name="T58" fmla="*/ 36 w 48"/>
                <a:gd name="T59" fmla="*/ 4 h 6"/>
                <a:gd name="T60" fmla="*/ 39 w 48"/>
                <a:gd name="T61" fmla="*/ 3 h 6"/>
                <a:gd name="T62" fmla="*/ 42 w 48"/>
                <a:gd name="T63" fmla="*/ 0 h 6"/>
                <a:gd name="T64" fmla="*/ 42 w 48"/>
                <a:gd name="T65" fmla="*/ 0 h 6"/>
                <a:gd name="T66" fmla="*/ 44 w 48"/>
                <a:gd name="T6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8" h="6">
                  <a:moveTo>
                    <a:pt x="48" y="5"/>
                  </a:moveTo>
                  <a:cubicBezTo>
                    <a:pt x="46" y="5"/>
                    <a:pt x="45" y="4"/>
                    <a:pt x="44" y="3"/>
                  </a:cubicBezTo>
                  <a:cubicBezTo>
                    <a:pt x="44" y="3"/>
                    <a:pt x="43" y="3"/>
                    <a:pt x="43" y="2"/>
                  </a:cubicBezTo>
                  <a:cubicBezTo>
                    <a:pt x="42" y="2"/>
                    <a:pt x="42" y="1"/>
                    <a:pt x="4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2" y="2"/>
                    <a:pt x="41" y="3"/>
                    <a:pt x="40" y="4"/>
                  </a:cubicBezTo>
                  <a:cubicBezTo>
                    <a:pt x="39" y="4"/>
                    <a:pt x="39" y="4"/>
                    <a:pt x="38" y="5"/>
                  </a:cubicBezTo>
                  <a:cubicBezTo>
                    <a:pt x="38" y="5"/>
                    <a:pt x="37" y="5"/>
                    <a:pt x="36" y="5"/>
                  </a:cubicBezTo>
                  <a:cubicBezTo>
                    <a:pt x="36" y="5"/>
                    <a:pt x="35" y="5"/>
                    <a:pt x="35" y="5"/>
                  </a:cubicBezTo>
                  <a:cubicBezTo>
                    <a:pt x="35" y="5"/>
                    <a:pt x="34" y="5"/>
                    <a:pt x="34" y="5"/>
                  </a:cubicBezTo>
                  <a:cubicBezTo>
                    <a:pt x="33" y="5"/>
                    <a:pt x="33" y="4"/>
                    <a:pt x="32" y="4"/>
                  </a:cubicBezTo>
                  <a:cubicBezTo>
                    <a:pt x="31" y="3"/>
                    <a:pt x="30" y="2"/>
                    <a:pt x="30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2"/>
                    <a:pt x="29" y="3"/>
                    <a:pt x="28" y="4"/>
                  </a:cubicBezTo>
                  <a:cubicBezTo>
                    <a:pt x="28" y="4"/>
                    <a:pt x="27" y="5"/>
                    <a:pt x="26" y="5"/>
                  </a:cubicBezTo>
                  <a:cubicBezTo>
                    <a:pt x="26" y="5"/>
                    <a:pt x="25" y="6"/>
                    <a:pt x="24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2" y="5"/>
                    <a:pt x="22" y="5"/>
                  </a:cubicBezTo>
                  <a:cubicBezTo>
                    <a:pt x="21" y="5"/>
                    <a:pt x="21" y="4"/>
                    <a:pt x="20" y="4"/>
                  </a:cubicBezTo>
                  <a:cubicBezTo>
                    <a:pt x="19" y="3"/>
                    <a:pt x="18" y="2"/>
                    <a:pt x="17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2"/>
                    <a:pt x="17" y="3"/>
                    <a:pt x="16" y="4"/>
                  </a:cubicBezTo>
                  <a:cubicBezTo>
                    <a:pt x="15" y="4"/>
                    <a:pt x="15" y="5"/>
                    <a:pt x="14" y="5"/>
                  </a:cubicBezTo>
                  <a:cubicBezTo>
                    <a:pt x="14" y="5"/>
                    <a:pt x="14" y="5"/>
                    <a:pt x="13" y="5"/>
                  </a:cubicBezTo>
                  <a:cubicBezTo>
                    <a:pt x="13" y="5"/>
                    <a:pt x="12" y="6"/>
                    <a:pt x="12" y="5"/>
                  </a:cubicBezTo>
                  <a:cubicBezTo>
                    <a:pt x="11" y="5"/>
                    <a:pt x="11" y="5"/>
                    <a:pt x="10" y="5"/>
                  </a:cubicBezTo>
                  <a:cubicBezTo>
                    <a:pt x="9" y="4"/>
                    <a:pt x="9" y="4"/>
                    <a:pt x="8" y="4"/>
                  </a:cubicBezTo>
                  <a:cubicBezTo>
                    <a:pt x="7" y="3"/>
                    <a:pt x="7" y="2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6" y="2"/>
                    <a:pt x="5" y="2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3" y="4"/>
                    <a:pt x="2" y="5"/>
                    <a:pt x="0" y="5"/>
                  </a:cubicBezTo>
                  <a:cubicBezTo>
                    <a:pt x="2" y="5"/>
                    <a:pt x="3" y="4"/>
                    <a:pt x="4" y="3"/>
                  </a:cubicBezTo>
                  <a:cubicBezTo>
                    <a:pt x="4" y="3"/>
                    <a:pt x="5" y="2"/>
                    <a:pt x="5" y="2"/>
                  </a:cubicBezTo>
                  <a:cubicBezTo>
                    <a:pt x="5" y="1"/>
                    <a:pt x="6" y="1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1"/>
                    <a:pt x="8" y="2"/>
                    <a:pt x="9" y="3"/>
                  </a:cubicBezTo>
                  <a:cubicBezTo>
                    <a:pt x="9" y="3"/>
                    <a:pt x="10" y="4"/>
                    <a:pt x="10" y="4"/>
                  </a:cubicBezTo>
                  <a:cubicBezTo>
                    <a:pt x="11" y="4"/>
                    <a:pt x="11" y="4"/>
                    <a:pt x="12" y="4"/>
                  </a:cubicBezTo>
                  <a:cubicBezTo>
                    <a:pt x="12" y="4"/>
                    <a:pt x="13" y="4"/>
                    <a:pt x="13" y="4"/>
                  </a:cubicBezTo>
                  <a:cubicBezTo>
                    <a:pt x="13" y="4"/>
                    <a:pt x="13" y="4"/>
                    <a:pt x="14" y="4"/>
                  </a:cubicBezTo>
                  <a:cubicBezTo>
                    <a:pt x="14" y="4"/>
                    <a:pt x="15" y="3"/>
                    <a:pt x="15" y="3"/>
                  </a:cubicBezTo>
                  <a:cubicBezTo>
                    <a:pt x="16" y="2"/>
                    <a:pt x="17" y="1"/>
                    <a:pt x="17" y="0"/>
                  </a:cubicBezTo>
                  <a:cubicBezTo>
                    <a:pt x="17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1"/>
                    <a:pt x="20" y="2"/>
                    <a:pt x="21" y="3"/>
                  </a:cubicBezTo>
                  <a:cubicBezTo>
                    <a:pt x="21" y="3"/>
                    <a:pt x="22" y="4"/>
                    <a:pt x="22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5" y="4"/>
                    <a:pt x="25" y="4"/>
                    <a:pt x="26" y="4"/>
                  </a:cubicBezTo>
                  <a:cubicBezTo>
                    <a:pt x="26" y="4"/>
                    <a:pt x="27" y="3"/>
                    <a:pt x="27" y="3"/>
                  </a:cubicBezTo>
                  <a:cubicBezTo>
                    <a:pt x="28" y="2"/>
                    <a:pt x="29" y="1"/>
                    <a:pt x="30" y="0"/>
                  </a:cubicBezTo>
                  <a:cubicBezTo>
                    <a:pt x="30" y="0"/>
                    <a:pt x="30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1"/>
                    <a:pt x="32" y="2"/>
                    <a:pt x="33" y="3"/>
                  </a:cubicBezTo>
                  <a:cubicBezTo>
                    <a:pt x="33" y="3"/>
                    <a:pt x="34" y="4"/>
                    <a:pt x="34" y="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4"/>
                    <a:pt x="36" y="4"/>
                    <a:pt x="36" y="4"/>
                  </a:cubicBezTo>
                  <a:cubicBezTo>
                    <a:pt x="37" y="4"/>
                    <a:pt x="37" y="4"/>
                    <a:pt x="38" y="4"/>
                  </a:cubicBezTo>
                  <a:cubicBezTo>
                    <a:pt x="38" y="4"/>
                    <a:pt x="39" y="3"/>
                    <a:pt x="39" y="3"/>
                  </a:cubicBezTo>
                  <a:cubicBezTo>
                    <a:pt x="40" y="2"/>
                    <a:pt x="41" y="1"/>
                    <a:pt x="4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3" y="1"/>
                    <a:pt x="43" y="1"/>
                    <a:pt x="43" y="2"/>
                  </a:cubicBezTo>
                  <a:cubicBezTo>
                    <a:pt x="44" y="2"/>
                    <a:pt x="44" y="3"/>
                    <a:pt x="44" y="3"/>
                  </a:cubicBezTo>
                  <a:cubicBezTo>
                    <a:pt x="45" y="4"/>
                    <a:pt x="46" y="5"/>
                    <a:pt x="48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Freeform 55">
              <a:extLst>
                <a:ext uri="{FF2B5EF4-FFF2-40B4-BE49-F238E27FC236}">
                  <a16:creationId xmlns:a16="http://schemas.microsoft.com/office/drawing/2014/main" id="{94BE51E8-D8E7-7446-A377-4E8547D86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" y="2476"/>
              <a:ext cx="113" cy="14"/>
            </a:xfrm>
            <a:custGeom>
              <a:avLst/>
              <a:gdLst>
                <a:gd name="T0" fmla="*/ 44 w 48"/>
                <a:gd name="T1" fmla="*/ 4 h 6"/>
                <a:gd name="T2" fmla="*/ 42 w 48"/>
                <a:gd name="T3" fmla="*/ 1 h 6"/>
                <a:gd name="T4" fmla="*/ 40 w 48"/>
                <a:gd name="T5" fmla="*/ 4 h 6"/>
                <a:gd name="T6" fmla="*/ 36 w 48"/>
                <a:gd name="T7" fmla="*/ 6 h 6"/>
                <a:gd name="T8" fmla="*/ 34 w 48"/>
                <a:gd name="T9" fmla="*/ 5 h 6"/>
                <a:gd name="T10" fmla="*/ 30 w 48"/>
                <a:gd name="T11" fmla="*/ 1 h 6"/>
                <a:gd name="T12" fmla="*/ 28 w 48"/>
                <a:gd name="T13" fmla="*/ 4 h 6"/>
                <a:gd name="T14" fmla="*/ 24 w 48"/>
                <a:gd name="T15" fmla="*/ 6 h 6"/>
                <a:gd name="T16" fmla="*/ 22 w 48"/>
                <a:gd name="T17" fmla="*/ 6 h 6"/>
                <a:gd name="T18" fmla="*/ 17 w 48"/>
                <a:gd name="T19" fmla="*/ 1 h 6"/>
                <a:gd name="T20" fmla="*/ 16 w 48"/>
                <a:gd name="T21" fmla="*/ 4 h 6"/>
                <a:gd name="T22" fmla="*/ 13 w 48"/>
                <a:gd name="T23" fmla="*/ 6 h 6"/>
                <a:gd name="T24" fmla="*/ 10 w 48"/>
                <a:gd name="T25" fmla="*/ 5 h 6"/>
                <a:gd name="T26" fmla="*/ 6 w 48"/>
                <a:gd name="T27" fmla="*/ 1 h 6"/>
                <a:gd name="T28" fmla="*/ 5 w 48"/>
                <a:gd name="T29" fmla="*/ 2 h 6"/>
                <a:gd name="T30" fmla="*/ 0 w 48"/>
                <a:gd name="T31" fmla="*/ 5 h 6"/>
                <a:gd name="T32" fmla="*/ 5 w 48"/>
                <a:gd name="T33" fmla="*/ 2 h 6"/>
                <a:gd name="T34" fmla="*/ 6 w 48"/>
                <a:gd name="T35" fmla="*/ 1 h 6"/>
                <a:gd name="T36" fmla="*/ 6 w 48"/>
                <a:gd name="T37" fmla="*/ 0 h 6"/>
                <a:gd name="T38" fmla="*/ 10 w 48"/>
                <a:gd name="T39" fmla="*/ 4 h 6"/>
                <a:gd name="T40" fmla="*/ 13 w 48"/>
                <a:gd name="T41" fmla="*/ 5 h 6"/>
                <a:gd name="T42" fmla="*/ 15 w 48"/>
                <a:gd name="T43" fmla="*/ 3 h 6"/>
                <a:gd name="T44" fmla="*/ 18 w 48"/>
                <a:gd name="T45" fmla="*/ 0 h 6"/>
                <a:gd name="T46" fmla="*/ 21 w 48"/>
                <a:gd name="T47" fmla="*/ 3 h 6"/>
                <a:gd name="T48" fmla="*/ 23 w 48"/>
                <a:gd name="T49" fmla="*/ 5 h 6"/>
                <a:gd name="T50" fmla="*/ 26 w 48"/>
                <a:gd name="T51" fmla="*/ 4 h 6"/>
                <a:gd name="T52" fmla="*/ 30 w 48"/>
                <a:gd name="T53" fmla="*/ 0 h 6"/>
                <a:gd name="T54" fmla="*/ 31 w 48"/>
                <a:gd name="T55" fmla="*/ 0 h 6"/>
                <a:gd name="T56" fmla="*/ 34 w 48"/>
                <a:gd name="T57" fmla="*/ 4 h 6"/>
                <a:gd name="T58" fmla="*/ 36 w 48"/>
                <a:gd name="T59" fmla="*/ 5 h 6"/>
                <a:gd name="T60" fmla="*/ 39 w 48"/>
                <a:gd name="T61" fmla="*/ 3 h 6"/>
                <a:gd name="T62" fmla="*/ 42 w 48"/>
                <a:gd name="T63" fmla="*/ 0 h 6"/>
                <a:gd name="T64" fmla="*/ 42 w 48"/>
                <a:gd name="T65" fmla="*/ 1 h 6"/>
                <a:gd name="T66" fmla="*/ 44 w 48"/>
                <a:gd name="T67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8" h="6">
                  <a:moveTo>
                    <a:pt x="48" y="5"/>
                  </a:moveTo>
                  <a:cubicBezTo>
                    <a:pt x="46" y="5"/>
                    <a:pt x="45" y="5"/>
                    <a:pt x="44" y="4"/>
                  </a:cubicBezTo>
                  <a:cubicBezTo>
                    <a:pt x="44" y="3"/>
                    <a:pt x="43" y="3"/>
                    <a:pt x="43" y="2"/>
                  </a:cubicBezTo>
                  <a:cubicBezTo>
                    <a:pt x="42" y="2"/>
                    <a:pt x="42" y="1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2" y="2"/>
                    <a:pt x="41" y="3"/>
                    <a:pt x="40" y="4"/>
                  </a:cubicBezTo>
                  <a:cubicBezTo>
                    <a:pt x="39" y="4"/>
                    <a:pt x="39" y="5"/>
                    <a:pt x="38" y="5"/>
                  </a:cubicBezTo>
                  <a:cubicBezTo>
                    <a:pt x="38" y="6"/>
                    <a:pt x="37" y="6"/>
                    <a:pt x="36" y="6"/>
                  </a:cubicBezTo>
                  <a:cubicBezTo>
                    <a:pt x="36" y="6"/>
                    <a:pt x="35" y="6"/>
                    <a:pt x="35" y="6"/>
                  </a:cubicBezTo>
                  <a:cubicBezTo>
                    <a:pt x="35" y="6"/>
                    <a:pt x="34" y="6"/>
                    <a:pt x="34" y="5"/>
                  </a:cubicBezTo>
                  <a:cubicBezTo>
                    <a:pt x="33" y="5"/>
                    <a:pt x="33" y="5"/>
                    <a:pt x="32" y="4"/>
                  </a:cubicBezTo>
                  <a:cubicBezTo>
                    <a:pt x="31" y="3"/>
                    <a:pt x="30" y="2"/>
                    <a:pt x="30" y="1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0" y="2"/>
                    <a:pt x="29" y="3"/>
                    <a:pt x="28" y="4"/>
                  </a:cubicBezTo>
                  <a:cubicBezTo>
                    <a:pt x="28" y="5"/>
                    <a:pt x="27" y="5"/>
                    <a:pt x="26" y="5"/>
                  </a:cubicBezTo>
                  <a:cubicBezTo>
                    <a:pt x="26" y="6"/>
                    <a:pt x="25" y="6"/>
                    <a:pt x="24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2" y="6"/>
                    <a:pt x="22" y="6"/>
                  </a:cubicBezTo>
                  <a:cubicBezTo>
                    <a:pt x="21" y="5"/>
                    <a:pt x="21" y="5"/>
                    <a:pt x="20" y="4"/>
                  </a:cubicBezTo>
                  <a:cubicBezTo>
                    <a:pt x="19" y="3"/>
                    <a:pt x="18" y="2"/>
                    <a:pt x="17" y="1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2"/>
                    <a:pt x="17" y="3"/>
                    <a:pt x="16" y="4"/>
                  </a:cubicBezTo>
                  <a:cubicBezTo>
                    <a:pt x="15" y="5"/>
                    <a:pt x="15" y="5"/>
                    <a:pt x="14" y="5"/>
                  </a:cubicBezTo>
                  <a:cubicBezTo>
                    <a:pt x="14" y="6"/>
                    <a:pt x="14" y="6"/>
                    <a:pt x="13" y="6"/>
                  </a:cubicBezTo>
                  <a:cubicBezTo>
                    <a:pt x="13" y="6"/>
                    <a:pt x="12" y="6"/>
                    <a:pt x="12" y="6"/>
                  </a:cubicBezTo>
                  <a:cubicBezTo>
                    <a:pt x="11" y="6"/>
                    <a:pt x="11" y="6"/>
                    <a:pt x="10" y="5"/>
                  </a:cubicBezTo>
                  <a:cubicBezTo>
                    <a:pt x="9" y="5"/>
                    <a:pt x="9" y="4"/>
                    <a:pt x="8" y="4"/>
                  </a:cubicBezTo>
                  <a:cubicBezTo>
                    <a:pt x="7" y="3"/>
                    <a:pt x="7" y="2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2"/>
                    <a:pt x="5" y="2"/>
                  </a:cubicBezTo>
                  <a:cubicBezTo>
                    <a:pt x="5" y="3"/>
                    <a:pt x="4" y="3"/>
                    <a:pt x="4" y="4"/>
                  </a:cubicBezTo>
                  <a:cubicBezTo>
                    <a:pt x="3" y="5"/>
                    <a:pt x="2" y="5"/>
                    <a:pt x="0" y="5"/>
                  </a:cubicBezTo>
                  <a:cubicBezTo>
                    <a:pt x="2" y="5"/>
                    <a:pt x="3" y="4"/>
                    <a:pt x="4" y="4"/>
                  </a:cubicBezTo>
                  <a:cubicBezTo>
                    <a:pt x="4" y="3"/>
                    <a:pt x="5" y="3"/>
                    <a:pt x="5" y="2"/>
                  </a:cubicBezTo>
                  <a:cubicBezTo>
                    <a:pt x="5" y="2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7" y="2"/>
                    <a:pt x="8" y="3"/>
                    <a:pt x="9" y="3"/>
                  </a:cubicBezTo>
                  <a:cubicBezTo>
                    <a:pt x="9" y="4"/>
                    <a:pt x="10" y="4"/>
                    <a:pt x="10" y="4"/>
                  </a:cubicBezTo>
                  <a:cubicBezTo>
                    <a:pt x="11" y="5"/>
                    <a:pt x="11" y="5"/>
                    <a:pt x="12" y="5"/>
                  </a:cubicBezTo>
                  <a:cubicBezTo>
                    <a:pt x="12" y="5"/>
                    <a:pt x="13" y="5"/>
                    <a:pt x="13" y="5"/>
                  </a:cubicBezTo>
                  <a:cubicBezTo>
                    <a:pt x="13" y="5"/>
                    <a:pt x="13" y="5"/>
                    <a:pt x="14" y="4"/>
                  </a:cubicBezTo>
                  <a:cubicBezTo>
                    <a:pt x="14" y="4"/>
                    <a:pt x="15" y="4"/>
                    <a:pt x="15" y="3"/>
                  </a:cubicBezTo>
                  <a:cubicBezTo>
                    <a:pt x="16" y="3"/>
                    <a:pt x="17" y="1"/>
                    <a:pt x="17" y="0"/>
                  </a:cubicBezTo>
                  <a:cubicBezTo>
                    <a:pt x="17" y="0"/>
                    <a:pt x="18" y="0"/>
                    <a:pt x="18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1"/>
                    <a:pt x="20" y="2"/>
                    <a:pt x="21" y="3"/>
                  </a:cubicBezTo>
                  <a:cubicBezTo>
                    <a:pt x="21" y="4"/>
                    <a:pt x="22" y="4"/>
                    <a:pt x="22" y="4"/>
                  </a:cubicBezTo>
                  <a:cubicBezTo>
                    <a:pt x="23" y="4"/>
                    <a:pt x="23" y="4"/>
                    <a:pt x="23" y="5"/>
                  </a:cubicBezTo>
                  <a:cubicBezTo>
                    <a:pt x="24" y="5"/>
                    <a:pt x="24" y="5"/>
                    <a:pt x="24" y="5"/>
                  </a:cubicBezTo>
                  <a:cubicBezTo>
                    <a:pt x="25" y="5"/>
                    <a:pt x="25" y="5"/>
                    <a:pt x="26" y="4"/>
                  </a:cubicBezTo>
                  <a:cubicBezTo>
                    <a:pt x="26" y="4"/>
                    <a:pt x="27" y="4"/>
                    <a:pt x="27" y="3"/>
                  </a:cubicBezTo>
                  <a:cubicBezTo>
                    <a:pt x="28" y="2"/>
                    <a:pt x="29" y="1"/>
                    <a:pt x="30" y="0"/>
                  </a:cubicBezTo>
                  <a:cubicBezTo>
                    <a:pt x="30" y="0"/>
                    <a:pt x="30" y="0"/>
                    <a:pt x="3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1" y="1"/>
                    <a:pt x="32" y="3"/>
                    <a:pt x="33" y="3"/>
                  </a:cubicBezTo>
                  <a:cubicBezTo>
                    <a:pt x="33" y="4"/>
                    <a:pt x="34" y="4"/>
                    <a:pt x="34" y="4"/>
                  </a:cubicBezTo>
                  <a:cubicBezTo>
                    <a:pt x="35" y="4"/>
                    <a:pt x="35" y="5"/>
                    <a:pt x="35" y="5"/>
                  </a:cubicBezTo>
                  <a:cubicBezTo>
                    <a:pt x="35" y="5"/>
                    <a:pt x="36" y="5"/>
                    <a:pt x="36" y="5"/>
                  </a:cubicBezTo>
                  <a:cubicBezTo>
                    <a:pt x="37" y="5"/>
                    <a:pt x="37" y="5"/>
                    <a:pt x="38" y="4"/>
                  </a:cubicBezTo>
                  <a:cubicBezTo>
                    <a:pt x="38" y="4"/>
                    <a:pt x="39" y="4"/>
                    <a:pt x="39" y="3"/>
                  </a:cubicBezTo>
                  <a:cubicBezTo>
                    <a:pt x="40" y="3"/>
                    <a:pt x="41" y="2"/>
                    <a:pt x="42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42" y="0"/>
                    <a:pt x="42" y="0"/>
                    <a:pt x="42" y="1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3" y="1"/>
                    <a:pt x="43" y="2"/>
                    <a:pt x="43" y="2"/>
                  </a:cubicBezTo>
                  <a:cubicBezTo>
                    <a:pt x="44" y="3"/>
                    <a:pt x="44" y="3"/>
                    <a:pt x="44" y="4"/>
                  </a:cubicBezTo>
                  <a:cubicBezTo>
                    <a:pt x="45" y="4"/>
                    <a:pt x="46" y="5"/>
                    <a:pt x="48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" name="Group 56">
            <a:extLst>
              <a:ext uri="{FF2B5EF4-FFF2-40B4-BE49-F238E27FC236}">
                <a16:creationId xmlns:a16="http://schemas.microsoft.com/office/drawing/2014/main" id="{362B9B24-6828-E644-979F-87DE3D4C5EA1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1860550"/>
            <a:ext cx="2827338" cy="3513138"/>
            <a:chOff x="3274007" y="971250"/>
            <a:chExt cx="2826990" cy="3512772"/>
          </a:xfrm>
        </p:grpSpPr>
        <p:sp>
          <p:nvSpPr>
            <p:cNvPr id="55" name="Oval 60">
              <a:extLst>
                <a:ext uri="{FF2B5EF4-FFF2-40B4-BE49-F238E27FC236}">
                  <a16:creationId xmlns:a16="http://schemas.microsoft.com/office/drawing/2014/main" id="{06A304C5-78B9-3F4F-891A-29C077D774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4007" y="4325289"/>
              <a:ext cx="2763498" cy="158733"/>
            </a:xfrm>
            <a:prstGeom prst="ellipse">
              <a:avLst/>
            </a:prstGeom>
            <a:solidFill>
              <a:schemeClr val="accent1">
                <a:lumMod val="75000"/>
                <a:alpha val="1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623" name="Freeform 16">
              <a:extLst>
                <a:ext uri="{FF2B5EF4-FFF2-40B4-BE49-F238E27FC236}">
                  <a16:creationId xmlns:a16="http://schemas.microsoft.com/office/drawing/2014/main" id="{DBC67330-6B85-0E4B-A3AC-9E9571E7213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3575" y="1043396"/>
              <a:ext cx="874840" cy="2697101"/>
            </a:xfrm>
            <a:custGeom>
              <a:avLst/>
              <a:gdLst>
                <a:gd name="T0" fmla="*/ 0 w 229"/>
                <a:gd name="T1" fmla="*/ 0 h 706"/>
                <a:gd name="T2" fmla="*/ 0 w 229"/>
                <a:gd name="T3" fmla="*/ 2697101 h 706"/>
                <a:gd name="T4" fmla="*/ 874840 w 229"/>
                <a:gd name="T5" fmla="*/ 2697101 h 706"/>
                <a:gd name="T6" fmla="*/ 0 w 229"/>
                <a:gd name="T7" fmla="*/ 0 h 70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9"/>
                <a:gd name="T13" fmla="*/ 0 h 706"/>
                <a:gd name="T14" fmla="*/ 229 w 229"/>
                <a:gd name="T15" fmla="*/ 706 h 70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9" h="706">
                  <a:moveTo>
                    <a:pt x="0" y="0"/>
                  </a:moveTo>
                  <a:lnTo>
                    <a:pt x="0" y="706"/>
                  </a:lnTo>
                  <a:lnTo>
                    <a:pt x="229" y="7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624" name="Freeform 20">
              <a:extLst>
                <a:ext uri="{FF2B5EF4-FFF2-40B4-BE49-F238E27FC236}">
                  <a16:creationId xmlns:a16="http://schemas.microsoft.com/office/drawing/2014/main" id="{6219E250-C79A-0348-AF88-0F5EB5C67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9853" y="986531"/>
              <a:ext cx="1035290" cy="2383840"/>
            </a:xfrm>
            <a:custGeom>
              <a:avLst/>
              <a:gdLst>
                <a:gd name="T0" fmla="*/ 1035290 w 114"/>
                <a:gd name="T1" fmla="*/ 0 h 262"/>
                <a:gd name="T2" fmla="*/ 1035290 w 114"/>
                <a:gd name="T3" fmla="*/ 2383840 h 262"/>
                <a:gd name="T4" fmla="*/ 0 w 114"/>
                <a:gd name="T5" fmla="*/ 2383840 h 262"/>
                <a:gd name="T6" fmla="*/ 1035290 w 114"/>
                <a:gd name="T7" fmla="*/ 0 h 2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262"/>
                <a:gd name="T14" fmla="*/ 114 w 114"/>
                <a:gd name="T15" fmla="*/ 262 h 2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262">
                  <a:moveTo>
                    <a:pt x="114" y="0"/>
                  </a:moveTo>
                  <a:cubicBezTo>
                    <a:pt x="114" y="262"/>
                    <a:pt x="114" y="262"/>
                    <a:pt x="114" y="262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62"/>
                    <a:pt x="5" y="61"/>
                    <a:pt x="114" y="0"/>
                  </a:cubicBezTo>
                  <a:close/>
                </a:path>
              </a:pathLst>
            </a:custGeom>
            <a:solidFill>
              <a:schemeClr val="accent1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/>
              <a:r>
                <a:rPr lang="en-US" altLang="en-US" sz="32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a.</a:t>
              </a:r>
            </a:p>
          </p:txBody>
        </p:sp>
        <p:sp>
          <p:nvSpPr>
            <p:cNvPr id="18" name="Rectangle 21">
              <a:extLst>
                <a:ext uri="{FF2B5EF4-FFF2-40B4-BE49-F238E27FC236}">
                  <a16:creationId xmlns:a16="http://schemas.microsoft.com/office/drawing/2014/main" id="{821BAE1A-01CF-534F-B3C5-93E477F7A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0359" y="971250"/>
              <a:ext cx="26985" cy="292228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626" name="Freeform 22">
              <a:extLst>
                <a:ext uri="{FF2B5EF4-FFF2-40B4-BE49-F238E27FC236}">
                  <a16:creationId xmlns:a16="http://schemas.microsoft.com/office/drawing/2014/main" id="{993270CF-AF1E-4E42-83DF-A4CCEF0D2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007" y="3740936"/>
              <a:ext cx="2826990" cy="653264"/>
            </a:xfrm>
            <a:custGeom>
              <a:avLst/>
              <a:gdLst>
                <a:gd name="T0" fmla="*/ 2544291 w 740"/>
                <a:gd name="T1" fmla="*/ 653264 h 171"/>
                <a:gd name="T2" fmla="*/ 282699 w 740"/>
                <a:gd name="T3" fmla="*/ 653264 h 171"/>
                <a:gd name="T4" fmla="*/ 0 w 740"/>
                <a:gd name="T5" fmla="*/ 0 h 171"/>
                <a:gd name="T6" fmla="*/ 2826990 w 740"/>
                <a:gd name="T7" fmla="*/ 0 h 171"/>
                <a:gd name="T8" fmla="*/ 2544291 w 740"/>
                <a:gd name="T9" fmla="*/ 653264 h 1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0"/>
                <a:gd name="T16" fmla="*/ 0 h 171"/>
                <a:gd name="T17" fmla="*/ 740 w 740"/>
                <a:gd name="T18" fmla="*/ 171 h 1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0" h="171">
                  <a:moveTo>
                    <a:pt x="666" y="171"/>
                  </a:moveTo>
                  <a:lnTo>
                    <a:pt x="74" y="171"/>
                  </a:lnTo>
                  <a:lnTo>
                    <a:pt x="0" y="0"/>
                  </a:lnTo>
                  <a:lnTo>
                    <a:pt x="740" y="0"/>
                  </a:lnTo>
                  <a:lnTo>
                    <a:pt x="666" y="1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24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50%</a:t>
              </a:r>
            </a:p>
          </p:txBody>
        </p:sp>
        <p:sp>
          <p:nvSpPr>
            <p:cNvPr id="32" name="Freeform 38">
              <a:extLst>
                <a:ext uri="{FF2B5EF4-FFF2-40B4-BE49-F238E27FC236}">
                  <a16:creationId xmlns:a16="http://schemas.microsoft.com/office/drawing/2014/main" id="{F654C4C2-62AC-FF43-A066-44E27501BE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69246" y="3752260"/>
              <a:ext cx="2619053" cy="641283"/>
            </a:xfrm>
            <a:custGeom>
              <a:avLst/>
              <a:gdLst>
                <a:gd name="T0" fmla="*/ 1499 w 1499"/>
                <a:gd name="T1" fmla="*/ 0 h 369"/>
                <a:gd name="T2" fmla="*/ 1495 w 1499"/>
                <a:gd name="T3" fmla="*/ 0 h 369"/>
                <a:gd name="T4" fmla="*/ 1260 w 1499"/>
                <a:gd name="T5" fmla="*/ 245 h 369"/>
                <a:gd name="T6" fmla="*/ 667 w 1499"/>
                <a:gd name="T7" fmla="*/ 288 h 369"/>
                <a:gd name="T8" fmla="*/ 135 w 1499"/>
                <a:gd name="T9" fmla="*/ 279 h 369"/>
                <a:gd name="T10" fmla="*/ 0 w 1499"/>
                <a:gd name="T11" fmla="*/ 239 h 369"/>
                <a:gd name="T12" fmla="*/ 56 w 1499"/>
                <a:gd name="T13" fmla="*/ 369 h 369"/>
                <a:gd name="T14" fmla="*/ 1343 w 1499"/>
                <a:gd name="T15" fmla="*/ 369 h 369"/>
                <a:gd name="T16" fmla="*/ 1499 w 1499"/>
                <a:gd name="T17" fmla="*/ 0 h 369"/>
                <a:gd name="T18" fmla="*/ 1499 w 1499"/>
                <a:gd name="T19" fmla="*/ 0 h 369"/>
                <a:gd name="T20" fmla="*/ 1499 w 1499"/>
                <a:gd name="T21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9" h="369">
                  <a:moveTo>
                    <a:pt x="1499" y="0"/>
                  </a:moveTo>
                  <a:cubicBezTo>
                    <a:pt x="1495" y="0"/>
                    <a:pt x="1495" y="0"/>
                    <a:pt x="1495" y="0"/>
                  </a:cubicBezTo>
                  <a:cubicBezTo>
                    <a:pt x="1440" y="70"/>
                    <a:pt x="1332" y="202"/>
                    <a:pt x="1260" y="245"/>
                  </a:cubicBezTo>
                  <a:cubicBezTo>
                    <a:pt x="1201" y="279"/>
                    <a:pt x="930" y="288"/>
                    <a:pt x="667" y="288"/>
                  </a:cubicBezTo>
                  <a:cubicBezTo>
                    <a:pt x="429" y="288"/>
                    <a:pt x="197" y="281"/>
                    <a:pt x="135" y="279"/>
                  </a:cubicBezTo>
                  <a:cubicBezTo>
                    <a:pt x="77" y="278"/>
                    <a:pt x="32" y="259"/>
                    <a:pt x="0" y="239"/>
                  </a:cubicBezTo>
                  <a:cubicBezTo>
                    <a:pt x="56" y="369"/>
                    <a:pt x="56" y="369"/>
                    <a:pt x="56" y="369"/>
                  </a:cubicBezTo>
                  <a:cubicBezTo>
                    <a:pt x="1343" y="369"/>
                    <a:pt x="1343" y="369"/>
                    <a:pt x="1343" y="369"/>
                  </a:cubicBezTo>
                  <a:cubicBezTo>
                    <a:pt x="1499" y="0"/>
                    <a:pt x="1499" y="0"/>
                    <a:pt x="1499" y="0"/>
                  </a:cubicBezTo>
                  <a:moveTo>
                    <a:pt x="1499" y="0"/>
                  </a:moveTo>
                  <a:cubicBezTo>
                    <a:pt x="1499" y="0"/>
                    <a:pt x="1499" y="0"/>
                    <a:pt x="1499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65">
            <a:extLst>
              <a:ext uri="{FF2B5EF4-FFF2-40B4-BE49-F238E27FC236}">
                <a16:creationId xmlns:a16="http://schemas.microsoft.com/office/drawing/2014/main" id="{CA4D1863-C16E-004A-BE95-8B188EAC2C6B}"/>
              </a:ext>
            </a:extLst>
          </p:cNvPr>
          <p:cNvGrpSpPr>
            <a:grpSpLocks/>
          </p:cNvGrpSpPr>
          <p:nvPr/>
        </p:nvGrpSpPr>
        <p:grpSpPr bwMode="auto">
          <a:xfrm>
            <a:off x="6597650" y="1852613"/>
            <a:ext cx="1763713" cy="2192337"/>
            <a:chOff x="3274007" y="971250"/>
            <a:chExt cx="2826990" cy="3512772"/>
          </a:xfrm>
        </p:grpSpPr>
        <p:sp>
          <p:nvSpPr>
            <p:cNvPr id="67" name="Oval 60">
              <a:extLst>
                <a:ext uri="{FF2B5EF4-FFF2-40B4-BE49-F238E27FC236}">
                  <a16:creationId xmlns:a16="http://schemas.microsoft.com/office/drawing/2014/main" id="{5BC65DD4-A2A0-7742-A05E-1E89F51156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4007" y="4326316"/>
              <a:ext cx="2763376" cy="157706"/>
            </a:xfrm>
            <a:prstGeom prst="ellipse">
              <a:avLst/>
            </a:prstGeom>
            <a:solidFill>
              <a:schemeClr val="accent3">
                <a:lumMod val="75000"/>
                <a:alpha val="1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Freeform 16">
              <a:extLst>
                <a:ext uri="{FF2B5EF4-FFF2-40B4-BE49-F238E27FC236}">
                  <a16:creationId xmlns:a16="http://schemas.microsoft.com/office/drawing/2014/main" id="{712D292A-0B57-3045-9F7A-F887E8602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397" y="1042472"/>
              <a:ext cx="872780" cy="2698806"/>
            </a:xfrm>
            <a:custGeom>
              <a:avLst/>
              <a:gdLst>
                <a:gd name="T0" fmla="*/ 0 w 229"/>
                <a:gd name="T1" fmla="*/ 0 h 706"/>
                <a:gd name="T2" fmla="*/ 0 w 229"/>
                <a:gd name="T3" fmla="*/ 706 h 706"/>
                <a:gd name="T4" fmla="*/ 229 w 229"/>
                <a:gd name="T5" fmla="*/ 706 h 706"/>
                <a:gd name="T6" fmla="*/ 0 w 229"/>
                <a:gd name="T7" fmla="*/ 0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" h="706">
                  <a:moveTo>
                    <a:pt x="0" y="0"/>
                  </a:moveTo>
                  <a:lnTo>
                    <a:pt x="0" y="706"/>
                  </a:lnTo>
                  <a:lnTo>
                    <a:pt x="229" y="7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Freeform 20">
              <a:extLst>
                <a:ext uri="{FF2B5EF4-FFF2-40B4-BE49-F238E27FC236}">
                  <a16:creationId xmlns:a16="http://schemas.microsoft.com/office/drawing/2014/main" id="{3AB90FDF-3C15-5244-BCCB-5457F657CD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778" y="986512"/>
              <a:ext cx="1035631" cy="2383394"/>
            </a:xfrm>
            <a:custGeom>
              <a:avLst/>
              <a:gdLst>
                <a:gd name="T0" fmla="*/ 114 w 114"/>
                <a:gd name="T1" fmla="*/ 0 h 262"/>
                <a:gd name="T2" fmla="*/ 114 w 114"/>
                <a:gd name="T3" fmla="*/ 262 h 262"/>
                <a:gd name="T4" fmla="*/ 0 w 114"/>
                <a:gd name="T5" fmla="*/ 262 h 262"/>
                <a:gd name="T6" fmla="*/ 114 w 114"/>
                <a:gd name="T7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" h="262">
                  <a:moveTo>
                    <a:pt x="114" y="0"/>
                  </a:moveTo>
                  <a:cubicBezTo>
                    <a:pt x="114" y="262"/>
                    <a:pt x="114" y="262"/>
                    <a:pt x="114" y="262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62"/>
                    <a:pt x="5" y="61"/>
                    <a:pt x="114" y="0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txBody>
            <a:bodyPr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c.</a:t>
              </a:r>
            </a:p>
          </p:txBody>
        </p:sp>
        <p:sp>
          <p:nvSpPr>
            <p:cNvPr id="70" name="Rectangle 21">
              <a:extLst>
                <a:ext uri="{FF2B5EF4-FFF2-40B4-BE49-F238E27FC236}">
                  <a16:creationId xmlns:a16="http://schemas.microsoft.com/office/drawing/2014/main" id="{30F17A40-73C4-E64D-A1D9-0C4D71F0AD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8596" y="971250"/>
              <a:ext cx="27991" cy="292264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Freeform 22">
              <a:extLst>
                <a:ext uri="{FF2B5EF4-FFF2-40B4-BE49-F238E27FC236}">
                  <a16:creationId xmlns:a16="http://schemas.microsoft.com/office/drawing/2014/main" id="{403DC9B0-22AF-744E-AED5-2859DFD1A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007" y="3741278"/>
              <a:ext cx="2826990" cy="653717"/>
            </a:xfrm>
            <a:custGeom>
              <a:avLst/>
              <a:gdLst>
                <a:gd name="T0" fmla="*/ 666 w 740"/>
                <a:gd name="T1" fmla="*/ 171 h 171"/>
                <a:gd name="T2" fmla="*/ 74 w 740"/>
                <a:gd name="T3" fmla="*/ 171 h 171"/>
                <a:gd name="T4" fmla="*/ 0 w 740"/>
                <a:gd name="T5" fmla="*/ 0 h 171"/>
                <a:gd name="T6" fmla="*/ 740 w 740"/>
                <a:gd name="T7" fmla="*/ 0 h 171"/>
                <a:gd name="T8" fmla="*/ 666 w 740"/>
                <a:gd name="T9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0" h="171">
                  <a:moveTo>
                    <a:pt x="666" y="171"/>
                  </a:moveTo>
                  <a:lnTo>
                    <a:pt x="74" y="171"/>
                  </a:lnTo>
                  <a:lnTo>
                    <a:pt x="0" y="0"/>
                  </a:lnTo>
                  <a:lnTo>
                    <a:pt x="740" y="0"/>
                  </a:lnTo>
                  <a:lnTo>
                    <a:pt x="666" y="17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70%</a:t>
              </a:r>
            </a:p>
          </p:txBody>
        </p:sp>
        <p:sp>
          <p:nvSpPr>
            <p:cNvPr id="72" name="Freeform 38">
              <a:extLst>
                <a:ext uri="{FF2B5EF4-FFF2-40B4-BE49-F238E27FC236}">
                  <a16:creationId xmlns:a16="http://schemas.microsoft.com/office/drawing/2014/main" id="{6181FBA3-D68F-3C45-9A5A-D52360CC82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69938" y="3751452"/>
              <a:ext cx="2618336" cy="640998"/>
            </a:xfrm>
            <a:custGeom>
              <a:avLst/>
              <a:gdLst>
                <a:gd name="T0" fmla="*/ 1499 w 1499"/>
                <a:gd name="T1" fmla="*/ 0 h 369"/>
                <a:gd name="T2" fmla="*/ 1495 w 1499"/>
                <a:gd name="T3" fmla="*/ 0 h 369"/>
                <a:gd name="T4" fmla="*/ 1260 w 1499"/>
                <a:gd name="T5" fmla="*/ 245 h 369"/>
                <a:gd name="T6" fmla="*/ 667 w 1499"/>
                <a:gd name="T7" fmla="*/ 288 h 369"/>
                <a:gd name="T8" fmla="*/ 135 w 1499"/>
                <a:gd name="T9" fmla="*/ 279 h 369"/>
                <a:gd name="T10" fmla="*/ 0 w 1499"/>
                <a:gd name="T11" fmla="*/ 239 h 369"/>
                <a:gd name="T12" fmla="*/ 56 w 1499"/>
                <a:gd name="T13" fmla="*/ 369 h 369"/>
                <a:gd name="T14" fmla="*/ 1343 w 1499"/>
                <a:gd name="T15" fmla="*/ 369 h 369"/>
                <a:gd name="T16" fmla="*/ 1499 w 1499"/>
                <a:gd name="T17" fmla="*/ 0 h 369"/>
                <a:gd name="T18" fmla="*/ 1499 w 1499"/>
                <a:gd name="T19" fmla="*/ 0 h 369"/>
                <a:gd name="T20" fmla="*/ 1499 w 1499"/>
                <a:gd name="T21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9" h="369">
                  <a:moveTo>
                    <a:pt x="1499" y="0"/>
                  </a:moveTo>
                  <a:cubicBezTo>
                    <a:pt x="1495" y="0"/>
                    <a:pt x="1495" y="0"/>
                    <a:pt x="1495" y="0"/>
                  </a:cubicBezTo>
                  <a:cubicBezTo>
                    <a:pt x="1440" y="70"/>
                    <a:pt x="1332" y="202"/>
                    <a:pt x="1260" y="245"/>
                  </a:cubicBezTo>
                  <a:cubicBezTo>
                    <a:pt x="1201" y="279"/>
                    <a:pt x="930" y="288"/>
                    <a:pt x="667" y="288"/>
                  </a:cubicBezTo>
                  <a:cubicBezTo>
                    <a:pt x="429" y="288"/>
                    <a:pt x="197" y="281"/>
                    <a:pt x="135" y="279"/>
                  </a:cubicBezTo>
                  <a:cubicBezTo>
                    <a:pt x="77" y="278"/>
                    <a:pt x="32" y="259"/>
                    <a:pt x="0" y="239"/>
                  </a:cubicBezTo>
                  <a:cubicBezTo>
                    <a:pt x="56" y="369"/>
                    <a:pt x="56" y="369"/>
                    <a:pt x="56" y="369"/>
                  </a:cubicBezTo>
                  <a:cubicBezTo>
                    <a:pt x="1343" y="369"/>
                    <a:pt x="1343" y="369"/>
                    <a:pt x="1343" y="369"/>
                  </a:cubicBezTo>
                  <a:cubicBezTo>
                    <a:pt x="1499" y="0"/>
                    <a:pt x="1499" y="0"/>
                    <a:pt x="1499" y="0"/>
                  </a:cubicBezTo>
                  <a:moveTo>
                    <a:pt x="1499" y="0"/>
                  </a:moveTo>
                  <a:cubicBezTo>
                    <a:pt x="1499" y="0"/>
                    <a:pt x="1499" y="0"/>
                    <a:pt x="1499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" name="Group 72">
            <a:extLst>
              <a:ext uri="{FF2B5EF4-FFF2-40B4-BE49-F238E27FC236}">
                <a16:creationId xmlns:a16="http://schemas.microsoft.com/office/drawing/2014/main" id="{A9DA07AA-3D2B-5D4D-8D56-310CA5B67BC3}"/>
              </a:ext>
            </a:extLst>
          </p:cNvPr>
          <p:cNvGrpSpPr>
            <a:grpSpLocks/>
          </p:cNvGrpSpPr>
          <p:nvPr/>
        </p:nvGrpSpPr>
        <p:grpSpPr bwMode="auto">
          <a:xfrm>
            <a:off x="4186238" y="1730375"/>
            <a:ext cx="1649412" cy="2049463"/>
            <a:chOff x="3274007" y="971250"/>
            <a:chExt cx="2826990" cy="3512772"/>
          </a:xfrm>
        </p:grpSpPr>
        <p:sp>
          <p:nvSpPr>
            <p:cNvPr id="74" name="Oval 60">
              <a:extLst>
                <a:ext uri="{FF2B5EF4-FFF2-40B4-BE49-F238E27FC236}">
                  <a16:creationId xmlns:a16="http://schemas.microsoft.com/office/drawing/2014/main" id="{ACE80BC9-D2B3-E143-BD16-1C8BA3285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4007" y="4326206"/>
              <a:ext cx="2764411" cy="157816"/>
            </a:xfrm>
            <a:prstGeom prst="ellipse">
              <a:avLst/>
            </a:prstGeom>
            <a:solidFill>
              <a:schemeClr val="accent2">
                <a:lumMod val="75000"/>
                <a:alpha val="1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611" name="Freeform 16">
              <a:extLst>
                <a:ext uri="{FF2B5EF4-FFF2-40B4-BE49-F238E27FC236}">
                  <a16:creationId xmlns:a16="http://schemas.microsoft.com/office/drawing/2014/main" id="{F82330F7-6F94-D349-B995-58EFFBEB5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3575" y="1043396"/>
              <a:ext cx="874840" cy="2697101"/>
            </a:xfrm>
            <a:custGeom>
              <a:avLst/>
              <a:gdLst>
                <a:gd name="T0" fmla="*/ 0 w 229"/>
                <a:gd name="T1" fmla="*/ 0 h 706"/>
                <a:gd name="T2" fmla="*/ 0 w 229"/>
                <a:gd name="T3" fmla="*/ 2697101 h 706"/>
                <a:gd name="T4" fmla="*/ 874840 w 229"/>
                <a:gd name="T5" fmla="*/ 2697101 h 706"/>
                <a:gd name="T6" fmla="*/ 0 w 229"/>
                <a:gd name="T7" fmla="*/ 0 h 70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9"/>
                <a:gd name="T13" fmla="*/ 0 h 706"/>
                <a:gd name="T14" fmla="*/ 229 w 229"/>
                <a:gd name="T15" fmla="*/ 706 h 70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9" h="706">
                  <a:moveTo>
                    <a:pt x="0" y="0"/>
                  </a:moveTo>
                  <a:lnTo>
                    <a:pt x="0" y="706"/>
                  </a:lnTo>
                  <a:lnTo>
                    <a:pt x="229" y="7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en-US" alt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612" name="Freeform 20">
              <a:extLst>
                <a:ext uri="{FF2B5EF4-FFF2-40B4-BE49-F238E27FC236}">
                  <a16:creationId xmlns:a16="http://schemas.microsoft.com/office/drawing/2014/main" id="{3F7FC6D4-FA88-BC45-860C-2AEACA282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9853" y="986531"/>
              <a:ext cx="1035290" cy="2383840"/>
            </a:xfrm>
            <a:custGeom>
              <a:avLst/>
              <a:gdLst>
                <a:gd name="T0" fmla="*/ 1035290 w 114"/>
                <a:gd name="T1" fmla="*/ 0 h 262"/>
                <a:gd name="T2" fmla="*/ 1035290 w 114"/>
                <a:gd name="T3" fmla="*/ 2383840 h 262"/>
                <a:gd name="T4" fmla="*/ 0 w 114"/>
                <a:gd name="T5" fmla="*/ 2383840 h 262"/>
                <a:gd name="T6" fmla="*/ 1035290 w 114"/>
                <a:gd name="T7" fmla="*/ 0 h 26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4"/>
                <a:gd name="T13" fmla="*/ 0 h 262"/>
                <a:gd name="T14" fmla="*/ 114 w 114"/>
                <a:gd name="T15" fmla="*/ 262 h 26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4" h="262">
                  <a:moveTo>
                    <a:pt x="114" y="0"/>
                  </a:moveTo>
                  <a:cubicBezTo>
                    <a:pt x="114" y="262"/>
                    <a:pt x="114" y="262"/>
                    <a:pt x="114" y="262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62"/>
                    <a:pt x="5" y="61"/>
                    <a:pt x="114" y="0"/>
                  </a:cubicBezTo>
                  <a:close/>
                </a:path>
              </a:pathLst>
            </a:custGeom>
            <a:solidFill>
              <a:schemeClr val="accent2">
                <a:alpha val="30196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/>
              <a:r>
                <a:rPr lang="en-US" alt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b.</a:t>
              </a:r>
            </a:p>
          </p:txBody>
        </p:sp>
        <p:sp>
          <p:nvSpPr>
            <p:cNvPr id="77" name="Rectangle 21">
              <a:extLst>
                <a:ext uri="{FF2B5EF4-FFF2-40B4-BE49-F238E27FC236}">
                  <a16:creationId xmlns:a16="http://schemas.microsoft.com/office/drawing/2014/main" id="{6CAACF66-7158-BC4B-B48F-093CDFD921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0699" y="971250"/>
              <a:ext cx="27209" cy="2922321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6614" name="Freeform 22">
              <a:extLst>
                <a:ext uri="{FF2B5EF4-FFF2-40B4-BE49-F238E27FC236}">
                  <a16:creationId xmlns:a16="http://schemas.microsoft.com/office/drawing/2014/main" id="{385CE548-0711-3B41-A944-AC31DCFE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007" y="3740936"/>
              <a:ext cx="2826990" cy="653264"/>
            </a:xfrm>
            <a:custGeom>
              <a:avLst/>
              <a:gdLst>
                <a:gd name="T0" fmla="*/ 2544291 w 740"/>
                <a:gd name="T1" fmla="*/ 653264 h 171"/>
                <a:gd name="T2" fmla="*/ 282699 w 740"/>
                <a:gd name="T3" fmla="*/ 653264 h 171"/>
                <a:gd name="T4" fmla="*/ 0 w 740"/>
                <a:gd name="T5" fmla="*/ 0 h 171"/>
                <a:gd name="T6" fmla="*/ 2826990 w 740"/>
                <a:gd name="T7" fmla="*/ 0 h 171"/>
                <a:gd name="T8" fmla="*/ 2544291 w 740"/>
                <a:gd name="T9" fmla="*/ 653264 h 17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0"/>
                <a:gd name="T16" fmla="*/ 0 h 171"/>
                <a:gd name="T17" fmla="*/ 740 w 740"/>
                <a:gd name="T18" fmla="*/ 171 h 17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0" h="171">
                  <a:moveTo>
                    <a:pt x="666" y="171"/>
                  </a:moveTo>
                  <a:lnTo>
                    <a:pt x="74" y="171"/>
                  </a:lnTo>
                  <a:lnTo>
                    <a:pt x="0" y="0"/>
                  </a:lnTo>
                  <a:lnTo>
                    <a:pt x="740" y="0"/>
                  </a:lnTo>
                  <a:lnTo>
                    <a:pt x="666" y="17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60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60%</a:t>
              </a:r>
            </a:p>
          </p:txBody>
        </p:sp>
        <p:sp>
          <p:nvSpPr>
            <p:cNvPr id="79" name="Freeform 38">
              <a:extLst>
                <a:ext uri="{FF2B5EF4-FFF2-40B4-BE49-F238E27FC236}">
                  <a16:creationId xmlns:a16="http://schemas.microsoft.com/office/drawing/2014/main" id="{5B81281F-E0F1-644E-9B84-A1CBF2E5B2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69910" y="3752080"/>
              <a:ext cx="2617483" cy="642149"/>
            </a:xfrm>
            <a:custGeom>
              <a:avLst/>
              <a:gdLst>
                <a:gd name="T0" fmla="*/ 1499 w 1499"/>
                <a:gd name="T1" fmla="*/ 0 h 369"/>
                <a:gd name="T2" fmla="*/ 1495 w 1499"/>
                <a:gd name="T3" fmla="*/ 0 h 369"/>
                <a:gd name="T4" fmla="*/ 1260 w 1499"/>
                <a:gd name="T5" fmla="*/ 245 h 369"/>
                <a:gd name="T6" fmla="*/ 667 w 1499"/>
                <a:gd name="T7" fmla="*/ 288 h 369"/>
                <a:gd name="T8" fmla="*/ 135 w 1499"/>
                <a:gd name="T9" fmla="*/ 279 h 369"/>
                <a:gd name="T10" fmla="*/ 0 w 1499"/>
                <a:gd name="T11" fmla="*/ 239 h 369"/>
                <a:gd name="T12" fmla="*/ 56 w 1499"/>
                <a:gd name="T13" fmla="*/ 369 h 369"/>
                <a:gd name="T14" fmla="*/ 1343 w 1499"/>
                <a:gd name="T15" fmla="*/ 369 h 369"/>
                <a:gd name="T16" fmla="*/ 1499 w 1499"/>
                <a:gd name="T17" fmla="*/ 0 h 369"/>
                <a:gd name="T18" fmla="*/ 1499 w 1499"/>
                <a:gd name="T19" fmla="*/ 0 h 369"/>
                <a:gd name="T20" fmla="*/ 1499 w 1499"/>
                <a:gd name="T21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9" h="369">
                  <a:moveTo>
                    <a:pt x="1499" y="0"/>
                  </a:moveTo>
                  <a:cubicBezTo>
                    <a:pt x="1495" y="0"/>
                    <a:pt x="1495" y="0"/>
                    <a:pt x="1495" y="0"/>
                  </a:cubicBezTo>
                  <a:cubicBezTo>
                    <a:pt x="1440" y="70"/>
                    <a:pt x="1332" y="202"/>
                    <a:pt x="1260" y="245"/>
                  </a:cubicBezTo>
                  <a:cubicBezTo>
                    <a:pt x="1201" y="279"/>
                    <a:pt x="930" y="288"/>
                    <a:pt x="667" y="288"/>
                  </a:cubicBezTo>
                  <a:cubicBezTo>
                    <a:pt x="429" y="288"/>
                    <a:pt x="197" y="281"/>
                    <a:pt x="135" y="279"/>
                  </a:cubicBezTo>
                  <a:cubicBezTo>
                    <a:pt x="77" y="278"/>
                    <a:pt x="32" y="259"/>
                    <a:pt x="0" y="239"/>
                  </a:cubicBezTo>
                  <a:cubicBezTo>
                    <a:pt x="56" y="369"/>
                    <a:pt x="56" y="369"/>
                    <a:pt x="56" y="369"/>
                  </a:cubicBezTo>
                  <a:cubicBezTo>
                    <a:pt x="1343" y="369"/>
                    <a:pt x="1343" y="369"/>
                    <a:pt x="1343" y="369"/>
                  </a:cubicBezTo>
                  <a:cubicBezTo>
                    <a:pt x="1499" y="0"/>
                    <a:pt x="1499" y="0"/>
                    <a:pt x="1499" y="0"/>
                  </a:cubicBezTo>
                  <a:moveTo>
                    <a:pt x="1499" y="0"/>
                  </a:moveTo>
                  <a:cubicBezTo>
                    <a:pt x="1499" y="0"/>
                    <a:pt x="1499" y="0"/>
                    <a:pt x="1499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79">
            <a:extLst>
              <a:ext uri="{FF2B5EF4-FFF2-40B4-BE49-F238E27FC236}">
                <a16:creationId xmlns:a16="http://schemas.microsoft.com/office/drawing/2014/main" id="{6712F0DF-3A88-D947-8F56-AB888B7ADAD1}"/>
              </a:ext>
            </a:extLst>
          </p:cNvPr>
          <p:cNvGrpSpPr>
            <a:grpSpLocks/>
          </p:cNvGrpSpPr>
          <p:nvPr/>
        </p:nvGrpSpPr>
        <p:grpSpPr bwMode="auto">
          <a:xfrm>
            <a:off x="9150350" y="1358900"/>
            <a:ext cx="2679700" cy="3330575"/>
            <a:chOff x="3274007" y="971250"/>
            <a:chExt cx="2826990" cy="3512772"/>
          </a:xfrm>
        </p:grpSpPr>
        <p:sp>
          <p:nvSpPr>
            <p:cNvPr id="81" name="Oval 60">
              <a:extLst>
                <a:ext uri="{FF2B5EF4-FFF2-40B4-BE49-F238E27FC236}">
                  <a16:creationId xmlns:a16="http://schemas.microsoft.com/office/drawing/2014/main" id="{F82D0684-42CE-6046-AB7E-9D8726653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4007" y="4324960"/>
              <a:ext cx="2763349" cy="159062"/>
            </a:xfrm>
            <a:prstGeom prst="ellipse">
              <a:avLst/>
            </a:prstGeom>
            <a:solidFill>
              <a:schemeClr val="accent4">
                <a:lumMod val="75000"/>
                <a:alpha val="1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Freeform 16">
              <a:extLst>
                <a:ext uri="{FF2B5EF4-FFF2-40B4-BE49-F238E27FC236}">
                  <a16:creationId xmlns:a16="http://schemas.microsoft.com/office/drawing/2014/main" id="{F2B69ACD-233E-8E46-84B0-6DA013D18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4347" y="1043247"/>
              <a:ext cx="874223" cy="2697366"/>
            </a:xfrm>
            <a:custGeom>
              <a:avLst/>
              <a:gdLst>
                <a:gd name="T0" fmla="*/ 0 w 229"/>
                <a:gd name="T1" fmla="*/ 0 h 706"/>
                <a:gd name="T2" fmla="*/ 0 w 229"/>
                <a:gd name="T3" fmla="*/ 706 h 706"/>
                <a:gd name="T4" fmla="*/ 229 w 229"/>
                <a:gd name="T5" fmla="*/ 706 h 706"/>
                <a:gd name="T6" fmla="*/ 0 w 229"/>
                <a:gd name="T7" fmla="*/ 0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9" h="706">
                  <a:moveTo>
                    <a:pt x="0" y="0"/>
                  </a:moveTo>
                  <a:lnTo>
                    <a:pt x="0" y="706"/>
                  </a:lnTo>
                  <a:lnTo>
                    <a:pt x="229" y="7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01F4C58C-E2B7-274B-81C1-F91373AE4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9201" y="986320"/>
              <a:ext cx="1036675" cy="2384265"/>
            </a:xfrm>
            <a:custGeom>
              <a:avLst/>
              <a:gdLst>
                <a:gd name="T0" fmla="*/ 114 w 114"/>
                <a:gd name="T1" fmla="*/ 0 h 262"/>
                <a:gd name="T2" fmla="*/ 114 w 114"/>
                <a:gd name="T3" fmla="*/ 262 h 262"/>
                <a:gd name="T4" fmla="*/ 0 w 114"/>
                <a:gd name="T5" fmla="*/ 262 h 262"/>
                <a:gd name="T6" fmla="*/ 114 w 114"/>
                <a:gd name="T7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" h="262">
                  <a:moveTo>
                    <a:pt x="114" y="0"/>
                  </a:moveTo>
                  <a:cubicBezTo>
                    <a:pt x="114" y="262"/>
                    <a:pt x="114" y="262"/>
                    <a:pt x="114" y="262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62"/>
                    <a:pt x="5" y="61"/>
                    <a:pt x="114" y="0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txBody>
            <a:bodyPr anchor="b"/>
            <a:lstStyle/>
            <a:p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d.</a:t>
              </a:r>
            </a:p>
          </p:txBody>
        </p:sp>
        <p:sp>
          <p:nvSpPr>
            <p:cNvPr id="84" name="Rectangle 21">
              <a:extLst>
                <a:ext uri="{FF2B5EF4-FFF2-40B4-BE49-F238E27FC236}">
                  <a16:creationId xmlns:a16="http://schemas.microsoft.com/office/drawing/2014/main" id="{27984778-99AC-4D43-90A8-78007E1486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9129" y="971250"/>
              <a:ext cx="26796" cy="2921729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8DC631AF-8554-A54B-9963-0DCBF5F38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4007" y="3740614"/>
              <a:ext cx="2826990" cy="652994"/>
            </a:xfrm>
            <a:custGeom>
              <a:avLst/>
              <a:gdLst>
                <a:gd name="T0" fmla="*/ 666 w 740"/>
                <a:gd name="T1" fmla="*/ 171 h 171"/>
                <a:gd name="T2" fmla="*/ 74 w 740"/>
                <a:gd name="T3" fmla="*/ 171 h 171"/>
                <a:gd name="T4" fmla="*/ 0 w 740"/>
                <a:gd name="T5" fmla="*/ 0 h 171"/>
                <a:gd name="T6" fmla="*/ 740 w 740"/>
                <a:gd name="T7" fmla="*/ 0 h 171"/>
                <a:gd name="T8" fmla="*/ 666 w 740"/>
                <a:gd name="T9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0" h="171">
                  <a:moveTo>
                    <a:pt x="666" y="171"/>
                  </a:moveTo>
                  <a:lnTo>
                    <a:pt x="74" y="171"/>
                  </a:lnTo>
                  <a:lnTo>
                    <a:pt x="0" y="0"/>
                  </a:lnTo>
                  <a:lnTo>
                    <a:pt x="740" y="0"/>
                  </a:lnTo>
                  <a:lnTo>
                    <a:pt x="666" y="17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90%</a:t>
              </a:r>
            </a:p>
          </p:txBody>
        </p:sp>
        <p:sp>
          <p:nvSpPr>
            <p:cNvPr id="86" name="Freeform 38">
              <a:extLst>
                <a:ext uri="{FF2B5EF4-FFF2-40B4-BE49-F238E27FC236}">
                  <a16:creationId xmlns:a16="http://schemas.microsoft.com/office/drawing/2014/main" id="{31184BA0-1CEC-0840-824A-0D1137D848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68279" y="3752335"/>
              <a:ext cx="2619320" cy="641273"/>
            </a:xfrm>
            <a:custGeom>
              <a:avLst/>
              <a:gdLst>
                <a:gd name="T0" fmla="*/ 1499 w 1499"/>
                <a:gd name="T1" fmla="*/ 0 h 369"/>
                <a:gd name="T2" fmla="*/ 1495 w 1499"/>
                <a:gd name="T3" fmla="*/ 0 h 369"/>
                <a:gd name="T4" fmla="*/ 1260 w 1499"/>
                <a:gd name="T5" fmla="*/ 245 h 369"/>
                <a:gd name="T6" fmla="*/ 667 w 1499"/>
                <a:gd name="T7" fmla="*/ 288 h 369"/>
                <a:gd name="T8" fmla="*/ 135 w 1499"/>
                <a:gd name="T9" fmla="*/ 279 h 369"/>
                <a:gd name="T10" fmla="*/ 0 w 1499"/>
                <a:gd name="T11" fmla="*/ 239 h 369"/>
                <a:gd name="T12" fmla="*/ 56 w 1499"/>
                <a:gd name="T13" fmla="*/ 369 h 369"/>
                <a:gd name="T14" fmla="*/ 1343 w 1499"/>
                <a:gd name="T15" fmla="*/ 369 h 369"/>
                <a:gd name="T16" fmla="*/ 1499 w 1499"/>
                <a:gd name="T17" fmla="*/ 0 h 369"/>
                <a:gd name="T18" fmla="*/ 1499 w 1499"/>
                <a:gd name="T19" fmla="*/ 0 h 369"/>
                <a:gd name="T20" fmla="*/ 1499 w 1499"/>
                <a:gd name="T21" fmla="*/ 0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99" h="369">
                  <a:moveTo>
                    <a:pt x="1499" y="0"/>
                  </a:moveTo>
                  <a:cubicBezTo>
                    <a:pt x="1495" y="0"/>
                    <a:pt x="1495" y="0"/>
                    <a:pt x="1495" y="0"/>
                  </a:cubicBezTo>
                  <a:cubicBezTo>
                    <a:pt x="1440" y="70"/>
                    <a:pt x="1332" y="202"/>
                    <a:pt x="1260" y="245"/>
                  </a:cubicBezTo>
                  <a:cubicBezTo>
                    <a:pt x="1201" y="279"/>
                    <a:pt x="930" y="288"/>
                    <a:pt x="667" y="288"/>
                  </a:cubicBezTo>
                  <a:cubicBezTo>
                    <a:pt x="429" y="288"/>
                    <a:pt x="197" y="281"/>
                    <a:pt x="135" y="279"/>
                  </a:cubicBezTo>
                  <a:cubicBezTo>
                    <a:pt x="77" y="278"/>
                    <a:pt x="32" y="259"/>
                    <a:pt x="0" y="239"/>
                  </a:cubicBezTo>
                  <a:cubicBezTo>
                    <a:pt x="56" y="369"/>
                    <a:pt x="56" y="369"/>
                    <a:pt x="56" y="369"/>
                  </a:cubicBezTo>
                  <a:cubicBezTo>
                    <a:pt x="1343" y="369"/>
                    <a:pt x="1343" y="369"/>
                    <a:pt x="1343" y="369"/>
                  </a:cubicBezTo>
                  <a:cubicBezTo>
                    <a:pt x="1499" y="0"/>
                    <a:pt x="1499" y="0"/>
                    <a:pt x="1499" y="0"/>
                  </a:cubicBezTo>
                  <a:moveTo>
                    <a:pt x="1499" y="0"/>
                  </a:moveTo>
                  <a:cubicBezTo>
                    <a:pt x="1499" y="0"/>
                    <a:pt x="1499" y="0"/>
                    <a:pt x="1499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7" name="Rectangle 86">
            <a:extLst>
              <a:ext uri="{FF2B5EF4-FFF2-40B4-BE49-F238E27FC236}">
                <a16:creationId xmlns:a16="http://schemas.microsoft.com/office/drawing/2014/main" id="{9497714F-43FF-6640-A6EA-1E3C305B80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350" y="5373688"/>
            <a:ext cx="2495550" cy="100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Here</a:t>
            </a:r>
          </a:p>
          <a:p>
            <a:pPr algn="ctr">
              <a:lnSpc>
                <a:spcPct val="90000"/>
              </a:lnSpc>
            </a:pP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Lorem ipsum dolor sit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90000"/>
              </a:lnSpc>
            </a:pPr>
            <a:endParaRPr lang="en-US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EC92B7F2-2CAB-4243-9F17-09866A2F2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0313" y="3868738"/>
            <a:ext cx="2495550" cy="100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Here</a:t>
            </a:r>
          </a:p>
          <a:p>
            <a:pPr algn="ctr">
              <a:lnSpc>
                <a:spcPct val="90000"/>
              </a:lnSpc>
            </a:pP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Lorem ipsum dolor sit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90000"/>
              </a:lnSpc>
            </a:pPr>
            <a:endParaRPr lang="en-US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2626E785-9F88-F54B-94C4-D846A0691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1888" y="4165600"/>
            <a:ext cx="2495550" cy="100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2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Here</a:t>
            </a:r>
          </a:p>
          <a:p>
            <a:pPr algn="ctr">
              <a:lnSpc>
                <a:spcPct val="90000"/>
              </a:lnSpc>
            </a:pP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Lorem ipsum dolor sit </a:t>
            </a:r>
            <a:r>
              <a:rPr lang="en-US" altLang="en-US" sz="11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altLang="en-US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90000"/>
              </a:lnSpc>
            </a:pPr>
            <a:endParaRPr lang="en-US" altLang="en-US" sz="11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8F691EA4-1DA5-9948-A447-C37315AB3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0825" y="4846638"/>
            <a:ext cx="2495550" cy="100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20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Here</a:t>
            </a:r>
          </a:p>
          <a:p>
            <a:pPr algn="ctr">
              <a:lnSpc>
                <a:spcPct val="90000"/>
              </a:lnSpc>
            </a:pPr>
            <a:r>
              <a:rPr lang="en-US" altLang="en-US" sz="11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Lorem ipsum dolor sit amet, consectetur adipiscing elit. Lorem ipsum dolor sit amet.</a:t>
            </a:r>
          </a:p>
          <a:p>
            <a:pPr algn="ctr">
              <a:lnSpc>
                <a:spcPct val="90000"/>
              </a:lnSpc>
            </a:pPr>
            <a:endParaRPr lang="en-US" alt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6603" name="Title 3">
            <a:extLst>
              <a:ext uri="{FF2B5EF4-FFF2-40B4-BE49-F238E27FC236}">
                <a16:creationId xmlns:a16="http://schemas.microsoft.com/office/drawing/2014/main" id="{2C3717E8-D06B-1B40-9764-17824CA55D4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736600"/>
            <a:ext cx="10515600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US" alt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Source Sans Pro Black" panose="020F0502020204030204" pitchFamily="34" charset="0"/>
                <a:cs typeface="Arial" panose="020B0604020202020204" pitchFamily="34" charset="0"/>
              </a:rPr>
              <a:t>Amazing </a:t>
            </a:r>
            <a:r>
              <a:rPr lang="en-US" altLang="en-US" sz="3200" b="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Source Sans Pro Black" panose="020F0502020204030204" pitchFamily="34" charset="0"/>
                <a:cs typeface="Arial" panose="020B0604020202020204" pitchFamily="34" charset="0"/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2279210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6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6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  <p:bldP spid="89" grpId="0"/>
      <p:bldP spid="90" grpId="0"/>
      <p:bldP spid="36660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Infographic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FCEC302-6802-4D9C-8DCE-5D250EA2B878}"/>
              </a:ext>
            </a:extLst>
          </p:cNvPr>
          <p:cNvGrpSpPr/>
          <p:nvPr/>
        </p:nvGrpSpPr>
        <p:grpSpPr>
          <a:xfrm>
            <a:off x="542926" y="2581196"/>
            <a:ext cx="2865438" cy="1473200"/>
            <a:chOff x="542926" y="2581196"/>
            <a:chExt cx="2865438" cy="1473200"/>
          </a:xfrm>
        </p:grpSpPr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579439" y="2693909"/>
              <a:ext cx="1379538" cy="268288"/>
            </a:xfrm>
            <a:custGeom>
              <a:avLst/>
              <a:gdLst>
                <a:gd name="T0" fmla="*/ 0 w 869"/>
                <a:gd name="T1" fmla="*/ 169 h 169"/>
                <a:gd name="T2" fmla="*/ 116 w 869"/>
                <a:gd name="T3" fmla="*/ 82 h 169"/>
                <a:gd name="T4" fmla="*/ 245 w 869"/>
                <a:gd name="T5" fmla="*/ 74 h 169"/>
                <a:gd name="T6" fmla="*/ 362 w 869"/>
                <a:gd name="T7" fmla="*/ 0 h 169"/>
                <a:gd name="T8" fmla="*/ 483 w 869"/>
                <a:gd name="T9" fmla="*/ 0 h 169"/>
                <a:gd name="T10" fmla="*/ 650 w 869"/>
                <a:gd name="T11" fmla="*/ 74 h 169"/>
                <a:gd name="T12" fmla="*/ 784 w 869"/>
                <a:gd name="T13" fmla="*/ 74 h 169"/>
                <a:gd name="T14" fmla="*/ 869 w 869"/>
                <a:gd name="T15" fmla="*/ 169 h 169"/>
                <a:gd name="T16" fmla="*/ 0 w 869"/>
                <a:gd name="T17" fmla="*/ 169 h 169"/>
                <a:gd name="T18" fmla="*/ 0 w 869"/>
                <a:gd name="T19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9" h="169">
                  <a:moveTo>
                    <a:pt x="0" y="169"/>
                  </a:moveTo>
                  <a:lnTo>
                    <a:pt x="116" y="82"/>
                  </a:lnTo>
                  <a:lnTo>
                    <a:pt x="245" y="74"/>
                  </a:lnTo>
                  <a:lnTo>
                    <a:pt x="362" y="0"/>
                  </a:lnTo>
                  <a:lnTo>
                    <a:pt x="483" y="0"/>
                  </a:lnTo>
                  <a:lnTo>
                    <a:pt x="650" y="74"/>
                  </a:lnTo>
                  <a:lnTo>
                    <a:pt x="784" y="74"/>
                  </a:lnTo>
                  <a:lnTo>
                    <a:pt x="869" y="169"/>
                  </a:lnTo>
                  <a:lnTo>
                    <a:pt x="0" y="169"/>
                  </a:lnTo>
                  <a:lnTo>
                    <a:pt x="0" y="16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Freeform 10"/>
            <p:cNvSpPr>
              <a:spLocks noEditPoints="1"/>
            </p:cNvSpPr>
            <p:nvPr/>
          </p:nvSpPr>
          <p:spPr bwMode="auto">
            <a:xfrm>
              <a:off x="542926" y="2581196"/>
              <a:ext cx="2865438" cy="1473200"/>
            </a:xfrm>
            <a:custGeom>
              <a:avLst/>
              <a:gdLst>
                <a:gd name="T0" fmla="*/ 1096 w 1103"/>
                <a:gd name="T1" fmla="*/ 356 h 565"/>
                <a:gd name="T2" fmla="*/ 1096 w 1103"/>
                <a:gd name="T3" fmla="*/ 295 h 565"/>
                <a:gd name="T4" fmla="*/ 1080 w 1103"/>
                <a:gd name="T5" fmla="*/ 237 h 565"/>
                <a:gd name="T6" fmla="*/ 996 w 1103"/>
                <a:gd name="T7" fmla="*/ 71 h 565"/>
                <a:gd name="T8" fmla="*/ 974 w 1103"/>
                <a:gd name="T9" fmla="*/ 60 h 565"/>
                <a:gd name="T10" fmla="*/ 733 w 1103"/>
                <a:gd name="T11" fmla="*/ 60 h 565"/>
                <a:gd name="T12" fmla="*/ 733 w 1103"/>
                <a:gd name="T13" fmla="*/ 329 h 565"/>
                <a:gd name="T14" fmla="*/ 711 w 1103"/>
                <a:gd name="T15" fmla="*/ 329 h 565"/>
                <a:gd name="T16" fmla="*/ 711 w 1103"/>
                <a:gd name="T17" fmla="*/ 40 h 565"/>
                <a:gd name="T18" fmla="*/ 789 w 1103"/>
                <a:gd name="T19" fmla="*/ 40 h 565"/>
                <a:gd name="T20" fmla="*/ 789 w 1103"/>
                <a:gd name="T21" fmla="*/ 0 h 565"/>
                <a:gd name="T22" fmla="*/ 587 w 1103"/>
                <a:gd name="T23" fmla="*/ 0 h 565"/>
                <a:gd name="T24" fmla="*/ 557 w 1103"/>
                <a:gd name="T25" fmla="*/ 160 h 565"/>
                <a:gd name="T26" fmla="*/ 0 w 1103"/>
                <a:gd name="T27" fmla="*/ 160 h 565"/>
                <a:gd name="T28" fmla="*/ 36 w 1103"/>
                <a:gd name="T29" fmla="*/ 342 h 565"/>
                <a:gd name="T30" fmla="*/ 79 w 1103"/>
                <a:gd name="T31" fmla="*/ 342 h 565"/>
                <a:gd name="T32" fmla="*/ 79 w 1103"/>
                <a:gd name="T33" fmla="*/ 505 h 565"/>
                <a:gd name="T34" fmla="*/ 141 w 1103"/>
                <a:gd name="T35" fmla="*/ 505 h 565"/>
                <a:gd name="T36" fmla="*/ 230 w 1103"/>
                <a:gd name="T37" fmla="*/ 565 h 565"/>
                <a:gd name="T38" fmla="*/ 320 w 1103"/>
                <a:gd name="T39" fmla="*/ 505 h 565"/>
                <a:gd name="T40" fmla="*/ 353 w 1103"/>
                <a:gd name="T41" fmla="*/ 505 h 565"/>
                <a:gd name="T42" fmla="*/ 442 w 1103"/>
                <a:gd name="T43" fmla="*/ 565 h 565"/>
                <a:gd name="T44" fmla="*/ 532 w 1103"/>
                <a:gd name="T45" fmla="*/ 505 h 565"/>
                <a:gd name="T46" fmla="*/ 844 w 1103"/>
                <a:gd name="T47" fmla="*/ 505 h 565"/>
                <a:gd name="T48" fmla="*/ 934 w 1103"/>
                <a:gd name="T49" fmla="*/ 565 h 565"/>
                <a:gd name="T50" fmla="*/ 1023 w 1103"/>
                <a:gd name="T51" fmla="*/ 505 h 565"/>
                <a:gd name="T52" fmla="*/ 1087 w 1103"/>
                <a:gd name="T53" fmla="*/ 505 h 565"/>
                <a:gd name="T54" fmla="*/ 1103 w 1103"/>
                <a:gd name="T55" fmla="*/ 489 h 565"/>
                <a:gd name="T56" fmla="*/ 1103 w 1103"/>
                <a:gd name="T57" fmla="*/ 387 h 565"/>
                <a:gd name="T58" fmla="*/ 1096 w 1103"/>
                <a:gd name="T59" fmla="*/ 356 h 565"/>
                <a:gd name="T60" fmla="*/ 230 w 1103"/>
                <a:gd name="T61" fmla="*/ 522 h 565"/>
                <a:gd name="T62" fmla="*/ 178 w 1103"/>
                <a:gd name="T63" fmla="*/ 469 h 565"/>
                <a:gd name="T64" fmla="*/ 230 w 1103"/>
                <a:gd name="T65" fmla="*/ 416 h 565"/>
                <a:gd name="T66" fmla="*/ 283 w 1103"/>
                <a:gd name="T67" fmla="*/ 469 h 565"/>
                <a:gd name="T68" fmla="*/ 230 w 1103"/>
                <a:gd name="T69" fmla="*/ 522 h 565"/>
                <a:gd name="T70" fmla="*/ 442 w 1103"/>
                <a:gd name="T71" fmla="*/ 522 h 565"/>
                <a:gd name="T72" fmla="*/ 389 w 1103"/>
                <a:gd name="T73" fmla="*/ 469 h 565"/>
                <a:gd name="T74" fmla="*/ 442 w 1103"/>
                <a:gd name="T75" fmla="*/ 416 h 565"/>
                <a:gd name="T76" fmla="*/ 495 w 1103"/>
                <a:gd name="T77" fmla="*/ 469 h 565"/>
                <a:gd name="T78" fmla="*/ 442 w 1103"/>
                <a:gd name="T79" fmla="*/ 522 h 565"/>
                <a:gd name="T80" fmla="*/ 934 w 1103"/>
                <a:gd name="T81" fmla="*/ 522 h 565"/>
                <a:gd name="T82" fmla="*/ 881 w 1103"/>
                <a:gd name="T83" fmla="*/ 469 h 565"/>
                <a:gd name="T84" fmla="*/ 934 w 1103"/>
                <a:gd name="T85" fmla="*/ 416 h 565"/>
                <a:gd name="T86" fmla="*/ 986 w 1103"/>
                <a:gd name="T87" fmla="*/ 469 h 565"/>
                <a:gd name="T88" fmla="*/ 934 w 1103"/>
                <a:gd name="T89" fmla="*/ 522 h 565"/>
                <a:gd name="T90" fmla="*/ 1015 w 1103"/>
                <a:gd name="T91" fmla="*/ 213 h 565"/>
                <a:gd name="T92" fmla="*/ 842 w 1103"/>
                <a:gd name="T93" fmla="*/ 213 h 565"/>
                <a:gd name="T94" fmla="*/ 830 w 1103"/>
                <a:gd name="T95" fmla="*/ 194 h 565"/>
                <a:gd name="T96" fmla="*/ 830 w 1103"/>
                <a:gd name="T97" fmla="*/ 113 h 565"/>
                <a:gd name="T98" fmla="*/ 838 w 1103"/>
                <a:gd name="T99" fmla="*/ 106 h 565"/>
                <a:gd name="T100" fmla="*/ 964 w 1103"/>
                <a:gd name="T101" fmla="*/ 106 h 565"/>
                <a:gd name="T102" fmla="*/ 977 w 1103"/>
                <a:gd name="T103" fmla="*/ 114 h 565"/>
                <a:gd name="T104" fmla="*/ 1022 w 1103"/>
                <a:gd name="T105" fmla="*/ 203 h 565"/>
                <a:gd name="T106" fmla="*/ 1015 w 1103"/>
                <a:gd name="T107" fmla="*/ 213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3" h="565">
                  <a:moveTo>
                    <a:pt x="1096" y="356"/>
                  </a:moveTo>
                  <a:cubicBezTo>
                    <a:pt x="1096" y="295"/>
                    <a:pt x="1096" y="295"/>
                    <a:pt x="1096" y="295"/>
                  </a:cubicBezTo>
                  <a:cubicBezTo>
                    <a:pt x="1095" y="274"/>
                    <a:pt x="1090" y="255"/>
                    <a:pt x="1080" y="237"/>
                  </a:cubicBezTo>
                  <a:cubicBezTo>
                    <a:pt x="996" y="71"/>
                    <a:pt x="996" y="71"/>
                    <a:pt x="996" y="71"/>
                  </a:cubicBezTo>
                  <a:cubicBezTo>
                    <a:pt x="992" y="64"/>
                    <a:pt x="985" y="60"/>
                    <a:pt x="974" y="60"/>
                  </a:cubicBezTo>
                  <a:cubicBezTo>
                    <a:pt x="733" y="60"/>
                    <a:pt x="733" y="60"/>
                    <a:pt x="733" y="60"/>
                  </a:cubicBezTo>
                  <a:cubicBezTo>
                    <a:pt x="733" y="329"/>
                    <a:pt x="733" y="329"/>
                    <a:pt x="733" y="329"/>
                  </a:cubicBezTo>
                  <a:cubicBezTo>
                    <a:pt x="711" y="329"/>
                    <a:pt x="711" y="329"/>
                    <a:pt x="711" y="329"/>
                  </a:cubicBezTo>
                  <a:cubicBezTo>
                    <a:pt x="711" y="40"/>
                    <a:pt x="711" y="40"/>
                    <a:pt x="711" y="40"/>
                  </a:cubicBezTo>
                  <a:cubicBezTo>
                    <a:pt x="789" y="40"/>
                    <a:pt x="789" y="40"/>
                    <a:pt x="789" y="40"/>
                  </a:cubicBezTo>
                  <a:cubicBezTo>
                    <a:pt x="789" y="0"/>
                    <a:pt x="789" y="0"/>
                    <a:pt x="789" y="0"/>
                  </a:cubicBezTo>
                  <a:cubicBezTo>
                    <a:pt x="722" y="0"/>
                    <a:pt x="654" y="0"/>
                    <a:pt x="587" y="0"/>
                  </a:cubicBezTo>
                  <a:cubicBezTo>
                    <a:pt x="557" y="160"/>
                    <a:pt x="557" y="160"/>
                    <a:pt x="557" y="160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36" y="342"/>
                    <a:pt x="36" y="342"/>
                    <a:pt x="36" y="342"/>
                  </a:cubicBezTo>
                  <a:cubicBezTo>
                    <a:pt x="79" y="342"/>
                    <a:pt x="79" y="342"/>
                    <a:pt x="79" y="342"/>
                  </a:cubicBezTo>
                  <a:cubicBezTo>
                    <a:pt x="79" y="396"/>
                    <a:pt x="79" y="451"/>
                    <a:pt x="79" y="505"/>
                  </a:cubicBezTo>
                  <a:cubicBezTo>
                    <a:pt x="141" y="505"/>
                    <a:pt x="141" y="505"/>
                    <a:pt x="141" y="505"/>
                  </a:cubicBezTo>
                  <a:cubicBezTo>
                    <a:pt x="155" y="540"/>
                    <a:pt x="190" y="565"/>
                    <a:pt x="230" y="565"/>
                  </a:cubicBezTo>
                  <a:cubicBezTo>
                    <a:pt x="271" y="565"/>
                    <a:pt x="306" y="540"/>
                    <a:pt x="320" y="505"/>
                  </a:cubicBezTo>
                  <a:cubicBezTo>
                    <a:pt x="353" y="505"/>
                    <a:pt x="353" y="505"/>
                    <a:pt x="353" y="505"/>
                  </a:cubicBezTo>
                  <a:cubicBezTo>
                    <a:pt x="367" y="540"/>
                    <a:pt x="402" y="565"/>
                    <a:pt x="442" y="565"/>
                  </a:cubicBezTo>
                  <a:cubicBezTo>
                    <a:pt x="483" y="565"/>
                    <a:pt x="518" y="540"/>
                    <a:pt x="532" y="505"/>
                  </a:cubicBezTo>
                  <a:cubicBezTo>
                    <a:pt x="844" y="505"/>
                    <a:pt x="844" y="505"/>
                    <a:pt x="844" y="505"/>
                  </a:cubicBezTo>
                  <a:cubicBezTo>
                    <a:pt x="858" y="540"/>
                    <a:pt x="893" y="565"/>
                    <a:pt x="934" y="565"/>
                  </a:cubicBezTo>
                  <a:cubicBezTo>
                    <a:pt x="974" y="565"/>
                    <a:pt x="1009" y="540"/>
                    <a:pt x="1023" y="505"/>
                  </a:cubicBezTo>
                  <a:cubicBezTo>
                    <a:pt x="1087" y="505"/>
                    <a:pt x="1087" y="505"/>
                    <a:pt x="1087" y="505"/>
                  </a:cubicBezTo>
                  <a:cubicBezTo>
                    <a:pt x="1096" y="505"/>
                    <a:pt x="1103" y="498"/>
                    <a:pt x="1103" y="489"/>
                  </a:cubicBezTo>
                  <a:cubicBezTo>
                    <a:pt x="1103" y="387"/>
                    <a:pt x="1103" y="387"/>
                    <a:pt x="1103" y="387"/>
                  </a:cubicBezTo>
                  <a:cubicBezTo>
                    <a:pt x="1103" y="372"/>
                    <a:pt x="1101" y="369"/>
                    <a:pt x="1096" y="356"/>
                  </a:cubicBezTo>
                  <a:close/>
                  <a:moveTo>
                    <a:pt x="230" y="522"/>
                  </a:moveTo>
                  <a:cubicBezTo>
                    <a:pt x="201" y="522"/>
                    <a:pt x="178" y="498"/>
                    <a:pt x="178" y="469"/>
                  </a:cubicBezTo>
                  <a:cubicBezTo>
                    <a:pt x="178" y="440"/>
                    <a:pt x="201" y="416"/>
                    <a:pt x="230" y="416"/>
                  </a:cubicBezTo>
                  <a:cubicBezTo>
                    <a:pt x="260" y="416"/>
                    <a:pt x="283" y="440"/>
                    <a:pt x="283" y="469"/>
                  </a:cubicBezTo>
                  <a:cubicBezTo>
                    <a:pt x="283" y="498"/>
                    <a:pt x="260" y="522"/>
                    <a:pt x="230" y="522"/>
                  </a:cubicBezTo>
                  <a:close/>
                  <a:moveTo>
                    <a:pt x="442" y="522"/>
                  </a:moveTo>
                  <a:cubicBezTo>
                    <a:pt x="413" y="522"/>
                    <a:pt x="389" y="498"/>
                    <a:pt x="389" y="469"/>
                  </a:cubicBezTo>
                  <a:cubicBezTo>
                    <a:pt x="389" y="440"/>
                    <a:pt x="413" y="416"/>
                    <a:pt x="442" y="416"/>
                  </a:cubicBezTo>
                  <a:cubicBezTo>
                    <a:pt x="471" y="416"/>
                    <a:pt x="495" y="440"/>
                    <a:pt x="495" y="469"/>
                  </a:cubicBezTo>
                  <a:cubicBezTo>
                    <a:pt x="495" y="498"/>
                    <a:pt x="471" y="522"/>
                    <a:pt x="442" y="522"/>
                  </a:cubicBezTo>
                  <a:close/>
                  <a:moveTo>
                    <a:pt x="934" y="522"/>
                  </a:moveTo>
                  <a:cubicBezTo>
                    <a:pt x="904" y="522"/>
                    <a:pt x="881" y="498"/>
                    <a:pt x="881" y="469"/>
                  </a:cubicBezTo>
                  <a:cubicBezTo>
                    <a:pt x="881" y="440"/>
                    <a:pt x="904" y="416"/>
                    <a:pt x="934" y="416"/>
                  </a:cubicBezTo>
                  <a:cubicBezTo>
                    <a:pt x="963" y="416"/>
                    <a:pt x="986" y="440"/>
                    <a:pt x="986" y="469"/>
                  </a:cubicBezTo>
                  <a:cubicBezTo>
                    <a:pt x="986" y="498"/>
                    <a:pt x="963" y="522"/>
                    <a:pt x="934" y="522"/>
                  </a:cubicBezTo>
                  <a:close/>
                  <a:moveTo>
                    <a:pt x="1015" y="213"/>
                  </a:moveTo>
                  <a:cubicBezTo>
                    <a:pt x="842" y="213"/>
                    <a:pt x="842" y="213"/>
                    <a:pt x="842" y="213"/>
                  </a:cubicBezTo>
                  <a:cubicBezTo>
                    <a:pt x="831" y="212"/>
                    <a:pt x="830" y="204"/>
                    <a:pt x="830" y="194"/>
                  </a:cubicBezTo>
                  <a:cubicBezTo>
                    <a:pt x="830" y="113"/>
                    <a:pt x="830" y="113"/>
                    <a:pt x="830" y="113"/>
                  </a:cubicBezTo>
                  <a:cubicBezTo>
                    <a:pt x="830" y="109"/>
                    <a:pt x="833" y="106"/>
                    <a:pt x="838" y="106"/>
                  </a:cubicBezTo>
                  <a:cubicBezTo>
                    <a:pt x="964" y="106"/>
                    <a:pt x="964" y="106"/>
                    <a:pt x="964" y="106"/>
                  </a:cubicBezTo>
                  <a:cubicBezTo>
                    <a:pt x="970" y="106"/>
                    <a:pt x="974" y="109"/>
                    <a:pt x="977" y="114"/>
                  </a:cubicBezTo>
                  <a:cubicBezTo>
                    <a:pt x="1022" y="203"/>
                    <a:pt x="1022" y="203"/>
                    <a:pt x="1022" y="203"/>
                  </a:cubicBezTo>
                  <a:cubicBezTo>
                    <a:pt x="1024" y="207"/>
                    <a:pt x="1023" y="212"/>
                    <a:pt x="1015" y="213"/>
                  </a:cubicBez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88BE9FC-44F7-4091-9909-9C6557C4687E}"/>
              </a:ext>
            </a:extLst>
          </p:cNvPr>
          <p:cNvGrpSpPr/>
          <p:nvPr/>
        </p:nvGrpSpPr>
        <p:grpSpPr>
          <a:xfrm>
            <a:off x="4466722" y="2118168"/>
            <a:ext cx="2865438" cy="1936228"/>
            <a:chOff x="4466722" y="2118168"/>
            <a:chExt cx="2865438" cy="1936228"/>
          </a:xfrm>
        </p:grpSpPr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4503235" y="2118168"/>
              <a:ext cx="1379538" cy="844029"/>
            </a:xfrm>
            <a:custGeom>
              <a:avLst/>
              <a:gdLst>
                <a:gd name="T0" fmla="*/ 0 w 869"/>
                <a:gd name="T1" fmla="*/ 169 h 169"/>
                <a:gd name="T2" fmla="*/ 116 w 869"/>
                <a:gd name="T3" fmla="*/ 82 h 169"/>
                <a:gd name="T4" fmla="*/ 245 w 869"/>
                <a:gd name="T5" fmla="*/ 74 h 169"/>
                <a:gd name="T6" fmla="*/ 362 w 869"/>
                <a:gd name="T7" fmla="*/ 0 h 169"/>
                <a:gd name="T8" fmla="*/ 483 w 869"/>
                <a:gd name="T9" fmla="*/ 0 h 169"/>
                <a:gd name="T10" fmla="*/ 650 w 869"/>
                <a:gd name="T11" fmla="*/ 74 h 169"/>
                <a:gd name="T12" fmla="*/ 784 w 869"/>
                <a:gd name="T13" fmla="*/ 74 h 169"/>
                <a:gd name="T14" fmla="*/ 869 w 869"/>
                <a:gd name="T15" fmla="*/ 169 h 169"/>
                <a:gd name="T16" fmla="*/ 0 w 869"/>
                <a:gd name="T17" fmla="*/ 169 h 169"/>
                <a:gd name="T18" fmla="*/ 0 w 869"/>
                <a:gd name="T19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9" h="169">
                  <a:moveTo>
                    <a:pt x="0" y="169"/>
                  </a:moveTo>
                  <a:lnTo>
                    <a:pt x="116" y="82"/>
                  </a:lnTo>
                  <a:lnTo>
                    <a:pt x="245" y="74"/>
                  </a:lnTo>
                  <a:lnTo>
                    <a:pt x="362" y="0"/>
                  </a:lnTo>
                  <a:lnTo>
                    <a:pt x="483" y="0"/>
                  </a:lnTo>
                  <a:lnTo>
                    <a:pt x="650" y="74"/>
                  </a:lnTo>
                  <a:lnTo>
                    <a:pt x="784" y="74"/>
                  </a:lnTo>
                  <a:lnTo>
                    <a:pt x="869" y="169"/>
                  </a:lnTo>
                  <a:lnTo>
                    <a:pt x="0" y="169"/>
                  </a:lnTo>
                  <a:lnTo>
                    <a:pt x="0" y="1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17"/>
            <p:cNvSpPr>
              <a:spLocks noEditPoints="1"/>
            </p:cNvSpPr>
            <p:nvPr/>
          </p:nvSpPr>
          <p:spPr bwMode="auto">
            <a:xfrm>
              <a:off x="4466722" y="2581196"/>
              <a:ext cx="2865438" cy="1473200"/>
            </a:xfrm>
            <a:custGeom>
              <a:avLst/>
              <a:gdLst>
                <a:gd name="T0" fmla="*/ 1096 w 1103"/>
                <a:gd name="T1" fmla="*/ 356 h 565"/>
                <a:gd name="T2" fmla="*/ 1096 w 1103"/>
                <a:gd name="T3" fmla="*/ 295 h 565"/>
                <a:gd name="T4" fmla="*/ 1080 w 1103"/>
                <a:gd name="T5" fmla="*/ 237 h 565"/>
                <a:gd name="T6" fmla="*/ 996 w 1103"/>
                <a:gd name="T7" fmla="*/ 71 h 565"/>
                <a:gd name="T8" fmla="*/ 974 w 1103"/>
                <a:gd name="T9" fmla="*/ 60 h 565"/>
                <a:gd name="T10" fmla="*/ 733 w 1103"/>
                <a:gd name="T11" fmla="*/ 60 h 565"/>
                <a:gd name="T12" fmla="*/ 733 w 1103"/>
                <a:gd name="T13" fmla="*/ 329 h 565"/>
                <a:gd name="T14" fmla="*/ 711 w 1103"/>
                <a:gd name="T15" fmla="*/ 329 h 565"/>
                <a:gd name="T16" fmla="*/ 711 w 1103"/>
                <a:gd name="T17" fmla="*/ 40 h 565"/>
                <a:gd name="T18" fmla="*/ 789 w 1103"/>
                <a:gd name="T19" fmla="*/ 40 h 565"/>
                <a:gd name="T20" fmla="*/ 789 w 1103"/>
                <a:gd name="T21" fmla="*/ 0 h 565"/>
                <a:gd name="T22" fmla="*/ 587 w 1103"/>
                <a:gd name="T23" fmla="*/ 0 h 565"/>
                <a:gd name="T24" fmla="*/ 557 w 1103"/>
                <a:gd name="T25" fmla="*/ 160 h 565"/>
                <a:gd name="T26" fmla="*/ 0 w 1103"/>
                <a:gd name="T27" fmla="*/ 160 h 565"/>
                <a:gd name="T28" fmla="*/ 36 w 1103"/>
                <a:gd name="T29" fmla="*/ 342 h 565"/>
                <a:gd name="T30" fmla="*/ 79 w 1103"/>
                <a:gd name="T31" fmla="*/ 342 h 565"/>
                <a:gd name="T32" fmla="*/ 79 w 1103"/>
                <a:gd name="T33" fmla="*/ 505 h 565"/>
                <a:gd name="T34" fmla="*/ 141 w 1103"/>
                <a:gd name="T35" fmla="*/ 505 h 565"/>
                <a:gd name="T36" fmla="*/ 230 w 1103"/>
                <a:gd name="T37" fmla="*/ 565 h 565"/>
                <a:gd name="T38" fmla="*/ 320 w 1103"/>
                <a:gd name="T39" fmla="*/ 505 h 565"/>
                <a:gd name="T40" fmla="*/ 353 w 1103"/>
                <a:gd name="T41" fmla="*/ 505 h 565"/>
                <a:gd name="T42" fmla="*/ 442 w 1103"/>
                <a:gd name="T43" fmla="*/ 565 h 565"/>
                <a:gd name="T44" fmla="*/ 532 w 1103"/>
                <a:gd name="T45" fmla="*/ 505 h 565"/>
                <a:gd name="T46" fmla="*/ 844 w 1103"/>
                <a:gd name="T47" fmla="*/ 505 h 565"/>
                <a:gd name="T48" fmla="*/ 934 w 1103"/>
                <a:gd name="T49" fmla="*/ 565 h 565"/>
                <a:gd name="T50" fmla="*/ 1023 w 1103"/>
                <a:gd name="T51" fmla="*/ 505 h 565"/>
                <a:gd name="T52" fmla="*/ 1087 w 1103"/>
                <a:gd name="T53" fmla="*/ 505 h 565"/>
                <a:gd name="T54" fmla="*/ 1103 w 1103"/>
                <a:gd name="T55" fmla="*/ 489 h 565"/>
                <a:gd name="T56" fmla="*/ 1103 w 1103"/>
                <a:gd name="T57" fmla="*/ 387 h 565"/>
                <a:gd name="T58" fmla="*/ 1096 w 1103"/>
                <a:gd name="T59" fmla="*/ 356 h 565"/>
                <a:gd name="T60" fmla="*/ 230 w 1103"/>
                <a:gd name="T61" fmla="*/ 522 h 565"/>
                <a:gd name="T62" fmla="*/ 178 w 1103"/>
                <a:gd name="T63" fmla="*/ 469 h 565"/>
                <a:gd name="T64" fmla="*/ 230 w 1103"/>
                <a:gd name="T65" fmla="*/ 416 h 565"/>
                <a:gd name="T66" fmla="*/ 283 w 1103"/>
                <a:gd name="T67" fmla="*/ 469 h 565"/>
                <a:gd name="T68" fmla="*/ 230 w 1103"/>
                <a:gd name="T69" fmla="*/ 522 h 565"/>
                <a:gd name="T70" fmla="*/ 442 w 1103"/>
                <a:gd name="T71" fmla="*/ 522 h 565"/>
                <a:gd name="T72" fmla="*/ 389 w 1103"/>
                <a:gd name="T73" fmla="*/ 469 h 565"/>
                <a:gd name="T74" fmla="*/ 442 w 1103"/>
                <a:gd name="T75" fmla="*/ 416 h 565"/>
                <a:gd name="T76" fmla="*/ 495 w 1103"/>
                <a:gd name="T77" fmla="*/ 469 h 565"/>
                <a:gd name="T78" fmla="*/ 442 w 1103"/>
                <a:gd name="T79" fmla="*/ 522 h 565"/>
                <a:gd name="T80" fmla="*/ 934 w 1103"/>
                <a:gd name="T81" fmla="*/ 522 h 565"/>
                <a:gd name="T82" fmla="*/ 881 w 1103"/>
                <a:gd name="T83" fmla="*/ 469 h 565"/>
                <a:gd name="T84" fmla="*/ 934 w 1103"/>
                <a:gd name="T85" fmla="*/ 416 h 565"/>
                <a:gd name="T86" fmla="*/ 986 w 1103"/>
                <a:gd name="T87" fmla="*/ 469 h 565"/>
                <a:gd name="T88" fmla="*/ 934 w 1103"/>
                <a:gd name="T89" fmla="*/ 522 h 565"/>
                <a:gd name="T90" fmla="*/ 1015 w 1103"/>
                <a:gd name="T91" fmla="*/ 213 h 565"/>
                <a:gd name="T92" fmla="*/ 842 w 1103"/>
                <a:gd name="T93" fmla="*/ 213 h 565"/>
                <a:gd name="T94" fmla="*/ 830 w 1103"/>
                <a:gd name="T95" fmla="*/ 194 h 565"/>
                <a:gd name="T96" fmla="*/ 830 w 1103"/>
                <a:gd name="T97" fmla="*/ 113 h 565"/>
                <a:gd name="T98" fmla="*/ 838 w 1103"/>
                <a:gd name="T99" fmla="*/ 106 h 565"/>
                <a:gd name="T100" fmla="*/ 964 w 1103"/>
                <a:gd name="T101" fmla="*/ 106 h 565"/>
                <a:gd name="T102" fmla="*/ 977 w 1103"/>
                <a:gd name="T103" fmla="*/ 114 h 565"/>
                <a:gd name="T104" fmla="*/ 1022 w 1103"/>
                <a:gd name="T105" fmla="*/ 203 h 565"/>
                <a:gd name="T106" fmla="*/ 1015 w 1103"/>
                <a:gd name="T107" fmla="*/ 213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3" h="565">
                  <a:moveTo>
                    <a:pt x="1096" y="356"/>
                  </a:moveTo>
                  <a:cubicBezTo>
                    <a:pt x="1096" y="295"/>
                    <a:pt x="1096" y="295"/>
                    <a:pt x="1096" y="295"/>
                  </a:cubicBezTo>
                  <a:cubicBezTo>
                    <a:pt x="1095" y="274"/>
                    <a:pt x="1090" y="255"/>
                    <a:pt x="1080" y="237"/>
                  </a:cubicBezTo>
                  <a:cubicBezTo>
                    <a:pt x="996" y="71"/>
                    <a:pt x="996" y="71"/>
                    <a:pt x="996" y="71"/>
                  </a:cubicBezTo>
                  <a:cubicBezTo>
                    <a:pt x="992" y="64"/>
                    <a:pt x="985" y="60"/>
                    <a:pt x="974" y="60"/>
                  </a:cubicBezTo>
                  <a:cubicBezTo>
                    <a:pt x="733" y="60"/>
                    <a:pt x="733" y="60"/>
                    <a:pt x="733" y="60"/>
                  </a:cubicBezTo>
                  <a:cubicBezTo>
                    <a:pt x="733" y="329"/>
                    <a:pt x="733" y="329"/>
                    <a:pt x="733" y="329"/>
                  </a:cubicBezTo>
                  <a:cubicBezTo>
                    <a:pt x="711" y="329"/>
                    <a:pt x="711" y="329"/>
                    <a:pt x="711" y="329"/>
                  </a:cubicBezTo>
                  <a:cubicBezTo>
                    <a:pt x="711" y="40"/>
                    <a:pt x="711" y="40"/>
                    <a:pt x="711" y="40"/>
                  </a:cubicBezTo>
                  <a:cubicBezTo>
                    <a:pt x="789" y="40"/>
                    <a:pt x="789" y="40"/>
                    <a:pt x="789" y="40"/>
                  </a:cubicBezTo>
                  <a:cubicBezTo>
                    <a:pt x="789" y="0"/>
                    <a:pt x="789" y="0"/>
                    <a:pt x="789" y="0"/>
                  </a:cubicBezTo>
                  <a:cubicBezTo>
                    <a:pt x="722" y="0"/>
                    <a:pt x="654" y="0"/>
                    <a:pt x="587" y="0"/>
                  </a:cubicBezTo>
                  <a:cubicBezTo>
                    <a:pt x="557" y="160"/>
                    <a:pt x="557" y="160"/>
                    <a:pt x="557" y="160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36" y="342"/>
                    <a:pt x="36" y="342"/>
                    <a:pt x="36" y="342"/>
                  </a:cubicBezTo>
                  <a:cubicBezTo>
                    <a:pt x="79" y="342"/>
                    <a:pt x="79" y="342"/>
                    <a:pt x="79" y="342"/>
                  </a:cubicBezTo>
                  <a:cubicBezTo>
                    <a:pt x="79" y="396"/>
                    <a:pt x="79" y="451"/>
                    <a:pt x="79" y="505"/>
                  </a:cubicBezTo>
                  <a:cubicBezTo>
                    <a:pt x="141" y="505"/>
                    <a:pt x="141" y="505"/>
                    <a:pt x="141" y="505"/>
                  </a:cubicBezTo>
                  <a:cubicBezTo>
                    <a:pt x="155" y="540"/>
                    <a:pt x="190" y="565"/>
                    <a:pt x="230" y="565"/>
                  </a:cubicBezTo>
                  <a:cubicBezTo>
                    <a:pt x="271" y="565"/>
                    <a:pt x="306" y="540"/>
                    <a:pt x="320" y="505"/>
                  </a:cubicBezTo>
                  <a:cubicBezTo>
                    <a:pt x="353" y="505"/>
                    <a:pt x="353" y="505"/>
                    <a:pt x="353" y="505"/>
                  </a:cubicBezTo>
                  <a:cubicBezTo>
                    <a:pt x="367" y="540"/>
                    <a:pt x="402" y="565"/>
                    <a:pt x="442" y="565"/>
                  </a:cubicBezTo>
                  <a:cubicBezTo>
                    <a:pt x="483" y="565"/>
                    <a:pt x="518" y="540"/>
                    <a:pt x="532" y="505"/>
                  </a:cubicBezTo>
                  <a:cubicBezTo>
                    <a:pt x="844" y="505"/>
                    <a:pt x="844" y="505"/>
                    <a:pt x="844" y="505"/>
                  </a:cubicBezTo>
                  <a:cubicBezTo>
                    <a:pt x="858" y="540"/>
                    <a:pt x="893" y="565"/>
                    <a:pt x="934" y="565"/>
                  </a:cubicBezTo>
                  <a:cubicBezTo>
                    <a:pt x="974" y="565"/>
                    <a:pt x="1009" y="540"/>
                    <a:pt x="1023" y="505"/>
                  </a:cubicBezTo>
                  <a:cubicBezTo>
                    <a:pt x="1087" y="505"/>
                    <a:pt x="1087" y="505"/>
                    <a:pt x="1087" y="505"/>
                  </a:cubicBezTo>
                  <a:cubicBezTo>
                    <a:pt x="1096" y="505"/>
                    <a:pt x="1103" y="498"/>
                    <a:pt x="1103" y="489"/>
                  </a:cubicBezTo>
                  <a:cubicBezTo>
                    <a:pt x="1103" y="387"/>
                    <a:pt x="1103" y="387"/>
                    <a:pt x="1103" y="387"/>
                  </a:cubicBezTo>
                  <a:cubicBezTo>
                    <a:pt x="1103" y="372"/>
                    <a:pt x="1101" y="369"/>
                    <a:pt x="1096" y="356"/>
                  </a:cubicBezTo>
                  <a:close/>
                  <a:moveTo>
                    <a:pt x="230" y="522"/>
                  </a:moveTo>
                  <a:cubicBezTo>
                    <a:pt x="201" y="522"/>
                    <a:pt x="178" y="498"/>
                    <a:pt x="178" y="469"/>
                  </a:cubicBezTo>
                  <a:cubicBezTo>
                    <a:pt x="178" y="440"/>
                    <a:pt x="201" y="416"/>
                    <a:pt x="230" y="416"/>
                  </a:cubicBezTo>
                  <a:cubicBezTo>
                    <a:pt x="260" y="416"/>
                    <a:pt x="283" y="440"/>
                    <a:pt x="283" y="469"/>
                  </a:cubicBezTo>
                  <a:cubicBezTo>
                    <a:pt x="283" y="498"/>
                    <a:pt x="260" y="522"/>
                    <a:pt x="230" y="522"/>
                  </a:cubicBezTo>
                  <a:close/>
                  <a:moveTo>
                    <a:pt x="442" y="522"/>
                  </a:moveTo>
                  <a:cubicBezTo>
                    <a:pt x="413" y="522"/>
                    <a:pt x="389" y="498"/>
                    <a:pt x="389" y="469"/>
                  </a:cubicBezTo>
                  <a:cubicBezTo>
                    <a:pt x="389" y="440"/>
                    <a:pt x="413" y="416"/>
                    <a:pt x="442" y="416"/>
                  </a:cubicBezTo>
                  <a:cubicBezTo>
                    <a:pt x="471" y="416"/>
                    <a:pt x="495" y="440"/>
                    <a:pt x="495" y="469"/>
                  </a:cubicBezTo>
                  <a:cubicBezTo>
                    <a:pt x="495" y="498"/>
                    <a:pt x="471" y="522"/>
                    <a:pt x="442" y="522"/>
                  </a:cubicBezTo>
                  <a:close/>
                  <a:moveTo>
                    <a:pt x="934" y="522"/>
                  </a:moveTo>
                  <a:cubicBezTo>
                    <a:pt x="904" y="522"/>
                    <a:pt x="881" y="498"/>
                    <a:pt x="881" y="469"/>
                  </a:cubicBezTo>
                  <a:cubicBezTo>
                    <a:pt x="881" y="440"/>
                    <a:pt x="904" y="416"/>
                    <a:pt x="934" y="416"/>
                  </a:cubicBezTo>
                  <a:cubicBezTo>
                    <a:pt x="963" y="416"/>
                    <a:pt x="986" y="440"/>
                    <a:pt x="986" y="469"/>
                  </a:cubicBezTo>
                  <a:cubicBezTo>
                    <a:pt x="986" y="498"/>
                    <a:pt x="963" y="522"/>
                    <a:pt x="934" y="522"/>
                  </a:cubicBezTo>
                  <a:close/>
                  <a:moveTo>
                    <a:pt x="1015" y="213"/>
                  </a:moveTo>
                  <a:cubicBezTo>
                    <a:pt x="842" y="213"/>
                    <a:pt x="842" y="213"/>
                    <a:pt x="842" y="213"/>
                  </a:cubicBezTo>
                  <a:cubicBezTo>
                    <a:pt x="831" y="212"/>
                    <a:pt x="830" y="204"/>
                    <a:pt x="830" y="194"/>
                  </a:cubicBezTo>
                  <a:cubicBezTo>
                    <a:pt x="830" y="113"/>
                    <a:pt x="830" y="113"/>
                    <a:pt x="830" y="113"/>
                  </a:cubicBezTo>
                  <a:cubicBezTo>
                    <a:pt x="830" y="109"/>
                    <a:pt x="833" y="106"/>
                    <a:pt x="838" y="106"/>
                  </a:cubicBezTo>
                  <a:cubicBezTo>
                    <a:pt x="964" y="106"/>
                    <a:pt x="964" y="106"/>
                    <a:pt x="964" y="106"/>
                  </a:cubicBezTo>
                  <a:cubicBezTo>
                    <a:pt x="970" y="106"/>
                    <a:pt x="974" y="109"/>
                    <a:pt x="977" y="114"/>
                  </a:cubicBezTo>
                  <a:cubicBezTo>
                    <a:pt x="1022" y="203"/>
                    <a:pt x="1022" y="203"/>
                    <a:pt x="1022" y="203"/>
                  </a:cubicBezTo>
                  <a:cubicBezTo>
                    <a:pt x="1024" y="207"/>
                    <a:pt x="1023" y="212"/>
                    <a:pt x="1015" y="213"/>
                  </a:cubicBez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07003AF-44AE-449C-BA7E-77BA1DFD8B16}"/>
              </a:ext>
            </a:extLst>
          </p:cNvPr>
          <p:cNvGrpSpPr/>
          <p:nvPr/>
        </p:nvGrpSpPr>
        <p:grpSpPr>
          <a:xfrm>
            <a:off x="8427031" y="2338087"/>
            <a:ext cx="2865438" cy="1602492"/>
            <a:chOff x="8427031" y="2338087"/>
            <a:chExt cx="2865438" cy="1602492"/>
          </a:xfrm>
        </p:grpSpPr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8463544" y="2338087"/>
              <a:ext cx="1379538" cy="510293"/>
            </a:xfrm>
            <a:custGeom>
              <a:avLst/>
              <a:gdLst>
                <a:gd name="T0" fmla="*/ 0 w 869"/>
                <a:gd name="T1" fmla="*/ 169 h 169"/>
                <a:gd name="T2" fmla="*/ 116 w 869"/>
                <a:gd name="T3" fmla="*/ 82 h 169"/>
                <a:gd name="T4" fmla="*/ 245 w 869"/>
                <a:gd name="T5" fmla="*/ 74 h 169"/>
                <a:gd name="T6" fmla="*/ 362 w 869"/>
                <a:gd name="T7" fmla="*/ 0 h 169"/>
                <a:gd name="T8" fmla="*/ 483 w 869"/>
                <a:gd name="T9" fmla="*/ 0 h 169"/>
                <a:gd name="T10" fmla="*/ 650 w 869"/>
                <a:gd name="T11" fmla="*/ 74 h 169"/>
                <a:gd name="T12" fmla="*/ 784 w 869"/>
                <a:gd name="T13" fmla="*/ 74 h 169"/>
                <a:gd name="T14" fmla="*/ 869 w 869"/>
                <a:gd name="T15" fmla="*/ 169 h 169"/>
                <a:gd name="T16" fmla="*/ 0 w 869"/>
                <a:gd name="T17" fmla="*/ 169 h 169"/>
                <a:gd name="T18" fmla="*/ 0 w 869"/>
                <a:gd name="T19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9" h="169">
                  <a:moveTo>
                    <a:pt x="0" y="169"/>
                  </a:moveTo>
                  <a:lnTo>
                    <a:pt x="116" y="82"/>
                  </a:lnTo>
                  <a:lnTo>
                    <a:pt x="245" y="74"/>
                  </a:lnTo>
                  <a:lnTo>
                    <a:pt x="362" y="0"/>
                  </a:lnTo>
                  <a:lnTo>
                    <a:pt x="483" y="0"/>
                  </a:lnTo>
                  <a:lnTo>
                    <a:pt x="650" y="74"/>
                  </a:lnTo>
                  <a:lnTo>
                    <a:pt x="784" y="74"/>
                  </a:lnTo>
                  <a:lnTo>
                    <a:pt x="869" y="169"/>
                  </a:lnTo>
                  <a:lnTo>
                    <a:pt x="0" y="169"/>
                  </a:lnTo>
                  <a:lnTo>
                    <a:pt x="0" y="16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Freeform 20"/>
            <p:cNvSpPr>
              <a:spLocks noEditPoints="1"/>
            </p:cNvSpPr>
            <p:nvPr/>
          </p:nvSpPr>
          <p:spPr bwMode="auto">
            <a:xfrm>
              <a:off x="8427031" y="2467379"/>
              <a:ext cx="2865438" cy="1473200"/>
            </a:xfrm>
            <a:custGeom>
              <a:avLst/>
              <a:gdLst>
                <a:gd name="T0" fmla="*/ 1096 w 1103"/>
                <a:gd name="T1" fmla="*/ 356 h 565"/>
                <a:gd name="T2" fmla="*/ 1096 w 1103"/>
                <a:gd name="T3" fmla="*/ 295 h 565"/>
                <a:gd name="T4" fmla="*/ 1080 w 1103"/>
                <a:gd name="T5" fmla="*/ 237 h 565"/>
                <a:gd name="T6" fmla="*/ 996 w 1103"/>
                <a:gd name="T7" fmla="*/ 71 h 565"/>
                <a:gd name="T8" fmla="*/ 974 w 1103"/>
                <a:gd name="T9" fmla="*/ 60 h 565"/>
                <a:gd name="T10" fmla="*/ 733 w 1103"/>
                <a:gd name="T11" fmla="*/ 60 h 565"/>
                <a:gd name="T12" fmla="*/ 733 w 1103"/>
                <a:gd name="T13" fmla="*/ 329 h 565"/>
                <a:gd name="T14" fmla="*/ 711 w 1103"/>
                <a:gd name="T15" fmla="*/ 329 h 565"/>
                <a:gd name="T16" fmla="*/ 711 w 1103"/>
                <a:gd name="T17" fmla="*/ 40 h 565"/>
                <a:gd name="T18" fmla="*/ 789 w 1103"/>
                <a:gd name="T19" fmla="*/ 40 h 565"/>
                <a:gd name="T20" fmla="*/ 789 w 1103"/>
                <a:gd name="T21" fmla="*/ 0 h 565"/>
                <a:gd name="T22" fmla="*/ 587 w 1103"/>
                <a:gd name="T23" fmla="*/ 0 h 565"/>
                <a:gd name="T24" fmla="*/ 557 w 1103"/>
                <a:gd name="T25" fmla="*/ 160 h 565"/>
                <a:gd name="T26" fmla="*/ 0 w 1103"/>
                <a:gd name="T27" fmla="*/ 160 h 565"/>
                <a:gd name="T28" fmla="*/ 36 w 1103"/>
                <a:gd name="T29" fmla="*/ 342 h 565"/>
                <a:gd name="T30" fmla="*/ 79 w 1103"/>
                <a:gd name="T31" fmla="*/ 342 h 565"/>
                <a:gd name="T32" fmla="*/ 79 w 1103"/>
                <a:gd name="T33" fmla="*/ 505 h 565"/>
                <a:gd name="T34" fmla="*/ 141 w 1103"/>
                <a:gd name="T35" fmla="*/ 505 h 565"/>
                <a:gd name="T36" fmla="*/ 230 w 1103"/>
                <a:gd name="T37" fmla="*/ 565 h 565"/>
                <a:gd name="T38" fmla="*/ 320 w 1103"/>
                <a:gd name="T39" fmla="*/ 505 h 565"/>
                <a:gd name="T40" fmla="*/ 353 w 1103"/>
                <a:gd name="T41" fmla="*/ 505 h 565"/>
                <a:gd name="T42" fmla="*/ 442 w 1103"/>
                <a:gd name="T43" fmla="*/ 565 h 565"/>
                <a:gd name="T44" fmla="*/ 532 w 1103"/>
                <a:gd name="T45" fmla="*/ 505 h 565"/>
                <a:gd name="T46" fmla="*/ 844 w 1103"/>
                <a:gd name="T47" fmla="*/ 505 h 565"/>
                <a:gd name="T48" fmla="*/ 934 w 1103"/>
                <a:gd name="T49" fmla="*/ 565 h 565"/>
                <a:gd name="T50" fmla="*/ 1023 w 1103"/>
                <a:gd name="T51" fmla="*/ 505 h 565"/>
                <a:gd name="T52" fmla="*/ 1087 w 1103"/>
                <a:gd name="T53" fmla="*/ 505 h 565"/>
                <a:gd name="T54" fmla="*/ 1103 w 1103"/>
                <a:gd name="T55" fmla="*/ 489 h 565"/>
                <a:gd name="T56" fmla="*/ 1103 w 1103"/>
                <a:gd name="T57" fmla="*/ 387 h 565"/>
                <a:gd name="T58" fmla="*/ 1096 w 1103"/>
                <a:gd name="T59" fmla="*/ 356 h 565"/>
                <a:gd name="T60" fmla="*/ 230 w 1103"/>
                <a:gd name="T61" fmla="*/ 522 h 565"/>
                <a:gd name="T62" fmla="*/ 178 w 1103"/>
                <a:gd name="T63" fmla="*/ 469 h 565"/>
                <a:gd name="T64" fmla="*/ 230 w 1103"/>
                <a:gd name="T65" fmla="*/ 416 h 565"/>
                <a:gd name="T66" fmla="*/ 283 w 1103"/>
                <a:gd name="T67" fmla="*/ 469 h 565"/>
                <a:gd name="T68" fmla="*/ 230 w 1103"/>
                <a:gd name="T69" fmla="*/ 522 h 565"/>
                <a:gd name="T70" fmla="*/ 442 w 1103"/>
                <a:gd name="T71" fmla="*/ 522 h 565"/>
                <a:gd name="T72" fmla="*/ 389 w 1103"/>
                <a:gd name="T73" fmla="*/ 469 h 565"/>
                <a:gd name="T74" fmla="*/ 442 w 1103"/>
                <a:gd name="T75" fmla="*/ 416 h 565"/>
                <a:gd name="T76" fmla="*/ 495 w 1103"/>
                <a:gd name="T77" fmla="*/ 469 h 565"/>
                <a:gd name="T78" fmla="*/ 442 w 1103"/>
                <a:gd name="T79" fmla="*/ 522 h 565"/>
                <a:gd name="T80" fmla="*/ 934 w 1103"/>
                <a:gd name="T81" fmla="*/ 522 h 565"/>
                <a:gd name="T82" fmla="*/ 881 w 1103"/>
                <a:gd name="T83" fmla="*/ 469 h 565"/>
                <a:gd name="T84" fmla="*/ 934 w 1103"/>
                <a:gd name="T85" fmla="*/ 416 h 565"/>
                <a:gd name="T86" fmla="*/ 986 w 1103"/>
                <a:gd name="T87" fmla="*/ 469 h 565"/>
                <a:gd name="T88" fmla="*/ 934 w 1103"/>
                <a:gd name="T89" fmla="*/ 522 h 565"/>
                <a:gd name="T90" fmla="*/ 1015 w 1103"/>
                <a:gd name="T91" fmla="*/ 213 h 565"/>
                <a:gd name="T92" fmla="*/ 842 w 1103"/>
                <a:gd name="T93" fmla="*/ 213 h 565"/>
                <a:gd name="T94" fmla="*/ 830 w 1103"/>
                <a:gd name="T95" fmla="*/ 194 h 565"/>
                <a:gd name="T96" fmla="*/ 830 w 1103"/>
                <a:gd name="T97" fmla="*/ 113 h 565"/>
                <a:gd name="T98" fmla="*/ 838 w 1103"/>
                <a:gd name="T99" fmla="*/ 106 h 565"/>
                <a:gd name="T100" fmla="*/ 964 w 1103"/>
                <a:gd name="T101" fmla="*/ 106 h 565"/>
                <a:gd name="T102" fmla="*/ 977 w 1103"/>
                <a:gd name="T103" fmla="*/ 114 h 565"/>
                <a:gd name="T104" fmla="*/ 1022 w 1103"/>
                <a:gd name="T105" fmla="*/ 203 h 565"/>
                <a:gd name="T106" fmla="*/ 1015 w 1103"/>
                <a:gd name="T107" fmla="*/ 213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3" h="565">
                  <a:moveTo>
                    <a:pt x="1096" y="356"/>
                  </a:moveTo>
                  <a:cubicBezTo>
                    <a:pt x="1096" y="295"/>
                    <a:pt x="1096" y="295"/>
                    <a:pt x="1096" y="295"/>
                  </a:cubicBezTo>
                  <a:cubicBezTo>
                    <a:pt x="1095" y="274"/>
                    <a:pt x="1090" y="255"/>
                    <a:pt x="1080" y="237"/>
                  </a:cubicBezTo>
                  <a:cubicBezTo>
                    <a:pt x="996" y="71"/>
                    <a:pt x="996" y="71"/>
                    <a:pt x="996" y="71"/>
                  </a:cubicBezTo>
                  <a:cubicBezTo>
                    <a:pt x="992" y="64"/>
                    <a:pt x="985" y="60"/>
                    <a:pt x="974" y="60"/>
                  </a:cubicBezTo>
                  <a:cubicBezTo>
                    <a:pt x="733" y="60"/>
                    <a:pt x="733" y="60"/>
                    <a:pt x="733" y="60"/>
                  </a:cubicBezTo>
                  <a:cubicBezTo>
                    <a:pt x="733" y="329"/>
                    <a:pt x="733" y="329"/>
                    <a:pt x="733" y="329"/>
                  </a:cubicBezTo>
                  <a:cubicBezTo>
                    <a:pt x="711" y="329"/>
                    <a:pt x="711" y="329"/>
                    <a:pt x="711" y="329"/>
                  </a:cubicBezTo>
                  <a:cubicBezTo>
                    <a:pt x="711" y="40"/>
                    <a:pt x="711" y="40"/>
                    <a:pt x="711" y="40"/>
                  </a:cubicBezTo>
                  <a:cubicBezTo>
                    <a:pt x="789" y="40"/>
                    <a:pt x="789" y="40"/>
                    <a:pt x="789" y="40"/>
                  </a:cubicBezTo>
                  <a:cubicBezTo>
                    <a:pt x="789" y="0"/>
                    <a:pt x="789" y="0"/>
                    <a:pt x="789" y="0"/>
                  </a:cubicBezTo>
                  <a:cubicBezTo>
                    <a:pt x="722" y="0"/>
                    <a:pt x="654" y="0"/>
                    <a:pt x="587" y="0"/>
                  </a:cubicBezTo>
                  <a:cubicBezTo>
                    <a:pt x="557" y="160"/>
                    <a:pt x="557" y="160"/>
                    <a:pt x="557" y="160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36" y="342"/>
                    <a:pt x="36" y="342"/>
                    <a:pt x="36" y="342"/>
                  </a:cubicBezTo>
                  <a:cubicBezTo>
                    <a:pt x="79" y="342"/>
                    <a:pt x="79" y="342"/>
                    <a:pt x="79" y="342"/>
                  </a:cubicBezTo>
                  <a:cubicBezTo>
                    <a:pt x="79" y="396"/>
                    <a:pt x="79" y="451"/>
                    <a:pt x="79" y="505"/>
                  </a:cubicBezTo>
                  <a:cubicBezTo>
                    <a:pt x="141" y="505"/>
                    <a:pt x="141" y="505"/>
                    <a:pt x="141" y="505"/>
                  </a:cubicBezTo>
                  <a:cubicBezTo>
                    <a:pt x="155" y="540"/>
                    <a:pt x="190" y="565"/>
                    <a:pt x="230" y="565"/>
                  </a:cubicBezTo>
                  <a:cubicBezTo>
                    <a:pt x="271" y="565"/>
                    <a:pt x="306" y="540"/>
                    <a:pt x="320" y="505"/>
                  </a:cubicBezTo>
                  <a:cubicBezTo>
                    <a:pt x="353" y="505"/>
                    <a:pt x="353" y="505"/>
                    <a:pt x="353" y="505"/>
                  </a:cubicBezTo>
                  <a:cubicBezTo>
                    <a:pt x="367" y="540"/>
                    <a:pt x="402" y="565"/>
                    <a:pt x="442" y="565"/>
                  </a:cubicBezTo>
                  <a:cubicBezTo>
                    <a:pt x="483" y="565"/>
                    <a:pt x="518" y="540"/>
                    <a:pt x="532" y="505"/>
                  </a:cubicBezTo>
                  <a:cubicBezTo>
                    <a:pt x="844" y="505"/>
                    <a:pt x="844" y="505"/>
                    <a:pt x="844" y="505"/>
                  </a:cubicBezTo>
                  <a:cubicBezTo>
                    <a:pt x="858" y="540"/>
                    <a:pt x="893" y="565"/>
                    <a:pt x="934" y="565"/>
                  </a:cubicBezTo>
                  <a:cubicBezTo>
                    <a:pt x="974" y="565"/>
                    <a:pt x="1009" y="540"/>
                    <a:pt x="1023" y="505"/>
                  </a:cubicBezTo>
                  <a:cubicBezTo>
                    <a:pt x="1087" y="505"/>
                    <a:pt x="1087" y="505"/>
                    <a:pt x="1087" y="505"/>
                  </a:cubicBezTo>
                  <a:cubicBezTo>
                    <a:pt x="1096" y="505"/>
                    <a:pt x="1103" y="498"/>
                    <a:pt x="1103" y="489"/>
                  </a:cubicBezTo>
                  <a:cubicBezTo>
                    <a:pt x="1103" y="387"/>
                    <a:pt x="1103" y="387"/>
                    <a:pt x="1103" y="387"/>
                  </a:cubicBezTo>
                  <a:cubicBezTo>
                    <a:pt x="1103" y="372"/>
                    <a:pt x="1101" y="369"/>
                    <a:pt x="1096" y="356"/>
                  </a:cubicBezTo>
                  <a:close/>
                  <a:moveTo>
                    <a:pt x="230" y="522"/>
                  </a:moveTo>
                  <a:cubicBezTo>
                    <a:pt x="201" y="522"/>
                    <a:pt x="178" y="498"/>
                    <a:pt x="178" y="469"/>
                  </a:cubicBezTo>
                  <a:cubicBezTo>
                    <a:pt x="178" y="440"/>
                    <a:pt x="201" y="416"/>
                    <a:pt x="230" y="416"/>
                  </a:cubicBezTo>
                  <a:cubicBezTo>
                    <a:pt x="260" y="416"/>
                    <a:pt x="283" y="440"/>
                    <a:pt x="283" y="469"/>
                  </a:cubicBezTo>
                  <a:cubicBezTo>
                    <a:pt x="283" y="498"/>
                    <a:pt x="260" y="522"/>
                    <a:pt x="230" y="522"/>
                  </a:cubicBezTo>
                  <a:close/>
                  <a:moveTo>
                    <a:pt x="442" y="522"/>
                  </a:moveTo>
                  <a:cubicBezTo>
                    <a:pt x="413" y="522"/>
                    <a:pt x="389" y="498"/>
                    <a:pt x="389" y="469"/>
                  </a:cubicBezTo>
                  <a:cubicBezTo>
                    <a:pt x="389" y="440"/>
                    <a:pt x="413" y="416"/>
                    <a:pt x="442" y="416"/>
                  </a:cubicBezTo>
                  <a:cubicBezTo>
                    <a:pt x="471" y="416"/>
                    <a:pt x="495" y="440"/>
                    <a:pt x="495" y="469"/>
                  </a:cubicBezTo>
                  <a:cubicBezTo>
                    <a:pt x="495" y="498"/>
                    <a:pt x="471" y="522"/>
                    <a:pt x="442" y="522"/>
                  </a:cubicBezTo>
                  <a:close/>
                  <a:moveTo>
                    <a:pt x="934" y="522"/>
                  </a:moveTo>
                  <a:cubicBezTo>
                    <a:pt x="904" y="522"/>
                    <a:pt x="881" y="498"/>
                    <a:pt x="881" y="469"/>
                  </a:cubicBezTo>
                  <a:cubicBezTo>
                    <a:pt x="881" y="440"/>
                    <a:pt x="904" y="416"/>
                    <a:pt x="934" y="416"/>
                  </a:cubicBezTo>
                  <a:cubicBezTo>
                    <a:pt x="963" y="416"/>
                    <a:pt x="986" y="440"/>
                    <a:pt x="986" y="469"/>
                  </a:cubicBezTo>
                  <a:cubicBezTo>
                    <a:pt x="986" y="498"/>
                    <a:pt x="963" y="522"/>
                    <a:pt x="934" y="522"/>
                  </a:cubicBezTo>
                  <a:close/>
                  <a:moveTo>
                    <a:pt x="1015" y="213"/>
                  </a:moveTo>
                  <a:cubicBezTo>
                    <a:pt x="842" y="213"/>
                    <a:pt x="842" y="213"/>
                    <a:pt x="842" y="213"/>
                  </a:cubicBezTo>
                  <a:cubicBezTo>
                    <a:pt x="831" y="212"/>
                    <a:pt x="830" y="204"/>
                    <a:pt x="830" y="194"/>
                  </a:cubicBezTo>
                  <a:cubicBezTo>
                    <a:pt x="830" y="113"/>
                    <a:pt x="830" y="113"/>
                    <a:pt x="830" y="113"/>
                  </a:cubicBezTo>
                  <a:cubicBezTo>
                    <a:pt x="830" y="109"/>
                    <a:pt x="833" y="106"/>
                    <a:pt x="838" y="106"/>
                  </a:cubicBezTo>
                  <a:cubicBezTo>
                    <a:pt x="964" y="106"/>
                    <a:pt x="964" y="106"/>
                    <a:pt x="964" y="106"/>
                  </a:cubicBezTo>
                  <a:cubicBezTo>
                    <a:pt x="970" y="106"/>
                    <a:pt x="974" y="109"/>
                    <a:pt x="977" y="114"/>
                  </a:cubicBezTo>
                  <a:cubicBezTo>
                    <a:pt x="1022" y="203"/>
                    <a:pt x="1022" y="203"/>
                    <a:pt x="1022" y="203"/>
                  </a:cubicBezTo>
                  <a:cubicBezTo>
                    <a:pt x="1024" y="207"/>
                    <a:pt x="1023" y="212"/>
                    <a:pt x="1015" y="213"/>
                  </a:cubicBez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DA069CD-AA2C-43A5-969D-06408A19BA9E}"/>
              </a:ext>
            </a:extLst>
          </p:cNvPr>
          <p:cNvGrpSpPr/>
          <p:nvPr/>
        </p:nvGrpSpPr>
        <p:grpSpPr>
          <a:xfrm>
            <a:off x="579439" y="4202821"/>
            <a:ext cx="2765396" cy="1592933"/>
            <a:chOff x="579439" y="4202821"/>
            <a:chExt cx="2765396" cy="1592933"/>
          </a:xfrm>
        </p:grpSpPr>
        <p:sp>
          <p:nvSpPr>
            <p:cNvPr id="67" name="TextBox 66"/>
            <p:cNvSpPr txBox="1"/>
            <p:nvPr/>
          </p:nvSpPr>
          <p:spPr>
            <a:xfrm>
              <a:off x="633389" y="4202821"/>
              <a:ext cx="712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Mining</a:t>
              </a:r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579439" y="5226944"/>
              <a:ext cx="2765396" cy="568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truck, ungroup it and recolor a fill with your own.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79439" y="4484050"/>
              <a:ext cx="118333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$2M</a:t>
              </a:r>
              <a:endParaRPr lang="id-ID" sz="4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4EE51BD-639D-45C9-ACDF-E54BE094B9EA}"/>
              </a:ext>
            </a:extLst>
          </p:cNvPr>
          <p:cNvGrpSpPr/>
          <p:nvPr/>
        </p:nvGrpSpPr>
        <p:grpSpPr>
          <a:xfrm>
            <a:off x="4503235" y="4202821"/>
            <a:ext cx="2765396" cy="1592933"/>
            <a:chOff x="4503235" y="4202821"/>
            <a:chExt cx="2765396" cy="1592933"/>
          </a:xfrm>
        </p:grpSpPr>
        <p:sp>
          <p:nvSpPr>
            <p:cNvPr id="73" name="TextBox 72"/>
            <p:cNvSpPr txBox="1"/>
            <p:nvPr/>
          </p:nvSpPr>
          <p:spPr>
            <a:xfrm>
              <a:off x="4557185" y="4202821"/>
              <a:ext cx="712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Mining</a:t>
              </a:r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03235" y="5226944"/>
              <a:ext cx="2765396" cy="568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truck, ungroup it and recolor a fill with your own.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503235" y="4484050"/>
              <a:ext cx="118333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$5M</a:t>
              </a:r>
              <a:endParaRPr lang="id-ID" sz="4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D11B2E8-DC3B-42B9-8C28-4B56A71ABE1D}"/>
              </a:ext>
            </a:extLst>
          </p:cNvPr>
          <p:cNvGrpSpPr/>
          <p:nvPr/>
        </p:nvGrpSpPr>
        <p:grpSpPr>
          <a:xfrm>
            <a:off x="8463544" y="4202821"/>
            <a:ext cx="2765396" cy="1592933"/>
            <a:chOff x="8463544" y="4202821"/>
            <a:chExt cx="2765396" cy="1592933"/>
          </a:xfrm>
        </p:grpSpPr>
        <p:sp>
          <p:nvSpPr>
            <p:cNvPr id="76" name="TextBox 75"/>
            <p:cNvSpPr txBox="1"/>
            <p:nvPr/>
          </p:nvSpPr>
          <p:spPr>
            <a:xfrm>
              <a:off x="8463544" y="4202821"/>
              <a:ext cx="71205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Mining</a:t>
              </a:r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8463544" y="5226944"/>
              <a:ext cx="2765396" cy="568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1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truck, ungroup it and recolor a fill with your own.</a:t>
              </a:r>
              <a:endParaRPr lang="id-ID" sz="11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8463544" y="4484050"/>
              <a:ext cx="16113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$3,5M</a:t>
              </a:r>
              <a:endParaRPr lang="id-ID" sz="40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05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05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1679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4558555" y="2035251"/>
            <a:ext cx="2770092" cy="3989384"/>
            <a:chOff x="4558555" y="2035251"/>
            <a:chExt cx="2770092" cy="3989384"/>
          </a:xfrm>
          <a:gradFill>
            <a:gsLst>
              <a:gs pos="15000">
                <a:schemeClr val="accent5"/>
              </a:gs>
              <a:gs pos="100000">
                <a:schemeClr val="bg1">
                  <a:alpha val="0"/>
                </a:schemeClr>
              </a:gs>
            </a:gsLst>
            <a:lin ang="10800000" scaled="0"/>
          </a:gradFill>
        </p:grpSpPr>
        <p:grpSp>
          <p:nvGrpSpPr>
            <p:cNvPr id="5" name="Group 4"/>
            <p:cNvGrpSpPr/>
            <p:nvPr/>
          </p:nvGrpSpPr>
          <p:grpSpPr>
            <a:xfrm>
              <a:off x="4558555" y="2035251"/>
              <a:ext cx="2770092" cy="3989384"/>
              <a:chOff x="4558555" y="2035251"/>
              <a:chExt cx="2770092" cy="3989384"/>
            </a:xfrm>
            <a:grpFill/>
          </p:grpSpPr>
          <p:sp>
            <p:nvSpPr>
              <p:cNvPr id="8" name="Freeform 5"/>
              <p:cNvSpPr>
                <a:spLocks/>
              </p:cNvSpPr>
              <p:nvPr/>
            </p:nvSpPr>
            <p:spPr bwMode="auto">
              <a:xfrm>
                <a:off x="4774126" y="2337049"/>
                <a:ext cx="514677" cy="700607"/>
              </a:xfrm>
              <a:custGeom>
                <a:avLst/>
                <a:gdLst>
                  <a:gd name="T0" fmla="*/ 36 w 135"/>
                  <a:gd name="T1" fmla="*/ 0 h 184"/>
                  <a:gd name="T2" fmla="*/ 24 w 135"/>
                  <a:gd name="T3" fmla="*/ 84 h 184"/>
                  <a:gd name="T4" fmla="*/ 51 w 135"/>
                  <a:gd name="T5" fmla="*/ 153 h 184"/>
                  <a:gd name="T6" fmla="*/ 68 w 135"/>
                  <a:gd name="T7" fmla="*/ 182 h 184"/>
                  <a:gd name="T8" fmla="*/ 98 w 135"/>
                  <a:gd name="T9" fmla="*/ 174 h 184"/>
                  <a:gd name="T10" fmla="*/ 74 w 135"/>
                  <a:gd name="T11" fmla="*/ 105 h 184"/>
                  <a:gd name="T12" fmla="*/ 125 w 135"/>
                  <a:gd name="T13" fmla="*/ 74 h 184"/>
                  <a:gd name="T14" fmla="*/ 36 w 135"/>
                  <a:gd name="T15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5" h="184">
                    <a:moveTo>
                      <a:pt x="36" y="0"/>
                    </a:moveTo>
                    <a:cubicBezTo>
                      <a:pt x="28" y="15"/>
                      <a:pt x="0" y="58"/>
                      <a:pt x="24" y="84"/>
                    </a:cubicBezTo>
                    <a:cubicBezTo>
                      <a:pt x="47" y="110"/>
                      <a:pt x="46" y="138"/>
                      <a:pt x="51" y="153"/>
                    </a:cubicBezTo>
                    <a:cubicBezTo>
                      <a:pt x="55" y="168"/>
                      <a:pt x="60" y="184"/>
                      <a:pt x="68" y="182"/>
                    </a:cubicBezTo>
                    <a:cubicBezTo>
                      <a:pt x="76" y="180"/>
                      <a:pt x="90" y="176"/>
                      <a:pt x="98" y="174"/>
                    </a:cubicBezTo>
                    <a:cubicBezTo>
                      <a:pt x="95" y="114"/>
                      <a:pt x="72" y="118"/>
                      <a:pt x="74" y="105"/>
                    </a:cubicBezTo>
                    <a:cubicBezTo>
                      <a:pt x="75" y="92"/>
                      <a:pt x="99" y="60"/>
                      <a:pt x="125" y="74"/>
                    </a:cubicBezTo>
                    <a:cubicBezTo>
                      <a:pt x="135" y="56"/>
                      <a:pt x="127" y="37"/>
                      <a:pt x="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6"/>
              <p:cNvSpPr>
                <a:spLocks/>
              </p:cNvSpPr>
              <p:nvPr/>
            </p:nvSpPr>
            <p:spPr bwMode="auto">
              <a:xfrm>
                <a:off x="4922332" y="2035251"/>
                <a:ext cx="266771" cy="328746"/>
              </a:xfrm>
              <a:custGeom>
                <a:avLst/>
                <a:gdLst>
                  <a:gd name="T0" fmla="*/ 0 w 70"/>
                  <a:gd name="T1" fmla="*/ 74 h 87"/>
                  <a:gd name="T2" fmla="*/ 62 w 70"/>
                  <a:gd name="T3" fmla="*/ 0 h 87"/>
                  <a:gd name="T4" fmla="*/ 70 w 70"/>
                  <a:gd name="T5" fmla="*/ 28 h 87"/>
                  <a:gd name="T6" fmla="*/ 38 w 70"/>
                  <a:gd name="T7" fmla="*/ 87 h 87"/>
                  <a:gd name="T8" fmla="*/ 0 w 70"/>
                  <a:gd name="T9" fmla="*/ 74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87">
                    <a:moveTo>
                      <a:pt x="0" y="74"/>
                    </a:moveTo>
                    <a:cubicBezTo>
                      <a:pt x="12" y="52"/>
                      <a:pt x="45" y="12"/>
                      <a:pt x="62" y="0"/>
                    </a:cubicBezTo>
                    <a:cubicBezTo>
                      <a:pt x="66" y="13"/>
                      <a:pt x="70" y="28"/>
                      <a:pt x="70" y="28"/>
                    </a:cubicBezTo>
                    <a:cubicBezTo>
                      <a:pt x="70" y="28"/>
                      <a:pt x="38" y="65"/>
                      <a:pt x="38" y="87"/>
                    </a:cubicBezTo>
                    <a:cubicBezTo>
                      <a:pt x="21" y="78"/>
                      <a:pt x="0" y="74"/>
                      <a:pt x="0" y="7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7"/>
              <p:cNvSpPr>
                <a:spLocks/>
              </p:cNvSpPr>
              <p:nvPr/>
            </p:nvSpPr>
            <p:spPr bwMode="auto">
              <a:xfrm>
                <a:off x="5167543" y="2633459"/>
                <a:ext cx="158984" cy="339524"/>
              </a:xfrm>
              <a:custGeom>
                <a:avLst/>
                <a:gdLst>
                  <a:gd name="T0" fmla="*/ 22 w 42"/>
                  <a:gd name="T1" fmla="*/ 6 h 89"/>
                  <a:gd name="T2" fmla="*/ 0 w 42"/>
                  <a:gd name="T3" fmla="*/ 6 h 89"/>
                  <a:gd name="T4" fmla="*/ 11 w 42"/>
                  <a:gd name="T5" fmla="*/ 59 h 89"/>
                  <a:gd name="T6" fmla="*/ 1 w 42"/>
                  <a:gd name="T7" fmla="*/ 68 h 89"/>
                  <a:gd name="T8" fmla="*/ 2 w 42"/>
                  <a:gd name="T9" fmla="*/ 89 h 89"/>
                  <a:gd name="T10" fmla="*/ 35 w 42"/>
                  <a:gd name="T11" fmla="*/ 48 h 89"/>
                  <a:gd name="T12" fmla="*/ 22 w 42"/>
                  <a:gd name="T13" fmla="*/ 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89">
                    <a:moveTo>
                      <a:pt x="22" y="6"/>
                    </a:moveTo>
                    <a:cubicBezTo>
                      <a:pt x="14" y="1"/>
                      <a:pt x="8" y="0"/>
                      <a:pt x="0" y="6"/>
                    </a:cubicBezTo>
                    <a:cubicBezTo>
                      <a:pt x="2" y="14"/>
                      <a:pt x="15" y="51"/>
                      <a:pt x="11" y="59"/>
                    </a:cubicBezTo>
                    <a:cubicBezTo>
                      <a:pt x="7" y="67"/>
                      <a:pt x="1" y="68"/>
                      <a:pt x="1" y="68"/>
                    </a:cubicBezTo>
                    <a:cubicBezTo>
                      <a:pt x="1" y="68"/>
                      <a:pt x="4" y="85"/>
                      <a:pt x="2" y="89"/>
                    </a:cubicBezTo>
                    <a:cubicBezTo>
                      <a:pt x="15" y="85"/>
                      <a:pt x="42" y="70"/>
                      <a:pt x="35" y="48"/>
                    </a:cubicBezTo>
                    <a:cubicBezTo>
                      <a:pt x="28" y="25"/>
                      <a:pt x="22" y="6"/>
                      <a:pt x="22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8"/>
              <p:cNvSpPr>
                <a:spLocks noEditPoints="1"/>
              </p:cNvSpPr>
              <p:nvPr/>
            </p:nvSpPr>
            <p:spPr bwMode="auto">
              <a:xfrm>
                <a:off x="4558555" y="3021488"/>
                <a:ext cx="897316" cy="2042538"/>
              </a:xfrm>
              <a:custGeom>
                <a:avLst/>
                <a:gdLst>
                  <a:gd name="T0" fmla="*/ 123 w 236"/>
                  <a:gd name="T1" fmla="*/ 537 h 537"/>
                  <a:gd name="T2" fmla="*/ 31 w 236"/>
                  <a:gd name="T3" fmla="*/ 503 h 537"/>
                  <a:gd name="T4" fmla="*/ 31 w 236"/>
                  <a:gd name="T5" fmla="*/ 503 h 537"/>
                  <a:gd name="T6" fmla="*/ 0 w 236"/>
                  <a:gd name="T7" fmla="*/ 418 h 537"/>
                  <a:gd name="T8" fmla="*/ 0 w 236"/>
                  <a:gd name="T9" fmla="*/ 418 h 537"/>
                  <a:gd name="T10" fmla="*/ 68 w 236"/>
                  <a:gd name="T11" fmla="*/ 250 h 537"/>
                  <a:gd name="T12" fmla="*/ 68 w 236"/>
                  <a:gd name="T13" fmla="*/ 250 h 537"/>
                  <a:gd name="T14" fmla="*/ 129 w 236"/>
                  <a:gd name="T15" fmla="*/ 57 h 537"/>
                  <a:gd name="T16" fmla="*/ 129 w 236"/>
                  <a:gd name="T17" fmla="*/ 57 h 537"/>
                  <a:gd name="T18" fmla="*/ 124 w 236"/>
                  <a:gd name="T19" fmla="*/ 9 h 537"/>
                  <a:gd name="T20" fmla="*/ 124 w 236"/>
                  <a:gd name="T21" fmla="*/ 9 h 537"/>
                  <a:gd name="T22" fmla="*/ 156 w 236"/>
                  <a:gd name="T23" fmla="*/ 0 h 537"/>
                  <a:gd name="T24" fmla="*/ 163 w 236"/>
                  <a:gd name="T25" fmla="*/ 57 h 537"/>
                  <a:gd name="T26" fmla="*/ 163 w 236"/>
                  <a:gd name="T27" fmla="*/ 57 h 537"/>
                  <a:gd name="T28" fmla="*/ 95 w 236"/>
                  <a:gd name="T29" fmla="*/ 270 h 537"/>
                  <a:gd name="T30" fmla="*/ 95 w 236"/>
                  <a:gd name="T31" fmla="*/ 270 h 537"/>
                  <a:gd name="T32" fmla="*/ 34 w 236"/>
                  <a:gd name="T33" fmla="*/ 418 h 537"/>
                  <a:gd name="T34" fmla="*/ 34 w 236"/>
                  <a:gd name="T35" fmla="*/ 418 h 537"/>
                  <a:gd name="T36" fmla="*/ 56 w 236"/>
                  <a:gd name="T37" fmla="*/ 479 h 537"/>
                  <a:gd name="T38" fmla="*/ 56 w 236"/>
                  <a:gd name="T39" fmla="*/ 479 h 537"/>
                  <a:gd name="T40" fmla="*/ 123 w 236"/>
                  <a:gd name="T41" fmla="*/ 503 h 537"/>
                  <a:gd name="T42" fmla="*/ 123 w 236"/>
                  <a:gd name="T43" fmla="*/ 503 h 537"/>
                  <a:gd name="T44" fmla="*/ 155 w 236"/>
                  <a:gd name="T45" fmla="*/ 493 h 537"/>
                  <a:gd name="T46" fmla="*/ 155 w 236"/>
                  <a:gd name="T47" fmla="*/ 493 h 537"/>
                  <a:gd name="T48" fmla="*/ 175 w 236"/>
                  <a:gd name="T49" fmla="*/ 463 h 537"/>
                  <a:gd name="T50" fmla="*/ 175 w 236"/>
                  <a:gd name="T51" fmla="*/ 463 h 537"/>
                  <a:gd name="T52" fmla="*/ 190 w 236"/>
                  <a:gd name="T53" fmla="*/ 352 h 537"/>
                  <a:gd name="T54" fmla="*/ 190 w 236"/>
                  <a:gd name="T55" fmla="*/ 352 h 537"/>
                  <a:gd name="T56" fmla="*/ 181 w 236"/>
                  <a:gd name="T57" fmla="*/ 159 h 537"/>
                  <a:gd name="T58" fmla="*/ 181 w 236"/>
                  <a:gd name="T59" fmla="*/ 159 h 537"/>
                  <a:gd name="T60" fmla="*/ 185 w 236"/>
                  <a:gd name="T61" fmla="*/ 115 h 537"/>
                  <a:gd name="T62" fmla="*/ 185 w 236"/>
                  <a:gd name="T63" fmla="*/ 115 h 537"/>
                  <a:gd name="T64" fmla="*/ 200 w 236"/>
                  <a:gd name="T65" fmla="*/ 82 h 537"/>
                  <a:gd name="T66" fmla="*/ 200 w 236"/>
                  <a:gd name="T67" fmla="*/ 82 h 537"/>
                  <a:gd name="T68" fmla="*/ 221 w 236"/>
                  <a:gd name="T69" fmla="*/ 65 h 537"/>
                  <a:gd name="T70" fmla="*/ 221 w 236"/>
                  <a:gd name="T71" fmla="*/ 65 h 537"/>
                  <a:gd name="T72" fmla="*/ 236 w 236"/>
                  <a:gd name="T73" fmla="*/ 63 h 537"/>
                  <a:gd name="T74" fmla="*/ 236 w 236"/>
                  <a:gd name="T75" fmla="*/ 63 h 537"/>
                  <a:gd name="T76" fmla="*/ 236 w 236"/>
                  <a:gd name="T77" fmla="*/ 97 h 537"/>
                  <a:gd name="T78" fmla="*/ 231 w 236"/>
                  <a:gd name="T79" fmla="*/ 97 h 537"/>
                  <a:gd name="T80" fmla="*/ 231 w 236"/>
                  <a:gd name="T81" fmla="*/ 97 h 537"/>
                  <a:gd name="T82" fmla="*/ 230 w 236"/>
                  <a:gd name="T83" fmla="*/ 98 h 537"/>
                  <a:gd name="T84" fmla="*/ 230 w 236"/>
                  <a:gd name="T85" fmla="*/ 98 h 537"/>
                  <a:gd name="T86" fmla="*/ 218 w 236"/>
                  <a:gd name="T87" fmla="*/ 125 h 537"/>
                  <a:gd name="T88" fmla="*/ 218 w 236"/>
                  <a:gd name="T89" fmla="*/ 125 h 537"/>
                  <a:gd name="T90" fmla="*/ 215 w 236"/>
                  <a:gd name="T91" fmla="*/ 159 h 537"/>
                  <a:gd name="T92" fmla="*/ 215 w 236"/>
                  <a:gd name="T93" fmla="*/ 159 h 537"/>
                  <a:gd name="T94" fmla="*/ 224 w 236"/>
                  <a:gd name="T95" fmla="*/ 352 h 537"/>
                  <a:gd name="T96" fmla="*/ 224 w 236"/>
                  <a:gd name="T97" fmla="*/ 352 h 537"/>
                  <a:gd name="T98" fmla="*/ 215 w 236"/>
                  <a:gd name="T99" fmla="*/ 448 h 537"/>
                  <a:gd name="T100" fmla="*/ 215 w 236"/>
                  <a:gd name="T101" fmla="*/ 448 h 537"/>
                  <a:gd name="T102" fmla="*/ 176 w 236"/>
                  <a:gd name="T103" fmla="*/ 519 h 537"/>
                  <a:gd name="T104" fmla="*/ 176 w 236"/>
                  <a:gd name="T105" fmla="*/ 519 h 537"/>
                  <a:gd name="T106" fmla="*/ 124 w 236"/>
                  <a:gd name="T107" fmla="*/ 537 h 537"/>
                  <a:gd name="T108" fmla="*/ 124 w 236"/>
                  <a:gd name="T109" fmla="*/ 537 h 537"/>
                  <a:gd name="T110" fmla="*/ 123 w 236"/>
                  <a:gd name="T111" fmla="*/ 537 h 537"/>
                  <a:gd name="T112" fmla="*/ 124 w 236"/>
                  <a:gd name="T113" fmla="*/ 9 h 537"/>
                  <a:gd name="T114" fmla="*/ 124 w 236"/>
                  <a:gd name="T115" fmla="*/ 9 h 537"/>
                  <a:gd name="T116" fmla="*/ 124 w 236"/>
                  <a:gd name="T117" fmla="*/ 9 h 537"/>
                  <a:gd name="T118" fmla="*/ 124 w 236"/>
                  <a:gd name="T119" fmla="*/ 9 h 537"/>
                  <a:gd name="T120" fmla="*/ 124 w 236"/>
                  <a:gd name="T121" fmla="*/ 9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36" h="537">
                    <a:moveTo>
                      <a:pt x="123" y="537"/>
                    </a:moveTo>
                    <a:cubicBezTo>
                      <a:pt x="84" y="537"/>
                      <a:pt x="53" y="525"/>
                      <a:pt x="31" y="503"/>
                    </a:cubicBezTo>
                    <a:cubicBezTo>
                      <a:pt x="31" y="503"/>
                      <a:pt x="31" y="503"/>
                      <a:pt x="31" y="503"/>
                    </a:cubicBezTo>
                    <a:cubicBezTo>
                      <a:pt x="10" y="481"/>
                      <a:pt x="0" y="451"/>
                      <a:pt x="0" y="418"/>
                    </a:cubicBezTo>
                    <a:cubicBezTo>
                      <a:pt x="0" y="418"/>
                      <a:pt x="0" y="418"/>
                      <a:pt x="0" y="418"/>
                    </a:cubicBezTo>
                    <a:cubicBezTo>
                      <a:pt x="0" y="366"/>
                      <a:pt x="24" y="306"/>
                      <a:pt x="68" y="250"/>
                    </a:cubicBezTo>
                    <a:cubicBezTo>
                      <a:pt x="68" y="250"/>
                      <a:pt x="68" y="250"/>
                      <a:pt x="68" y="250"/>
                    </a:cubicBezTo>
                    <a:cubicBezTo>
                      <a:pt x="109" y="197"/>
                      <a:pt x="129" y="116"/>
                      <a:pt x="129" y="57"/>
                    </a:cubicBezTo>
                    <a:cubicBezTo>
                      <a:pt x="129" y="57"/>
                      <a:pt x="129" y="57"/>
                      <a:pt x="129" y="57"/>
                    </a:cubicBezTo>
                    <a:cubicBezTo>
                      <a:pt x="129" y="38"/>
                      <a:pt x="127" y="21"/>
                      <a:pt x="124" y="9"/>
                    </a:cubicBezTo>
                    <a:cubicBezTo>
                      <a:pt x="124" y="9"/>
                      <a:pt x="124" y="9"/>
                      <a:pt x="124" y="9"/>
                    </a:cubicBezTo>
                    <a:cubicBezTo>
                      <a:pt x="156" y="0"/>
                      <a:pt x="156" y="0"/>
                      <a:pt x="156" y="0"/>
                    </a:cubicBezTo>
                    <a:cubicBezTo>
                      <a:pt x="161" y="16"/>
                      <a:pt x="163" y="35"/>
                      <a:pt x="163" y="57"/>
                    </a:cubicBezTo>
                    <a:cubicBezTo>
                      <a:pt x="163" y="57"/>
                      <a:pt x="163" y="57"/>
                      <a:pt x="163" y="57"/>
                    </a:cubicBezTo>
                    <a:cubicBezTo>
                      <a:pt x="163" y="123"/>
                      <a:pt x="142" y="209"/>
                      <a:pt x="95" y="270"/>
                    </a:cubicBezTo>
                    <a:cubicBezTo>
                      <a:pt x="95" y="270"/>
                      <a:pt x="95" y="270"/>
                      <a:pt x="95" y="270"/>
                    </a:cubicBezTo>
                    <a:cubicBezTo>
                      <a:pt x="54" y="322"/>
                      <a:pt x="34" y="377"/>
                      <a:pt x="34" y="418"/>
                    </a:cubicBezTo>
                    <a:cubicBezTo>
                      <a:pt x="34" y="418"/>
                      <a:pt x="34" y="418"/>
                      <a:pt x="34" y="418"/>
                    </a:cubicBezTo>
                    <a:cubicBezTo>
                      <a:pt x="34" y="445"/>
                      <a:pt x="42" y="465"/>
                      <a:pt x="56" y="479"/>
                    </a:cubicBezTo>
                    <a:cubicBezTo>
                      <a:pt x="56" y="479"/>
                      <a:pt x="56" y="479"/>
                      <a:pt x="56" y="479"/>
                    </a:cubicBezTo>
                    <a:cubicBezTo>
                      <a:pt x="69" y="494"/>
                      <a:pt x="91" y="503"/>
                      <a:pt x="123" y="503"/>
                    </a:cubicBezTo>
                    <a:cubicBezTo>
                      <a:pt x="123" y="503"/>
                      <a:pt x="123" y="503"/>
                      <a:pt x="123" y="503"/>
                    </a:cubicBezTo>
                    <a:cubicBezTo>
                      <a:pt x="137" y="503"/>
                      <a:pt x="147" y="499"/>
                      <a:pt x="155" y="493"/>
                    </a:cubicBezTo>
                    <a:cubicBezTo>
                      <a:pt x="155" y="493"/>
                      <a:pt x="155" y="493"/>
                      <a:pt x="155" y="493"/>
                    </a:cubicBezTo>
                    <a:cubicBezTo>
                      <a:pt x="163" y="487"/>
                      <a:pt x="170" y="477"/>
                      <a:pt x="175" y="463"/>
                    </a:cubicBezTo>
                    <a:cubicBezTo>
                      <a:pt x="175" y="463"/>
                      <a:pt x="175" y="463"/>
                      <a:pt x="175" y="463"/>
                    </a:cubicBezTo>
                    <a:cubicBezTo>
                      <a:pt x="186" y="436"/>
                      <a:pt x="190" y="396"/>
                      <a:pt x="190" y="352"/>
                    </a:cubicBezTo>
                    <a:cubicBezTo>
                      <a:pt x="190" y="352"/>
                      <a:pt x="190" y="352"/>
                      <a:pt x="190" y="352"/>
                    </a:cubicBezTo>
                    <a:cubicBezTo>
                      <a:pt x="190" y="285"/>
                      <a:pt x="181" y="210"/>
                      <a:pt x="181" y="159"/>
                    </a:cubicBezTo>
                    <a:cubicBezTo>
                      <a:pt x="181" y="159"/>
                      <a:pt x="181" y="159"/>
                      <a:pt x="181" y="159"/>
                    </a:cubicBezTo>
                    <a:cubicBezTo>
                      <a:pt x="181" y="142"/>
                      <a:pt x="182" y="127"/>
                      <a:pt x="185" y="115"/>
                    </a:cubicBezTo>
                    <a:cubicBezTo>
                      <a:pt x="185" y="115"/>
                      <a:pt x="185" y="115"/>
                      <a:pt x="185" y="115"/>
                    </a:cubicBezTo>
                    <a:cubicBezTo>
                      <a:pt x="190" y="100"/>
                      <a:pt x="194" y="90"/>
                      <a:pt x="200" y="82"/>
                    </a:cubicBezTo>
                    <a:cubicBezTo>
                      <a:pt x="200" y="82"/>
                      <a:pt x="200" y="82"/>
                      <a:pt x="200" y="82"/>
                    </a:cubicBezTo>
                    <a:cubicBezTo>
                      <a:pt x="205" y="74"/>
                      <a:pt x="213" y="67"/>
                      <a:pt x="221" y="65"/>
                    </a:cubicBezTo>
                    <a:cubicBezTo>
                      <a:pt x="221" y="65"/>
                      <a:pt x="221" y="65"/>
                      <a:pt x="221" y="65"/>
                    </a:cubicBezTo>
                    <a:cubicBezTo>
                      <a:pt x="227" y="63"/>
                      <a:pt x="232" y="63"/>
                      <a:pt x="236" y="63"/>
                    </a:cubicBezTo>
                    <a:cubicBezTo>
                      <a:pt x="236" y="63"/>
                      <a:pt x="236" y="63"/>
                      <a:pt x="236" y="63"/>
                    </a:cubicBezTo>
                    <a:cubicBezTo>
                      <a:pt x="236" y="97"/>
                      <a:pt x="236" y="97"/>
                      <a:pt x="236" y="97"/>
                    </a:cubicBezTo>
                    <a:cubicBezTo>
                      <a:pt x="233" y="97"/>
                      <a:pt x="232" y="97"/>
                      <a:pt x="231" y="97"/>
                    </a:cubicBezTo>
                    <a:cubicBezTo>
                      <a:pt x="231" y="97"/>
                      <a:pt x="231" y="97"/>
                      <a:pt x="231" y="97"/>
                    </a:cubicBezTo>
                    <a:cubicBezTo>
                      <a:pt x="231" y="98"/>
                      <a:pt x="231" y="97"/>
                      <a:pt x="230" y="98"/>
                    </a:cubicBezTo>
                    <a:cubicBezTo>
                      <a:pt x="230" y="98"/>
                      <a:pt x="230" y="98"/>
                      <a:pt x="230" y="98"/>
                    </a:cubicBezTo>
                    <a:cubicBezTo>
                      <a:pt x="228" y="100"/>
                      <a:pt x="223" y="108"/>
                      <a:pt x="218" y="125"/>
                    </a:cubicBezTo>
                    <a:cubicBezTo>
                      <a:pt x="218" y="125"/>
                      <a:pt x="218" y="125"/>
                      <a:pt x="218" y="125"/>
                    </a:cubicBezTo>
                    <a:cubicBezTo>
                      <a:pt x="216" y="131"/>
                      <a:pt x="214" y="143"/>
                      <a:pt x="215" y="159"/>
                    </a:cubicBezTo>
                    <a:cubicBezTo>
                      <a:pt x="215" y="159"/>
                      <a:pt x="215" y="159"/>
                      <a:pt x="215" y="159"/>
                    </a:cubicBezTo>
                    <a:cubicBezTo>
                      <a:pt x="214" y="206"/>
                      <a:pt x="224" y="282"/>
                      <a:pt x="224" y="352"/>
                    </a:cubicBezTo>
                    <a:cubicBezTo>
                      <a:pt x="224" y="352"/>
                      <a:pt x="224" y="352"/>
                      <a:pt x="224" y="352"/>
                    </a:cubicBezTo>
                    <a:cubicBezTo>
                      <a:pt x="224" y="386"/>
                      <a:pt x="222" y="419"/>
                      <a:pt x="215" y="448"/>
                    </a:cubicBezTo>
                    <a:cubicBezTo>
                      <a:pt x="215" y="448"/>
                      <a:pt x="215" y="448"/>
                      <a:pt x="215" y="448"/>
                    </a:cubicBezTo>
                    <a:cubicBezTo>
                      <a:pt x="208" y="477"/>
                      <a:pt x="197" y="503"/>
                      <a:pt x="176" y="519"/>
                    </a:cubicBezTo>
                    <a:cubicBezTo>
                      <a:pt x="176" y="519"/>
                      <a:pt x="176" y="519"/>
                      <a:pt x="176" y="519"/>
                    </a:cubicBezTo>
                    <a:cubicBezTo>
                      <a:pt x="162" y="531"/>
                      <a:pt x="144" y="537"/>
                      <a:pt x="124" y="537"/>
                    </a:cubicBezTo>
                    <a:cubicBezTo>
                      <a:pt x="124" y="537"/>
                      <a:pt x="124" y="537"/>
                      <a:pt x="124" y="537"/>
                    </a:cubicBezTo>
                    <a:cubicBezTo>
                      <a:pt x="124" y="537"/>
                      <a:pt x="124" y="537"/>
                      <a:pt x="123" y="537"/>
                    </a:cubicBezTo>
                    <a:close/>
                    <a:moveTo>
                      <a:pt x="124" y="9"/>
                    </a:moveTo>
                    <a:cubicBezTo>
                      <a:pt x="124" y="9"/>
                      <a:pt x="124" y="9"/>
                      <a:pt x="124" y="9"/>
                    </a:cubicBezTo>
                    <a:cubicBezTo>
                      <a:pt x="124" y="9"/>
                      <a:pt x="124" y="9"/>
                      <a:pt x="124" y="9"/>
                    </a:cubicBezTo>
                    <a:cubicBezTo>
                      <a:pt x="124" y="9"/>
                      <a:pt x="124" y="9"/>
                      <a:pt x="124" y="9"/>
                    </a:cubicBezTo>
                    <a:cubicBezTo>
                      <a:pt x="124" y="9"/>
                      <a:pt x="124" y="9"/>
                      <a:pt x="124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9"/>
              <p:cNvSpPr>
                <a:spLocks/>
              </p:cNvSpPr>
              <p:nvPr/>
            </p:nvSpPr>
            <p:spPr bwMode="auto">
              <a:xfrm>
                <a:off x="5420840" y="5922239"/>
                <a:ext cx="1907807" cy="102396"/>
              </a:xfrm>
              <a:custGeom>
                <a:avLst/>
                <a:gdLst>
                  <a:gd name="T0" fmla="*/ 501 w 501"/>
                  <a:gd name="T1" fmla="*/ 27 h 27"/>
                  <a:gd name="T2" fmla="*/ 501 w 501"/>
                  <a:gd name="T3" fmla="*/ 22 h 27"/>
                  <a:gd name="T4" fmla="*/ 478 w 501"/>
                  <a:gd name="T5" fmla="*/ 0 h 27"/>
                  <a:gd name="T6" fmla="*/ 23 w 501"/>
                  <a:gd name="T7" fmla="*/ 0 h 27"/>
                  <a:gd name="T8" fmla="*/ 0 w 501"/>
                  <a:gd name="T9" fmla="*/ 22 h 27"/>
                  <a:gd name="T10" fmla="*/ 0 w 501"/>
                  <a:gd name="T11" fmla="*/ 27 h 27"/>
                  <a:gd name="T12" fmla="*/ 501 w 501"/>
                  <a:gd name="T1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1" h="27">
                    <a:moveTo>
                      <a:pt x="501" y="27"/>
                    </a:moveTo>
                    <a:cubicBezTo>
                      <a:pt x="501" y="22"/>
                      <a:pt x="501" y="22"/>
                      <a:pt x="501" y="22"/>
                    </a:cubicBezTo>
                    <a:cubicBezTo>
                      <a:pt x="501" y="10"/>
                      <a:pt x="491" y="0"/>
                      <a:pt x="478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ubicBezTo>
                      <a:pt x="0" y="27"/>
                      <a:pt x="0" y="27"/>
                      <a:pt x="0" y="27"/>
                    </a:cubicBezTo>
                    <a:lnTo>
                      <a:pt x="501" y="2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/>
            </p:nvSpPr>
            <p:spPr bwMode="auto">
              <a:xfrm>
                <a:off x="5480123" y="2291241"/>
                <a:ext cx="1789242" cy="1460496"/>
              </a:xfrm>
              <a:custGeom>
                <a:avLst/>
                <a:gdLst>
                  <a:gd name="T0" fmla="*/ 471 w 471"/>
                  <a:gd name="T1" fmla="*/ 384 h 384"/>
                  <a:gd name="T2" fmla="*/ 471 w 471"/>
                  <a:gd name="T3" fmla="*/ 23 h 384"/>
                  <a:gd name="T4" fmla="*/ 448 w 471"/>
                  <a:gd name="T5" fmla="*/ 0 h 384"/>
                  <a:gd name="T6" fmla="*/ 23 w 471"/>
                  <a:gd name="T7" fmla="*/ 0 h 384"/>
                  <a:gd name="T8" fmla="*/ 0 w 471"/>
                  <a:gd name="T9" fmla="*/ 23 h 384"/>
                  <a:gd name="T10" fmla="*/ 0 w 471"/>
                  <a:gd name="T11" fmla="*/ 384 h 384"/>
                  <a:gd name="T12" fmla="*/ 471 w 471"/>
                  <a:gd name="T13" fmla="*/ 384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1" h="384">
                    <a:moveTo>
                      <a:pt x="471" y="384"/>
                    </a:moveTo>
                    <a:cubicBezTo>
                      <a:pt x="471" y="23"/>
                      <a:pt x="471" y="23"/>
                      <a:pt x="471" y="23"/>
                    </a:cubicBezTo>
                    <a:cubicBezTo>
                      <a:pt x="471" y="10"/>
                      <a:pt x="461" y="0"/>
                      <a:pt x="448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3"/>
                    </a:cubicBezTo>
                    <a:cubicBezTo>
                      <a:pt x="0" y="384"/>
                      <a:pt x="0" y="384"/>
                      <a:pt x="0" y="384"/>
                    </a:cubicBezTo>
                    <a:lnTo>
                      <a:pt x="471" y="38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5480123" y="5725530"/>
                <a:ext cx="1789242" cy="156289"/>
              </a:xfrm>
              <a:custGeom>
                <a:avLst/>
                <a:gdLst>
                  <a:gd name="T0" fmla="*/ 0 w 471"/>
                  <a:gd name="T1" fmla="*/ 0 h 41"/>
                  <a:gd name="T2" fmla="*/ 0 w 471"/>
                  <a:gd name="T3" fmla="*/ 18 h 41"/>
                  <a:gd name="T4" fmla="*/ 23 w 471"/>
                  <a:gd name="T5" fmla="*/ 41 h 41"/>
                  <a:gd name="T6" fmla="*/ 448 w 471"/>
                  <a:gd name="T7" fmla="*/ 41 h 41"/>
                  <a:gd name="T8" fmla="*/ 471 w 471"/>
                  <a:gd name="T9" fmla="*/ 18 h 41"/>
                  <a:gd name="T10" fmla="*/ 471 w 471"/>
                  <a:gd name="T11" fmla="*/ 0 h 41"/>
                  <a:gd name="T12" fmla="*/ 0 w 471"/>
                  <a:gd name="T13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1" h="41">
                    <a:moveTo>
                      <a:pt x="0" y="0"/>
                    </a:moveTo>
                    <a:cubicBezTo>
                      <a:pt x="0" y="18"/>
                      <a:pt x="0" y="18"/>
                      <a:pt x="0" y="18"/>
                    </a:cubicBezTo>
                    <a:cubicBezTo>
                      <a:pt x="0" y="30"/>
                      <a:pt x="10" y="41"/>
                      <a:pt x="23" y="41"/>
                    </a:cubicBezTo>
                    <a:cubicBezTo>
                      <a:pt x="448" y="41"/>
                      <a:pt x="448" y="41"/>
                      <a:pt x="448" y="41"/>
                    </a:cubicBezTo>
                    <a:cubicBezTo>
                      <a:pt x="461" y="41"/>
                      <a:pt x="471" y="30"/>
                      <a:pt x="471" y="18"/>
                    </a:cubicBezTo>
                    <a:cubicBezTo>
                      <a:pt x="471" y="0"/>
                      <a:pt x="471" y="0"/>
                      <a:pt x="47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/>
            </p:nvSpPr>
            <p:spPr bwMode="auto">
              <a:xfrm>
                <a:off x="5480123" y="3698304"/>
                <a:ext cx="1789242" cy="202722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Freeform 11"/>
            <p:cNvSpPr>
              <a:spLocks/>
            </p:cNvSpPr>
            <p:nvPr/>
          </p:nvSpPr>
          <p:spPr bwMode="auto">
            <a:xfrm>
              <a:off x="5614854" y="2428667"/>
              <a:ext cx="1519778" cy="1115582"/>
            </a:xfrm>
            <a:custGeom>
              <a:avLst/>
              <a:gdLst>
                <a:gd name="T0" fmla="*/ 399 w 399"/>
                <a:gd name="T1" fmla="*/ 271 h 293"/>
                <a:gd name="T2" fmla="*/ 376 w 399"/>
                <a:gd name="T3" fmla="*/ 293 h 293"/>
                <a:gd name="T4" fmla="*/ 23 w 399"/>
                <a:gd name="T5" fmla="*/ 293 h 293"/>
                <a:gd name="T6" fmla="*/ 0 w 399"/>
                <a:gd name="T7" fmla="*/ 271 h 293"/>
                <a:gd name="T8" fmla="*/ 0 w 399"/>
                <a:gd name="T9" fmla="*/ 23 h 293"/>
                <a:gd name="T10" fmla="*/ 23 w 399"/>
                <a:gd name="T11" fmla="*/ 0 h 293"/>
                <a:gd name="T12" fmla="*/ 376 w 399"/>
                <a:gd name="T13" fmla="*/ 0 h 293"/>
                <a:gd name="T14" fmla="*/ 399 w 399"/>
                <a:gd name="T15" fmla="*/ 23 h 293"/>
                <a:gd name="T16" fmla="*/ 399 w 399"/>
                <a:gd name="T17" fmla="*/ 271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9" h="293">
                  <a:moveTo>
                    <a:pt x="399" y="271"/>
                  </a:moveTo>
                  <a:cubicBezTo>
                    <a:pt x="399" y="283"/>
                    <a:pt x="389" y="293"/>
                    <a:pt x="376" y="293"/>
                  </a:cubicBezTo>
                  <a:cubicBezTo>
                    <a:pt x="23" y="293"/>
                    <a:pt x="23" y="293"/>
                    <a:pt x="23" y="293"/>
                  </a:cubicBezTo>
                  <a:cubicBezTo>
                    <a:pt x="10" y="293"/>
                    <a:pt x="0" y="283"/>
                    <a:pt x="0" y="271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10"/>
                    <a:pt x="10" y="0"/>
                    <a:pt x="23" y="0"/>
                  </a:cubicBezTo>
                  <a:cubicBezTo>
                    <a:pt x="376" y="0"/>
                    <a:pt x="376" y="0"/>
                    <a:pt x="376" y="0"/>
                  </a:cubicBezTo>
                  <a:cubicBezTo>
                    <a:pt x="389" y="0"/>
                    <a:pt x="399" y="10"/>
                    <a:pt x="399" y="23"/>
                  </a:cubicBezTo>
                  <a:lnTo>
                    <a:pt x="399" y="2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Oval 60"/>
            <p:cNvSpPr>
              <a:spLocks noChangeArrowheads="1"/>
            </p:cNvSpPr>
            <p:nvPr/>
          </p:nvSpPr>
          <p:spPr bwMode="auto">
            <a:xfrm>
              <a:off x="6270403" y="4907997"/>
              <a:ext cx="154945" cy="1489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623887" y="542348"/>
            <a:ext cx="4773613" cy="385907"/>
          </a:xfrm>
        </p:spPr>
        <p:txBody>
          <a:bodyPr>
            <a:noAutofit/>
          </a:bodyPr>
          <a:lstStyle/>
          <a:p>
            <a:r>
              <a:rPr lang="id-ID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 </a:t>
            </a:r>
            <a:r>
              <a:rPr lang="id-ID" sz="28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Energy</a:t>
            </a:r>
            <a:endParaRPr lang="en-AU" sz="28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Content Placeholder 2"/>
          <p:cNvSpPr>
            <a:spLocks noGrp="1"/>
          </p:cNvSpPr>
          <p:nvPr>
            <p:ph idx="1"/>
          </p:nvPr>
        </p:nvSpPr>
        <p:spPr>
          <a:xfrm>
            <a:off x="623887" y="1000850"/>
            <a:ext cx="4773613" cy="307445"/>
          </a:xfrm>
        </p:spPr>
        <p:txBody>
          <a:bodyPr>
            <a:normAutofit/>
          </a:bodyPr>
          <a:lstStyle/>
          <a:p>
            <a:r>
              <a:rPr lang="id-ID" sz="1050" spc="3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 Light" panose="020B0306030504020204" pitchFamily="34" charset="0"/>
                <a:cs typeface="Arial" panose="020B0604020202020204" pitchFamily="34" charset="0"/>
              </a:rPr>
              <a:t>NEW DESIGN BUDGET ALLOCATION</a:t>
            </a:r>
            <a:endParaRPr lang="en-AU" sz="1050" spc="3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 Light" panose="020B03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6331336-D710-4C68-A719-49ACAAB54147}"/>
              </a:ext>
            </a:extLst>
          </p:cNvPr>
          <p:cNvGrpSpPr/>
          <p:nvPr/>
        </p:nvGrpSpPr>
        <p:grpSpPr>
          <a:xfrm>
            <a:off x="6747782" y="2508604"/>
            <a:ext cx="4440023" cy="913825"/>
            <a:chOff x="6747782" y="2508604"/>
            <a:chExt cx="4440023" cy="913825"/>
          </a:xfrm>
        </p:grpSpPr>
        <p:grpSp>
          <p:nvGrpSpPr>
            <p:cNvPr id="16" name="Group 15"/>
            <p:cNvGrpSpPr/>
            <p:nvPr/>
          </p:nvGrpSpPr>
          <p:grpSpPr>
            <a:xfrm>
              <a:off x="7801584" y="2550036"/>
              <a:ext cx="3386221" cy="755933"/>
              <a:chOff x="5184017" y="5274272"/>
              <a:chExt cx="3386221" cy="755933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5184017" y="5568540"/>
                <a:ext cx="338622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Roboto" panose="02000000000000000000" pitchFamily="2" charset="0"/>
                    <a:cs typeface="Arial" panose="020B0604020202020204" pitchFamily="34" charset="0"/>
                  </a:rPr>
                  <a:t>Lorem ipsum dolor sit amet business requires pa </a:t>
                </a:r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rPr>
                  <a:t>Lorem ipsum dolor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184017" y="5274272"/>
                <a:ext cx="11977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Pure Gas</a:t>
                </a:r>
                <a:endParaRPr lang="id-ID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6747782" y="2508604"/>
              <a:ext cx="919069" cy="913825"/>
              <a:chOff x="4166881" y="1771934"/>
              <a:chExt cx="1175724" cy="1169015"/>
            </a:xfrm>
          </p:grpSpPr>
          <p:sp>
            <p:nvSpPr>
              <p:cNvPr id="28" name="Oval 27"/>
              <p:cNvSpPr/>
              <p:nvPr/>
            </p:nvSpPr>
            <p:spPr>
              <a:xfrm rot="18199285">
                <a:off x="4170235" y="1768580"/>
                <a:ext cx="1169015" cy="1175724"/>
              </a:xfrm>
              <a:prstGeom prst="ellipse">
                <a:avLst/>
              </a:prstGeom>
              <a:solidFill>
                <a:schemeClr val="accent1"/>
              </a:solidFill>
              <a:ln w="28575"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Freeform 290"/>
              <p:cNvSpPr>
                <a:spLocks noChangeAspect="1" noChangeArrowheads="1"/>
              </p:cNvSpPr>
              <p:nvPr/>
            </p:nvSpPr>
            <p:spPr bwMode="auto">
              <a:xfrm>
                <a:off x="4449990" y="2157754"/>
                <a:ext cx="627294" cy="485862"/>
              </a:xfrm>
              <a:custGeom>
                <a:avLst/>
                <a:gdLst>
                  <a:gd name="T0" fmla="*/ 995 w 996"/>
                  <a:gd name="T1" fmla="*/ 409 h 770"/>
                  <a:gd name="T2" fmla="*/ 836 w 996"/>
                  <a:gd name="T3" fmla="*/ 409 h 770"/>
                  <a:gd name="T4" fmla="*/ 543 w 996"/>
                  <a:gd name="T5" fmla="*/ 192 h 770"/>
                  <a:gd name="T6" fmla="*/ 384 w 996"/>
                  <a:gd name="T7" fmla="*/ 275 h 770"/>
                  <a:gd name="T8" fmla="*/ 360 w 996"/>
                  <a:gd name="T9" fmla="*/ 158 h 770"/>
                  <a:gd name="T10" fmla="*/ 702 w 996"/>
                  <a:gd name="T11" fmla="*/ 33 h 770"/>
                  <a:gd name="T12" fmla="*/ 836 w 996"/>
                  <a:gd name="T13" fmla="*/ 133 h 770"/>
                  <a:gd name="T14" fmla="*/ 334 w 996"/>
                  <a:gd name="T15" fmla="*/ 626 h 770"/>
                  <a:gd name="T16" fmla="*/ 276 w 996"/>
                  <a:gd name="T17" fmla="*/ 551 h 770"/>
                  <a:gd name="T18" fmla="*/ 209 w 996"/>
                  <a:gd name="T19" fmla="*/ 484 h 770"/>
                  <a:gd name="T20" fmla="*/ 109 w 996"/>
                  <a:gd name="T21" fmla="*/ 434 h 770"/>
                  <a:gd name="T22" fmla="*/ 159 w 996"/>
                  <a:gd name="T23" fmla="*/ 535 h 770"/>
                  <a:gd name="T24" fmla="*/ 226 w 996"/>
                  <a:gd name="T25" fmla="*/ 602 h 770"/>
                  <a:gd name="T26" fmla="*/ 293 w 996"/>
                  <a:gd name="T27" fmla="*/ 668 h 770"/>
                  <a:gd name="T28" fmla="*/ 393 w 996"/>
                  <a:gd name="T29" fmla="*/ 727 h 770"/>
                  <a:gd name="T30" fmla="*/ 334 w 996"/>
                  <a:gd name="T31" fmla="*/ 626 h 770"/>
                  <a:gd name="T32" fmla="*/ 594 w 996"/>
                  <a:gd name="T33" fmla="*/ 267 h 770"/>
                  <a:gd name="T34" fmla="*/ 443 w 996"/>
                  <a:gd name="T35" fmla="*/ 301 h 770"/>
                  <a:gd name="T36" fmla="*/ 284 w 996"/>
                  <a:gd name="T37" fmla="*/ 217 h 770"/>
                  <a:gd name="T38" fmla="*/ 460 w 996"/>
                  <a:gd name="T39" fmla="*/ 50 h 770"/>
                  <a:gd name="T40" fmla="*/ 184 w 996"/>
                  <a:gd name="T41" fmla="*/ 100 h 770"/>
                  <a:gd name="T42" fmla="*/ 0 w 996"/>
                  <a:gd name="T43" fmla="*/ 66 h 770"/>
                  <a:gd name="T44" fmla="*/ 50 w 996"/>
                  <a:gd name="T45" fmla="*/ 443 h 770"/>
                  <a:gd name="T46" fmla="*/ 234 w 996"/>
                  <a:gd name="T47" fmla="*/ 392 h 770"/>
                  <a:gd name="T48" fmla="*/ 293 w 996"/>
                  <a:gd name="T49" fmla="*/ 468 h 770"/>
                  <a:gd name="T50" fmla="*/ 360 w 996"/>
                  <a:gd name="T51" fmla="*/ 535 h 770"/>
                  <a:gd name="T52" fmla="*/ 426 w 996"/>
                  <a:gd name="T53" fmla="*/ 610 h 770"/>
                  <a:gd name="T54" fmla="*/ 477 w 996"/>
                  <a:gd name="T55" fmla="*/ 727 h 770"/>
                  <a:gd name="T56" fmla="*/ 543 w 996"/>
                  <a:gd name="T57" fmla="*/ 660 h 770"/>
                  <a:gd name="T58" fmla="*/ 485 w 996"/>
                  <a:gd name="T59" fmla="*/ 585 h 770"/>
                  <a:gd name="T60" fmla="*/ 569 w 996"/>
                  <a:gd name="T61" fmla="*/ 668 h 770"/>
                  <a:gd name="T62" fmla="*/ 627 w 996"/>
                  <a:gd name="T63" fmla="*/ 602 h 770"/>
                  <a:gd name="T64" fmla="*/ 652 w 996"/>
                  <a:gd name="T65" fmla="*/ 610 h 770"/>
                  <a:gd name="T66" fmla="*/ 719 w 996"/>
                  <a:gd name="T67" fmla="*/ 543 h 770"/>
                  <a:gd name="T68" fmla="*/ 727 w 996"/>
                  <a:gd name="T69" fmla="*/ 526 h 770"/>
                  <a:gd name="T70" fmla="*/ 786 w 996"/>
                  <a:gd name="T71" fmla="*/ 535 h 770"/>
                  <a:gd name="T72" fmla="*/ 786 w 996"/>
                  <a:gd name="T73" fmla="*/ 468 h 7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96" h="770">
                    <a:moveTo>
                      <a:pt x="995" y="100"/>
                    </a:moveTo>
                    <a:cubicBezTo>
                      <a:pt x="995" y="409"/>
                      <a:pt x="995" y="409"/>
                      <a:pt x="995" y="409"/>
                    </a:cubicBezTo>
                    <a:cubicBezTo>
                      <a:pt x="995" y="409"/>
                      <a:pt x="928" y="426"/>
                      <a:pt x="920" y="426"/>
                    </a:cubicBezTo>
                    <a:cubicBezTo>
                      <a:pt x="903" y="426"/>
                      <a:pt x="861" y="443"/>
                      <a:pt x="836" y="409"/>
                    </a:cubicBezTo>
                    <a:cubicBezTo>
                      <a:pt x="786" y="367"/>
                      <a:pt x="619" y="192"/>
                      <a:pt x="619" y="192"/>
                    </a:cubicBezTo>
                    <a:cubicBezTo>
                      <a:pt x="619" y="192"/>
                      <a:pt x="594" y="167"/>
                      <a:pt x="543" y="192"/>
                    </a:cubicBezTo>
                    <a:cubicBezTo>
                      <a:pt x="502" y="217"/>
                      <a:pt x="443" y="250"/>
                      <a:pt x="418" y="259"/>
                    </a:cubicBezTo>
                    <a:cubicBezTo>
                      <a:pt x="410" y="267"/>
                      <a:pt x="393" y="275"/>
                      <a:pt x="384" y="275"/>
                    </a:cubicBezTo>
                    <a:cubicBezTo>
                      <a:pt x="351" y="275"/>
                      <a:pt x="326" y="242"/>
                      <a:pt x="326" y="209"/>
                    </a:cubicBezTo>
                    <a:cubicBezTo>
                      <a:pt x="326" y="183"/>
                      <a:pt x="343" y="167"/>
                      <a:pt x="360" y="158"/>
                    </a:cubicBezTo>
                    <a:cubicBezTo>
                      <a:pt x="426" y="116"/>
                      <a:pt x="552" y="50"/>
                      <a:pt x="602" y="16"/>
                    </a:cubicBezTo>
                    <a:cubicBezTo>
                      <a:pt x="635" y="0"/>
                      <a:pt x="652" y="0"/>
                      <a:pt x="702" y="33"/>
                    </a:cubicBezTo>
                    <a:cubicBezTo>
                      <a:pt x="752" y="83"/>
                      <a:pt x="803" y="125"/>
                      <a:pt x="803" y="125"/>
                    </a:cubicBezTo>
                    <a:cubicBezTo>
                      <a:pt x="803" y="125"/>
                      <a:pt x="819" y="133"/>
                      <a:pt x="836" y="133"/>
                    </a:cubicBezTo>
                    <a:cubicBezTo>
                      <a:pt x="878" y="125"/>
                      <a:pt x="995" y="100"/>
                      <a:pt x="995" y="100"/>
                    </a:cubicBezTo>
                    <a:close/>
                    <a:moveTo>
                      <a:pt x="334" y="626"/>
                    </a:moveTo>
                    <a:cubicBezTo>
                      <a:pt x="343" y="610"/>
                      <a:pt x="343" y="585"/>
                      <a:pt x="326" y="568"/>
                    </a:cubicBezTo>
                    <a:cubicBezTo>
                      <a:pt x="309" y="551"/>
                      <a:pt x="293" y="551"/>
                      <a:pt x="276" y="551"/>
                    </a:cubicBezTo>
                    <a:cubicBezTo>
                      <a:pt x="276" y="535"/>
                      <a:pt x="276" y="510"/>
                      <a:pt x="259" y="501"/>
                    </a:cubicBezTo>
                    <a:cubicBezTo>
                      <a:pt x="251" y="484"/>
                      <a:pt x="226" y="476"/>
                      <a:pt x="209" y="484"/>
                    </a:cubicBezTo>
                    <a:cubicBezTo>
                      <a:pt x="217" y="468"/>
                      <a:pt x="209" y="443"/>
                      <a:pt x="201" y="426"/>
                    </a:cubicBezTo>
                    <a:cubicBezTo>
                      <a:pt x="176" y="401"/>
                      <a:pt x="134" y="409"/>
                      <a:pt x="109" y="434"/>
                    </a:cubicBezTo>
                    <a:cubicBezTo>
                      <a:pt x="92" y="451"/>
                      <a:pt x="75" y="501"/>
                      <a:pt x="92" y="526"/>
                    </a:cubicBezTo>
                    <a:cubicBezTo>
                      <a:pt x="117" y="551"/>
                      <a:pt x="142" y="535"/>
                      <a:pt x="159" y="535"/>
                    </a:cubicBezTo>
                    <a:cubicBezTo>
                      <a:pt x="159" y="551"/>
                      <a:pt x="142" y="568"/>
                      <a:pt x="159" y="593"/>
                    </a:cubicBezTo>
                    <a:cubicBezTo>
                      <a:pt x="176" y="618"/>
                      <a:pt x="209" y="602"/>
                      <a:pt x="226" y="602"/>
                    </a:cubicBezTo>
                    <a:cubicBezTo>
                      <a:pt x="217" y="618"/>
                      <a:pt x="201" y="643"/>
                      <a:pt x="226" y="668"/>
                    </a:cubicBezTo>
                    <a:cubicBezTo>
                      <a:pt x="242" y="685"/>
                      <a:pt x="276" y="677"/>
                      <a:pt x="293" y="668"/>
                    </a:cubicBezTo>
                    <a:cubicBezTo>
                      <a:pt x="284" y="693"/>
                      <a:pt x="268" y="710"/>
                      <a:pt x="293" y="744"/>
                    </a:cubicBezTo>
                    <a:cubicBezTo>
                      <a:pt x="318" y="769"/>
                      <a:pt x="368" y="752"/>
                      <a:pt x="393" y="727"/>
                    </a:cubicBezTo>
                    <a:cubicBezTo>
                      <a:pt x="418" y="702"/>
                      <a:pt x="418" y="668"/>
                      <a:pt x="393" y="643"/>
                    </a:cubicBezTo>
                    <a:cubicBezTo>
                      <a:pt x="376" y="626"/>
                      <a:pt x="360" y="626"/>
                      <a:pt x="334" y="626"/>
                    </a:cubicBezTo>
                    <a:close/>
                    <a:moveTo>
                      <a:pt x="786" y="468"/>
                    </a:moveTo>
                    <a:cubicBezTo>
                      <a:pt x="610" y="284"/>
                      <a:pt x="694" y="367"/>
                      <a:pt x="594" y="267"/>
                    </a:cubicBezTo>
                    <a:cubicBezTo>
                      <a:pt x="594" y="267"/>
                      <a:pt x="569" y="234"/>
                      <a:pt x="527" y="259"/>
                    </a:cubicBezTo>
                    <a:cubicBezTo>
                      <a:pt x="502" y="267"/>
                      <a:pt x="468" y="284"/>
                      <a:pt x="443" y="301"/>
                    </a:cubicBezTo>
                    <a:cubicBezTo>
                      <a:pt x="418" y="309"/>
                      <a:pt x="393" y="317"/>
                      <a:pt x="384" y="317"/>
                    </a:cubicBezTo>
                    <a:cubicBezTo>
                      <a:pt x="326" y="317"/>
                      <a:pt x="284" y="267"/>
                      <a:pt x="284" y="217"/>
                    </a:cubicBezTo>
                    <a:cubicBezTo>
                      <a:pt x="284" y="175"/>
                      <a:pt x="301" y="142"/>
                      <a:pt x="334" y="125"/>
                    </a:cubicBezTo>
                    <a:cubicBezTo>
                      <a:pt x="368" y="100"/>
                      <a:pt x="460" y="50"/>
                      <a:pt x="460" y="50"/>
                    </a:cubicBezTo>
                    <a:cubicBezTo>
                      <a:pt x="460" y="50"/>
                      <a:pt x="435" y="8"/>
                      <a:pt x="376" y="8"/>
                    </a:cubicBezTo>
                    <a:cubicBezTo>
                      <a:pt x="309" y="8"/>
                      <a:pt x="184" y="100"/>
                      <a:pt x="184" y="100"/>
                    </a:cubicBezTo>
                    <a:cubicBezTo>
                      <a:pt x="184" y="100"/>
                      <a:pt x="150" y="116"/>
                      <a:pt x="100" y="100"/>
                    </a:cubicBezTo>
                    <a:cubicBezTo>
                      <a:pt x="0" y="66"/>
                      <a:pt x="0" y="66"/>
                      <a:pt x="0" y="66"/>
                    </a:cubicBezTo>
                    <a:cubicBezTo>
                      <a:pt x="0" y="426"/>
                      <a:pt x="0" y="426"/>
                      <a:pt x="0" y="426"/>
                    </a:cubicBezTo>
                    <a:cubicBezTo>
                      <a:pt x="0" y="426"/>
                      <a:pt x="25" y="434"/>
                      <a:pt x="50" y="443"/>
                    </a:cubicBezTo>
                    <a:cubicBezTo>
                      <a:pt x="59" y="426"/>
                      <a:pt x="67" y="409"/>
                      <a:pt x="83" y="392"/>
                    </a:cubicBezTo>
                    <a:cubicBezTo>
                      <a:pt x="125" y="351"/>
                      <a:pt x="192" y="351"/>
                      <a:pt x="234" y="392"/>
                    </a:cubicBezTo>
                    <a:cubicBezTo>
                      <a:pt x="242" y="409"/>
                      <a:pt x="251" y="417"/>
                      <a:pt x="251" y="434"/>
                    </a:cubicBezTo>
                    <a:cubicBezTo>
                      <a:pt x="268" y="443"/>
                      <a:pt x="284" y="451"/>
                      <a:pt x="293" y="468"/>
                    </a:cubicBezTo>
                    <a:cubicBezTo>
                      <a:pt x="309" y="476"/>
                      <a:pt x="318" y="493"/>
                      <a:pt x="318" y="510"/>
                    </a:cubicBezTo>
                    <a:cubicBezTo>
                      <a:pt x="334" y="510"/>
                      <a:pt x="351" y="518"/>
                      <a:pt x="360" y="535"/>
                    </a:cubicBezTo>
                    <a:cubicBezTo>
                      <a:pt x="376" y="551"/>
                      <a:pt x="384" y="568"/>
                      <a:pt x="384" y="585"/>
                    </a:cubicBezTo>
                    <a:cubicBezTo>
                      <a:pt x="401" y="585"/>
                      <a:pt x="418" y="593"/>
                      <a:pt x="426" y="610"/>
                    </a:cubicBezTo>
                    <a:cubicBezTo>
                      <a:pt x="451" y="635"/>
                      <a:pt x="460" y="668"/>
                      <a:pt x="451" y="702"/>
                    </a:cubicBezTo>
                    <a:cubicBezTo>
                      <a:pt x="460" y="702"/>
                      <a:pt x="468" y="718"/>
                      <a:pt x="477" y="727"/>
                    </a:cubicBezTo>
                    <a:cubicBezTo>
                      <a:pt x="493" y="744"/>
                      <a:pt x="527" y="744"/>
                      <a:pt x="543" y="727"/>
                    </a:cubicBezTo>
                    <a:cubicBezTo>
                      <a:pt x="560" y="710"/>
                      <a:pt x="560" y="677"/>
                      <a:pt x="543" y="660"/>
                    </a:cubicBezTo>
                    <a:lnTo>
                      <a:pt x="535" y="660"/>
                    </a:lnTo>
                    <a:cubicBezTo>
                      <a:pt x="485" y="602"/>
                      <a:pt x="477" y="593"/>
                      <a:pt x="485" y="585"/>
                    </a:cubicBezTo>
                    <a:cubicBezTo>
                      <a:pt x="493" y="585"/>
                      <a:pt x="502" y="593"/>
                      <a:pt x="560" y="660"/>
                    </a:cubicBezTo>
                    <a:cubicBezTo>
                      <a:pt x="569" y="668"/>
                      <a:pt x="569" y="668"/>
                      <a:pt x="569" y="668"/>
                    </a:cubicBezTo>
                    <a:cubicBezTo>
                      <a:pt x="585" y="685"/>
                      <a:pt x="610" y="685"/>
                      <a:pt x="627" y="668"/>
                    </a:cubicBezTo>
                    <a:cubicBezTo>
                      <a:pt x="644" y="652"/>
                      <a:pt x="644" y="618"/>
                      <a:pt x="627" y="602"/>
                    </a:cubicBezTo>
                    <a:cubicBezTo>
                      <a:pt x="569" y="535"/>
                      <a:pt x="560" y="526"/>
                      <a:pt x="560" y="518"/>
                    </a:cubicBezTo>
                    <a:cubicBezTo>
                      <a:pt x="569" y="518"/>
                      <a:pt x="594" y="551"/>
                      <a:pt x="652" y="610"/>
                    </a:cubicBezTo>
                    <a:cubicBezTo>
                      <a:pt x="669" y="626"/>
                      <a:pt x="702" y="626"/>
                      <a:pt x="719" y="610"/>
                    </a:cubicBezTo>
                    <a:cubicBezTo>
                      <a:pt x="727" y="593"/>
                      <a:pt x="736" y="568"/>
                      <a:pt x="719" y="543"/>
                    </a:cubicBezTo>
                    <a:cubicBezTo>
                      <a:pt x="644" y="468"/>
                      <a:pt x="644" y="468"/>
                      <a:pt x="652" y="459"/>
                    </a:cubicBezTo>
                    <a:lnTo>
                      <a:pt x="727" y="526"/>
                    </a:lnTo>
                    <a:cubicBezTo>
                      <a:pt x="727" y="535"/>
                      <a:pt x="727" y="535"/>
                      <a:pt x="727" y="535"/>
                    </a:cubicBezTo>
                    <a:cubicBezTo>
                      <a:pt x="744" y="551"/>
                      <a:pt x="769" y="551"/>
                      <a:pt x="786" y="535"/>
                    </a:cubicBezTo>
                    <a:cubicBezTo>
                      <a:pt x="803" y="510"/>
                      <a:pt x="803" y="484"/>
                      <a:pt x="786" y="468"/>
                    </a:cubicBezTo>
                    <a:close/>
                    <a:moveTo>
                      <a:pt x="786" y="468"/>
                    </a:moveTo>
                    <a:lnTo>
                      <a:pt x="786" y="46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lIns="182843" tIns="91422" rIns="182843" bIns="91422" anchor="ctr"/>
              <a:lstStyle/>
              <a:p>
                <a:pPr>
                  <a:defRPr/>
                </a:pPr>
                <a:endParaRPr lang="en-US" sz="2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SimSun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64" name="TextBox 63"/>
          <p:cNvSpPr txBox="1"/>
          <p:nvPr/>
        </p:nvSpPr>
        <p:spPr>
          <a:xfrm>
            <a:off x="964056" y="2761284"/>
            <a:ext cx="30230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d-ID" sz="12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67D47C3-E159-4D58-949B-D7297E9C66F9}"/>
              </a:ext>
            </a:extLst>
          </p:cNvPr>
          <p:cNvGrpSpPr/>
          <p:nvPr/>
        </p:nvGrpSpPr>
        <p:grpSpPr>
          <a:xfrm>
            <a:off x="655002" y="2244001"/>
            <a:ext cx="3521567" cy="1229076"/>
            <a:chOff x="655002" y="2244001"/>
            <a:chExt cx="3521567" cy="1229076"/>
          </a:xfrm>
        </p:grpSpPr>
        <p:sp>
          <p:nvSpPr>
            <p:cNvPr id="67" name="TextBox 66"/>
            <p:cNvSpPr txBox="1"/>
            <p:nvPr/>
          </p:nvSpPr>
          <p:spPr>
            <a:xfrm>
              <a:off x="663288" y="2642080"/>
              <a:ext cx="35132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Open Sans" panose="020B0606030504020204" pitchFamily="34" charset="0"/>
                  <a:cs typeface="Arial" panose="020B0604020202020204" pitchFamily="34" charset="0"/>
                </a:rPr>
                <a:t>Lorem ipsum dolor sit amet place texts here please and then </a:t>
              </a: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Loripsum dolor sit amet remember to place your text. I declare that you have to place texts here mate.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655002" y="2244001"/>
              <a:ext cx="31429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Fira Sans SemiBold Italic" panose="00000700000000000000" pitchFamily="50" charset="0"/>
                  <a:cs typeface="Arial" panose="020B0604020202020204" pitchFamily="34" charset="0"/>
                </a:rPr>
                <a:t>Energy Required To Produce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B822EF2-EA18-4F88-A433-4A4E2491D34B}"/>
              </a:ext>
            </a:extLst>
          </p:cNvPr>
          <p:cNvGrpSpPr/>
          <p:nvPr/>
        </p:nvGrpSpPr>
        <p:grpSpPr>
          <a:xfrm>
            <a:off x="6818823" y="3629385"/>
            <a:ext cx="4499408" cy="935458"/>
            <a:chOff x="6818823" y="3629385"/>
            <a:chExt cx="4499408" cy="935458"/>
          </a:xfrm>
        </p:grpSpPr>
        <p:grpSp>
          <p:nvGrpSpPr>
            <p:cNvPr id="19" name="Group 18"/>
            <p:cNvGrpSpPr/>
            <p:nvPr/>
          </p:nvGrpSpPr>
          <p:grpSpPr>
            <a:xfrm>
              <a:off x="7842303" y="3629385"/>
              <a:ext cx="3475928" cy="755933"/>
              <a:chOff x="5184017" y="5274272"/>
              <a:chExt cx="3345191" cy="755933"/>
            </a:xfrm>
          </p:grpSpPr>
          <p:sp>
            <p:nvSpPr>
              <p:cNvPr id="20" name="TextBox 19"/>
              <p:cNvSpPr txBox="1"/>
              <p:nvPr/>
            </p:nvSpPr>
            <p:spPr>
              <a:xfrm>
                <a:off x="5184017" y="5568540"/>
                <a:ext cx="334519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Open Sans" panose="020B0606030504020204" pitchFamily="34" charset="0"/>
                    <a:cs typeface="Arial" panose="020B0604020202020204" pitchFamily="34" charset="0"/>
                  </a:rPr>
                  <a:t>sit amet place texts here please and then </a:t>
                </a:r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Loripsum dolor sit amet remem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5184017" y="5274272"/>
                <a:ext cx="14118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Quality Gas</a:t>
                </a:r>
                <a:endParaRPr lang="id-ID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6818823" y="3651018"/>
              <a:ext cx="919069" cy="913825"/>
              <a:chOff x="6818823" y="3651018"/>
              <a:chExt cx="919069" cy="913825"/>
            </a:xfrm>
          </p:grpSpPr>
          <p:sp>
            <p:nvSpPr>
              <p:cNvPr id="39" name="Oval 38"/>
              <p:cNvSpPr/>
              <p:nvPr/>
            </p:nvSpPr>
            <p:spPr>
              <a:xfrm rot="18199285">
                <a:off x="6821445" y="3648396"/>
                <a:ext cx="913825" cy="919069"/>
              </a:xfrm>
              <a:prstGeom prst="ellipse">
                <a:avLst/>
              </a:prstGeom>
              <a:solidFill>
                <a:schemeClr val="accent2"/>
              </a:solidFill>
              <a:ln w="28575"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AutoShape 28"/>
              <p:cNvSpPr>
                <a:spLocks/>
              </p:cNvSpPr>
              <p:nvPr/>
            </p:nvSpPr>
            <p:spPr bwMode="auto">
              <a:xfrm>
                <a:off x="7074211" y="3890170"/>
                <a:ext cx="437217" cy="435469"/>
              </a:xfrm>
              <a:custGeom>
                <a:avLst/>
                <a:gdLst>
                  <a:gd name="T0" fmla="*/ 198438 w 21600"/>
                  <a:gd name="T1" fmla="*/ 198414 h 21558"/>
                  <a:gd name="T2" fmla="*/ 198438 w 21600"/>
                  <a:gd name="T3" fmla="*/ 198414 h 21558"/>
                  <a:gd name="T4" fmla="*/ 198438 w 21600"/>
                  <a:gd name="T5" fmla="*/ 198414 h 21558"/>
                  <a:gd name="T6" fmla="*/ 198438 w 21600"/>
                  <a:gd name="T7" fmla="*/ 198414 h 2155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600" h="21558">
                    <a:moveTo>
                      <a:pt x="18076" y="8547"/>
                    </a:moveTo>
                    <a:cubicBezTo>
                      <a:pt x="19181" y="9499"/>
                      <a:pt x="20046" y="10569"/>
                      <a:pt x="20670" y="11749"/>
                    </a:cubicBezTo>
                    <a:cubicBezTo>
                      <a:pt x="21291" y="12932"/>
                      <a:pt x="21599" y="14075"/>
                      <a:pt x="21599" y="15179"/>
                    </a:cubicBezTo>
                    <a:cubicBezTo>
                      <a:pt x="21599" y="16159"/>
                      <a:pt x="21344" y="17040"/>
                      <a:pt x="20832" y="17815"/>
                    </a:cubicBezTo>
                    <a:cubicBezTo>
                      <a:pt x="20320" y="18592"/>
                      <a:pt x="19593" y="19260"/>
                      <a:pt x="18660" y="19812"/>
                    </a:cubicBezTo>
                    <a:cubicBezTo>
                      <a:pt x="17724" y="20363"/>
                      <a:pt x="16585" y="20794"/>
                      <a:pt x="15252" y="21098"/>
                    </a:cubicBezTo>
                    <a:cubicBezTo>
                      <a:pt x="13917" y="21403"/>
                      <a:pt x="12435" y="21558"/>
                      <a:pt x="10800" y="21558"/>
                    </a:cubicBezTo>
                    <a:cubicBezTo>
                      <a:pt x="9168" y="21558"/>
                      <a:pt x="7682" y="21403"/>
                      <a:pt x="6350" y="21098"/>
                    </a:cubicBezTo>
                    <a:cubicBezTo>
                      <a:pt x="5014" y="20794"/>
                      <a:pt x="3878" y="20363"/>
                      <a:pt x="2936" y="19812"/>
                    </a:cubicBezTo>
                    <a:cubicBezTo>
                      <a:pt x="1993" y="19260"/>
                      <a:pt x="1270" y="18589"/>
                      <a:pt x="761" y="17809"/>
                    </a:cubicBezTo>
                    <a:cubicBezTo>
                      <a:pt x="255" y="17029"/>
                      <a:pt x="0" y="16150"/>
                      <a:pt x="0" y="15179"/>
                    </a:cubicBezTo>
                    <a:cubicBezTo>
                      <a:pt x="0" y="14075"/>
                      <a:pt x="318" y="12934"/>
                      <a:pt x="948" y="11757"/>
                    </a:cubicBezTo>
                    <a:cubicBezTo>
                      <a:pt x="1582" y="10580"/>
                      <a:pt x="2449" y="9510"/>
                      <a:pt x="3557" y="8547"/>
                    </a:cubicBezTo>
                    <a:cubicBezTo>
                      <a:pt x="3654" y="8403"/>
                      <a:pt x="3822" y="8344"/>
                      <a:pt x="4056" y="8369"/>
                    </a:cubicBezTo>
                    <a:cubicBezTo>
                      <a:pt x="4290" y="8398"/>
                      <a:pt x="4446" y="8491"/>
                      <a:pt x="4527" y="8654"/>
                    </a:cubicBezTo>
                    <a:cubicBezTo>
                      <a:pt x="4565" y="8800"/>
                      <a:pt x="4565" y="8930"/>
                      <a:pt x="4527" y="9045"/>
                    </a:cubicBezTo>
                    <a:cubicBezTo>
                      <a:pt x="4446" y="9361"/>
                      <a:pt x="4378" y="9738"/>
                      <a:pt x="4318" y="10177"/>
                    </a:cubicBezTo>
                    <a:cubicBezTo>
                      <a:pt x="4259" y="10617"/>
                      <a:pt x="4237" y="11073"/>
                      <a:pt x="4259" y="11546"/>
                    </a:cubicBezTo>
                    <a:cubicBezTo>
                      <a:pt x="4278" y="12016"/>
                      <a:pt x="4343" y="12475"/>
                      <a:pt x="4452" y="12915"/>
                    </a:cubicBezTo>
                    <a:cubicBezTo>
                      <a:pt x="4562" y="13354"/>
                      <a:pt x="4749" y="13734"/>
                      <a:pt x="5020" y="14047"/>
                    </a:cubicBezTo>
                    <a:cubicBezTo>
                      <a:pt x="5329" y="14379"/>
                      <a:pt x="5716" y="14599"/>
                      <a:pt x="6184" y="14709"/>
                    </a:cubicBezTo>
                    <a:cubicBezTo>
                      <a:pt x="5698" y="13323"/>
                      <a:pt x="5498" y="12008"/>
                      <a:pt x="5588" y="10757"/>
                    </a:cubicBezTo>
                    <a:cubicBezTo>
                      <a:pt x="5676" y="9510"/>
                      <a:pt x="5919" y="8344"/>
                      <a:pt x="6318" y="7265"/>
                    </a:cubicBezTo>
                    <a:cubicBezTo>
                      <a:pt x="6718" y="6187"/>
                      <a:pt x="7223" y="5212"/>
                      <a:pt x="7835" y="4339"/>
                    </a:cubicBezTo>
                    <a:cubicBezTo>
                      <a:pt x="8450" y="3469"/>
                      <a:pt x="9040" y="2720"/>
                      <a:pt x="9607" y="2089"/>
                    </a:cubicBezTo>
                    <a:cubicBezTo>
                      <a:pt x="10172" y="1459"/>
                      <a:pt x="10662" y="980"/>
                      <a:pt x="11068" y="653"/>
                    </a:cubicBezTo>
                    <a:cubicBezTo>
                      <a:pt x="11477" y="326"/>
                      <a:pt x="11692" y="149"/>
                      <a:pt x="11711" y="124"/>
                    </a:cubicBezTo>
                    <a:cubicBezTo>
                      <a:pt x="11960" y="-42"/>
                      <a:pt x="12194" y="-42"/>
                      <a:pt x="12416" y="124"/>
                    </a:cubicBezTo>
                    <a:cubicBezTo>
                      <a:pt x="12513" y="191"/>
                      <a:pt x="12581" y="293"/>
                      <a:pt x="12616" y="414"/>
                    </a:cubicBezTo>
                    <a:cubicBezTo>
                      <a:pt x="12650" y="535"/>
                      <a:pt x="12647" y="645"/>
                      <a:pt x="12609" y="746"/>
                    </a:cubicBezTo>
                    <a:cubicBezTo>
                      <a:pt x="12609" y="760"/>
                      <a:pt x="12531" y="954"/>
                      <a:pt x="12375" y="1318"/>
                    </a:cubicBezTo>
                    <a:cubicBezTo>
                      <a:pt x="12222" y="1681"/>
                      <a:pt x="12116" y="2140"/>
                      <a:pt x="12057" y="2692"/>
                    </a:cubicBezTo>
                    <a:cubicBezTo>
                      <a:pt x="11995" y="3244"/>
                      <a:pt x="12029" y="3849"/>
                      <a:pt x="12160" y="4503"/>
                    </a:cubicBezTo>
                    <a:cubicBezTo>
                      <a:pt x="12291" y="5162"/>
                      <a:pt x="12644" y="5773"/>
                      <a:pt x="13221" y="6339"/>
                    </a:cubicBezTo>
                    <a:cubicBezTo>
                      <a:pt x="13589" y="6728"/>
                      <a:pt x="13926" y="7108"/>
                      <a:pt x="14229" y="7485"/>
                    </a:cubicBezTo>
                    <a:cubicBezTo>
                      <a:pt x="14532" y="7862"/>
                      <a:pt x="14791" y="8282"/>
                      <a:pt x="15006" y="8744"/>
                    </a:cubicBezTo>
                    <a:cubicBezTo>
                      <a:pt x="15218" y="9209"/>
                      <a:pt x="15390" y="9749"/>
                      <a:pt x="15515" y="10363"/>
                    </a:cubicBezTo>
                    <a:cubicBezTo>
                      <a:pt x="15639" y="10977"/>
                      <a:pt x="15702" y="11709"/>
                      <a:pt x="15702" y="12554"/>
                    </a:cubicBezTo>
                    <a:cubicBezTo>
                      <a:pt x="15702" y="12850"/>
                      <a:pt x="15546" y="13027"/>
                      <a:pt x="15237" y="13078"/>
                    </a:cubicBezTo>
                    <a:cubicBezTo>
                      <a:pt x="15118" y="13098"/>
                      <a:pt x="14997" y="13078"/>
                      <a:pt x="14872" y="13027"/>
                    </a:cubicBezTo>
                    <a:cubicBezTo>
                      <a:pt x="14747" y="12971"/>
                      <a:pt x="14666" y="12886"/>
                      <a:pt x="14625" y="12768"/>
                    </a:cubicBezTo>
                    <a:cubicBezTo>
                      <a:pt x="14485" y="12489"/>
                      <a:pt x="14276" y="12270"/>
                      <a:pt x="13998" y="12109"/>
                    </a:cubicBezTo>
                    <a:cubicBezTo>
                      <a:pt x="13720" y="11946"/>
                      <a:pt x="13405" y="11867"/>
                      <a:pt x="13056" y="11867"/>
                    </a:cubicBezTo>
                    <a:cubicBezTo>
                      <a:pt x="12588" y="11867"/>
                      <a:pt x="12191" y="12016"/>
                      <a:pt x="11870" y="12318"/>
                    </a:cubicBezTo>
                    <a:cubicBezTo>
                      <a:pt x="11545" y="12619"/>
                      <a:pt x="11383" y="12985"/>
                      <a:pt x="11383" y="13419"/>
                    </a:cubicBezTo>
                    <a:cubicBezTo>
                      <a:pt x="11383" y="14503"/>
                      <a:pt x="12160" y="15044"/>
                      <a:pt x="13714" y="15035"/>
                    </a:cubicBezTo>
                    <a:cubicBezTo>
                      <a:pt x="14691" y="15035"/>
                      <a:pt x="15452" y="14751"/>
                      <a:pt x="15998" y="14185"/>
                    </a:cubicBezTo>
                    <a:cubicBezTo>
                      <a:pt x="16370" y="13799"/>
                      <a:pt x="16635" y="13343"/>
                      <a:pt x="16797" y="12819"/>
                    </a:cubicBezTo>
                    <a:cubicBezTo>
                      <a:pt x="16963" y="12290"/>
                      <a:pt x="17065" y="11777"/>
                      <a:pt x="17103" y="11273"/>
                    </a:cubicBezTo>
                    <a:cubicBezTo>
                      <a:pt x="17143" y="10769"/>
                      <a:pt x="17156" y="10310"/>
                      <a:pt x="17134" y="9893"/>
                    </a:cubicBezTo>
                    <a:cubicBezTo>
                      <a:pt x="17115" y="9473"/>
                      <a:pt x="17097" y="9195"/>
                      <a:pt x="17075" y="9048"/>
                    </a:cubicBezTo>
                    <a:cubicBezTo>
                      <a:pt x="17016" y="8941"/>
                      <a:pt x="17016" y="8812"/>
                      <a:pt x="17075" y="8657"/>
                    </a:cubicBezTo>
                    <a:cubicBezTo>
                      <a:pt x="17156" y="8493"/>
                      <a:pt x="17312" y="8400"/>
                      <a:pt x="17546" y="8372"/>
                    </a:cubicBezTo>
                    <a:cubicBezTo>
                      <a:pt x="17780" y="8347"/>
                      <a:pt x="17955" y="8403"/>
                      <a:pt x="18076" y="854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lIns="38100" tIns="38100" rIns="38100" bIns="38100" anchor="ctr"/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075F39B-400E-4A04-8126-CCA579B88263}"/>
              </a:ext>
            </a:extLst>
          </p:cNvPr>
          <p:cNvGrpSpPr/>
          <p:nvPr/>
        </p:nvGrpSpPr>
        <p:grpSpPr>
          <a:xfrm>
            <a:off x="6826333" y="4679018"/>
            <a:ext cx="4325838" cy="984750"/>
            <a:chOff x="6826333" y="4679018"/>
            <a:chExt cx="4325838" cy="984750"/>
          </a:xfrm>
        </p:grpSpPr>
        <p:grpSp>
          <p:nvGrpSpPr>
            <p:cNvPr id="22" name="Group 21"/>
            <p:cNvGrpSpPr/>
            <p:nvPr/>
          </p:nvGrpSpPr>
          <p:grpSpPr>
            <a:xfrm>
              <a:off x="7778650" y="4679018"/>
              <a:ext cx="3373521" cy="755933"/>
              <a:chOff x="5184017" y="5274272"/>
              <a:chExt cx="3373521" cy="755933"/>
            </a:xfrm>
          </p:grpSpPr>
          <p:sp>
            <p:nvSpPr>
              <p:cNvPr id="23" name="TextBox 22"/>
              <p:cNvSpPr txBox="1"/>
              <p:nvPr/>
            </p:nvSpPr>
            <p:spPr>
              <a:xfrm>
                <a:off x="5184017" y="5568540"/>
                <a:ext cx="337352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 to place text here about this guys. Great things oke.</a:t>
                </a:r>
                <a:r>
                  <a:rPr lang="id-ID" sz="1200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ea typeface="Roboto" panose="02000000000000000000" pitchFamily="2" charset="0"/>
                    <a:cs typeface="Arial" panose="020B0604020202020204" pitchFamily="34" charset="0"/>
                  </a:rPr>
                  <a:t>tience grea</a:t>
                </a:r>
                <a:endPara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ea typeface="Roboto" panose="02000000000000000000" pitchFamily="2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184017" y="5274272"/>
                <a:ext cx="9669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Energy</a:t>
                </a:r>
                <a:endParaRPr lang="id-ID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" name="Group 2"/>
            <p:cNvGrpSpPr/>
            <p:nvPr/>
          </p:nvGrpSpPr>
          <p:grpSpPr>
            <a:xfrm>
              <a:off x="6826333" y="4749943"/>
              <a:ext cx="919069" cy="913825"/>
              <a:chOff x="6826333" y="4749943"/>
              <a:chExt cx="919069" cy="913825"/>
            </a:xfrm>
          </p:grpSpPr>
          <p:sp>
            <p:nvSpPr>
              <p:cNvPr id="42" name="Oval 41"/>
              <p:cNvSpPr/>
              <p:nvPr/>
            </p:nvSpPr>
            <p:spPr>
              <a:xfrm rot="18199285">
                <a:off x="6828955" y="4747321"/>
                <a:ext cx="913825" cy="919069"/>
              </a:xfrm>
              <a:prstGeom prst="ellipse">
                <a:avLst/>
              </a:prstGeom>
              <a:solidFill>
                <a:schemeClr val="accent3"/>
              </a:solidFill>
              <a:ln w="28575"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8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AutoShape 91"/>
              <p:cNvSpPr>
                <a:spLocks noChangeAspect="1"/>
              </p:cNvSpPr>
              <p:nvPr/>
            </p:nvSpPr>
            <p:spPr bwMode="auto">
              <a:xfrm>
                <a:off x="7088062" y="4982491"/>
                <a:ext cx="402571" cy="442944"/>
              </a:xfrm>
              <a:custGeom>
                <a:avLst/>
                <a:gdLst>
                  <a:gd name="T0" fmla="+- 0 10795 54"/>
                  <a:gd name="T1" fmla="*/ T0 w 21483"/>
                  <a:gd name="T2" fmla="*/ 10800 h 21600"/>
                  <a:gd name="T3" fmla="+- 0 10795 54"/>
                  <a:gd name="T4" fmla="*/ T3 w 21483"/>
                  <a:gd name="T5" fmla="*/ 10800 h 21600"/>
                  <a:gd name="T6" fmla="+- 0 10795 54"/>
                  <a:gd name="T7" fmla="*/ T6 w 21483"/>
                  <a:gd name="T8" fmla="*/ 10800 h 21600"/>
                  <a:gd name="T9" fmla="+- 0 10795 54"/>
                  <a:gd name="T10" fmla="*/ T9 w 21483"/>
                  <a:gd name="T11" fmla="*/ 10800 h 21600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21483" h="21600">
                    <a:moveTo>
                      <a:pt x="20490" y="581"/>
                    </a:moveTo>
                    <a:cubicBezTo>
                      <a:pt x="20984" y="1781"/>
                      <a:pt x="21295" y="3048"/>
                      <a:pt x="21421" y="4387"/>
                    </a:cubicBezTo>
                    <a:cubicBezTo>
                      <a:pt x="21545" y="5722"/>
                      <a:pt x="21482" y="7179"/>
                      <a:pt x="21220" y="8744"/>
                    </a:cubicBezTo>
                    <a:cubicBezTo>
                      <a:pt x="20549" y="13134"/>
                      <a:pt x="18385" y="16469"/>
                      <a:pt x="14732" y="18748"/>
                    </a:cubicBezTo>
                    <a:cubicBezTo>
                      <a:pt x="13010" y="19857"/>
                      <a:pt x="11265" y="20408"/>
                      <a:pt x="9505" y="20408"/>
                    </a:cubicBezTo>
                    <a:cubicBezTo>
                      <a:pt x="8354" y="20408"/>
                      <a:pt x="7208" y="20165"/>
                      <a:pt x="6064" y="19682"/>
                    </a:cubicBezTo>
                    <a:cubicBezTo>
                      <a:pt x="5893" y="19609"/>
                      <a:pt x="5725" y="19519"/>
                      <a:pt x="5556" y="19411"/>
                    </a:cubicBezTo>
                    <a:cubicBezTo>
                      <a:pt x="5388" y="19301"/>
                      <a:pt x="5221" y="19191"/>
                      <a:pt x="5058" y="19075"/>
                    </a:cubicBezTo>
                    <a:cubicBezTo>
                      <a:pt x="4840" y="18928"/>
                      <a:pt x="4625" y="18790"/>
                      <a:pt x="4414" y="18660"/>
                    </a:cubicBezTo>
                    <a:cubicBezTo>
                      <a:pt x="4199" y="18527"/>
                      <a:pt x="4017" y="18465"/>
                      <a:pt x="3857" y="18465"/>
                    </a:cubicBezTo>
                    <a:cubicBezTo>
                      <a:pt x="3785" y="18485"/>
                      <a:pt x="3698" y="18561"/>
                      <a:pt x="3598" y="18700"/>
                    </a:cubicBezTo>
                    <a:cubicBezTo>
                      <a:pt x="3497" y="18841"/>
                      <a:pt x="3392" y="18996"/>
                      <a:pt x="3287" y="19174"/>
                    </a:cubicBezTo>
                    <a:cubicBezTo>
                      <a:pt x="3184" y="19349"/>
                      <a:pt x="3085" y="19536"/>
                      <a:pt x="2989" y="19728"/>
                    </a:cubicBezTo>
                    <a:cubicBezTo>
                      <a:pt x="2898" y="19922"/>
                      <a:pt x="2821" y="20072"/>
                      <a:pt x="2760" y="20179"/>
                    </a:cubicBezTo>
                    <a:cubicBezTo>
                      <a:pt x="2655" y="20388"/>
                      <a:pt x="2557" y="20575"/>
                      <a:pt x="2463" y="20741"/>
                    </a:cubicBezTo>
                    <a:cubicBezTo>
                      <a:pt x="2372" y="20908"/>
                      <a:pt x="2285" y="21055"/>
                      <a:pt x="2213" y="21182"/>
                    </a:cubicBezTo>
                    <a:cubicBezTo>
                      <a:pt x="2025" y="21461"/>
                      <a:pt x="1787" y="21599"/>
                      <a:pt x="1494" y="21599"/>
                    </a:cubicBezTo>
                    <a:lnTo>
                      <a:pt x="1450" y="21599"/>
                    </a:lnTo>
                    <a:cubicBezTo>
                      <a:pt x="1235" y="21583"/>
                      <a:pt x="1050" y="21526"/>
                      <a:pt x="895" y="21433"/>
                    </a:cubicBezTo>
                    <a:cubicBezTo>
                      <a:pt x="743" y="21334"/>
                      <a:pt x="617" y="21224"/>
                      <a:pt x="521" y="21097"/>
                    </a:cubicBezTo>
                    <a:cubicBezTo>
                      <a:pt x="425" y="20975"/>
                      <a:pt x="348" y="20846"/>
                      <a:pt x="292" y="20716"/>
                    </a:cubicBezTo>
                    <a:cubicBezTo>
                      <a:pt x="236" y="20586"/>
                      <a:pt x="198" y="20484"/>
                      <a:pt x="184" y="20408"/>
                    </a:cubicBezTo>
                    <a:cubicBezTo>
                      <a:pt x="-17" y="20077"/>
                      <a:pt x="-54" y="19724"/>
                      <a:pt x="74" y="19355"/>
                    </a:cubicBezTo>
                    <a:cubicBezTo>
                      <a:pt x="222" y="18877"/>
                      <a:pt x="430" y="18479"/>
                      <a:pt x="699" y="18152"/>
                    </a:cubicBezTo>
                    <a:cubicBezTo>
                      <a:pt x="970" y="17827"/>
                      <a:pt x="1235" y="17536"/>
                      <a:pt x="1494" y="17276"/>
                    </a:cubicBezTo>
                    <a:cubicBezTo>
                      <a:pt x="1712" y="17068"/>
                      <a:pt x="1901" y="16873"/>
                      <a:pt x="2061" y="16692"/>
                    </a:cubicBezTo>
                    <a:cubicBezTo>
                      <a:pt x="2222" y="16511"/>
                      <a:pt x="2325" y="16319"/>
                      <a:pt x="2367" y="16113"/>
                    </a:cubicBezTo>
                    <a:cubicBezTo>
                      <a:pt x="2383" y="16057"/>
                      <a:pt x="2383" y="16003"/>
                      <a:pt x="2367" y="15949"/>
                    </a:cubicBezTo>
                    <a:cubicBezTo>
                      <a:pt x="2353" y="15899"/>
                      <a:pt x="2318" y="15783"/>
                      <a:pt x="2257" y="15611"/>
                    </a:cubicBezTo>
                    <a:cubicBezTo>
                      <a:pt x="2213" y="15503"/>
                      <a:pt x="2168" y="15379"/>
                      <a:pt x="2128" y="15241"/>
                    </a:cubicBezTo>
                    <a:cubicBezTo>
                      <a:pt x="2086" y="15100"/>
                      <a:pt x="2051" y="14941"/>
                      <a:pt x="2021" y="14761"/>
                    </a:cubicBezTo>
                    <a:cubicBezTo>
                      <a:pt x="1836" y="13321"/>
                      <a:pt x="1883" y="11988"/>
                      <a:pt x="2166" y="10774"/>
                    </a:cubicBezTo>
                    <a:cubicBezTo>
                      <a:pt x="2449" y="9557"/>
                      <a:pt x="2898" y="8464"/>
                      <a:pt x="3509" y="7493"/>
                    </a:cubicBezTo>
                    <a:cubicBezTo>
                      <a:pt x="4122" y="6527"/>
                      <a:pt x="4852" y="5689"/>
                      <a:pt x="5694" y="4986"/>
                    </a:cubicBezTo>
                    <a:cubicBezTo>
                      <a:pt x="6539" y="4283"/>
                      <a:pt x="7416" y="3741"/>
                      <a:pt x="8326" y="3351"/>
                    </a:cubicBezTo>
                    <a:cubicBezTo>
                      <a:pt x="8939" y="3091"/>
                      <a:pt x="9611" y="2939"/>
                      <a:pt x="10336" y="2894"/>
                    </a:cubicBezTo>
                    <a:cubicBezTo>
                      <a:pt x="11066" y="2848"/>
                      <a:pt x="11826" y="2817"/>
                      <a:pt x="12617" y="2798"/>
                    </a:cubicBezTo>
                    <a:cubicBezTo>
                      <a:pt x="13073" y="2798"/>
                      <a:pt x="13546" y="2789"/>
                      <a:pt x="14037" y="2772"/>
                    </a:cubicBezTo>
                    <a:cubicBezTo>
                      <a:pt x="14531" y="2752"/>
                      <a:pt x="15008" y="2704"/>
                      <a:pt x="15469" y="2623"/>
                    </a:cubicBezTo>
                    <a:cubicBezTo>
                      <a:pt x="15926" y="2541"/>
                      <a:pt x="16351" y="2414"/>
                      <a:pt x="16740" y="2239"/>
                    </a:cubicBezTo>
                    <a:cubicBezTo>
                      <a:pt x="17128" y="2064"/>
                      <a:pt x="17446" y="1815"/>
                      <a:pt x="17692" y="1499"/>
                    </a:cubicBezTo>
                    <a:cubicBezTo>
                      <a:pt x="17839" y="1321"/>
                      <a:pt x="17984" y="1135"/>
                      <a:pt x="18125" y="948"/>
                    </a:cubicBezTo>
                    <a:cubicBezTo>
                      <a:pt x="18261" y="756"/>
                      <a:pt x="18403" y="595"/>
                      <a:pt x="18548" y="460"/>
                    </a:cubicBezTo>
                    <a:cubicBezTo>
                      <a:pt x="18696" y="324"/>
                      <a:pt x="18855" y="214"/>
                      <a:pt x="19028" y="129"/>
                    </a:cubicBezTo>
                    <a:cubicBezTo>
                      <a:pt x="19206" y="42"/>
                      <a:pt x="19423" y="0"/>
                      <a:pt x="19688" y="0"/>
                    </a:cubicBezTo>
                    <a:cubicBezTo>
                      <a:pt x="19856" y="0"/>
                      <a:pt x="20015" y="50"/>
                      <a:pt x="20163" y="155"/>
                    </a:cubicBezTo>
                    <a:cubicBezTo>
                      <a:pt x="20308" y="261"/>
                      <a:pt x="20418" y="400"/>
                      <a:pt x="20490" y="581"/>
                    </a:cubicBezTo>
                    <a:moveTo>
                      <a:pt x="15350" y="9977"/>
                    </a:moveTo>
                    <a:cubicBezTo>
                      <a:pt x="15596" y="10017"/>
                      <a:pt x="15811" y="9927"/>
                      <a:pt x="15993" y="9712"/>
                    </a:cubicBezTo>
                    <a:cubicBezTo>
                      <a:pt x="16178" y="9503"/>
                      <a:pt x="16276" y="9249"/>
                      <a:pt x="16291" y="8953"/>
                    </a:cubicBezTo>
                    <a:cubicBezTo>
                      <a:pt x="16305" y="8636"/>
                      <a:pt x="16230" y="8374"/>
                      <a:pt x="16064" y="8159"/>
                    </a:cubicBezTo>
                    <a:cubicBezTo>
                      <a:pt x="15893" y="7947"/>
                      <a:pt x="15680" y="7832"/>
                      <a:pt x="15418" y="7815"/>
                    </a:cubicBezTo>
                    <a:cubicBezTo>
                      <a:pt x="14321" y="7761"/>
                      <a:pt x="13284" y="7834"/>
                      <a:pt x="12315" y="8038"/>
                    </a:cubicBezTo>
                    <a:cubicBezTo>
                      <a:pt x="11344" y="8241"/>
                      <a:pt x="10425" y="8571"/>
                      <a:pt x="9550" y="9032"/>
                    </a:cubicBezTo>
                    <a:cubicBezTo>
                      <a:pt x="8673" y="9492"/>
                      <a:pt x="7842" y="10090"/>
                      <a:pt x="7046" y="10830"/>
                    </a:cubicBezTo>
                    <a:cubicBezTo>
                      <a:pt x="6249" y="11567"/>
                      <a:pt x="5479" y="12465"/>
                      <a:pt x="4732" y="13518"/>
                    </a:cubicBezTo>
                    <a:cubicBezTo>
                      <a:pt x="4562" y="13764"/>
                      <a:pt x="4482" y="14032"/>
                      <a:pt x="4496" y="14323"/>
                    </a:cubicBezTo>
                    <a:cubicBezTo>
                      <a:pt x="4510" y="14617"/>
                      <a:pt x="4620" y="14862"/>
                      <a:pt x="4821" y="15063"/>
                    </a:cubicBezTo>
                    <a:cubicBezTo>
                      <a:pt x="4971" y="15221"/>
                      <a:pt x="5163" y="15311"/>
                      <a:pt x="5392" y="15317"/>
                    </a:cubicBezTo>
                    <a:cubicBezTo>
                      <a:pt x="5668" y="15317"/>
                      <a:pt x="5900" y="15195"/>
                      <a:pt x="6087" y="14953"/>
                    </a:cubicBezTo>
                    <a:cubicBezTo>
                      <a:pt x="6759" y="14035"/>
                      <a:pt x="7435" y="13244"/>
                      <a:pt x="8116" y="12586"/>
                    </a:cubicBezTo>
                    <a:cubicBezTo>
                      <a:pt x="8794" y="11929"/>
                      <a:pt x="9510" y="11401"/>
                      <a:pt x="10259" y="11005"/>
                    </a:cubicBezTo>
                    <a:cubicBezTo>
                      <a:pt x="11010" y="10610"/>
                      <a:pt x="11801" y="10330"/>
                      <a:pt x="12636" y="10167"/>
                    </a:cubicBezTo>
                    <a:cubicBezTo>
                      <a:pt x="13467" y="10003"/>
                      <a:pt x="14372" y="9938"/>
                      <a:pt x="15350" y="9977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lIns="101578" tIns="101578" rIns="101578" bIns="101578" anchor="ctr"/>
              <a:lstStyle/>
              <a:p>
                <a:pPr defTabSz="914195">
                  <a:defRPr/>
                </a:pPr>
                <a:endParaRPr lang="es-ES" sz="6600" dirty="0">
                  <a:solidFill>
                    <a:schemeClr val="tx2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  <a:sym typeface="Gill Sans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51740523"/>
      </p:ext>
    </p:extLst>
  </p:cSld>
  <p:clrMapOvr>
    <a:masterClrMapping/>
  </p:clrMapOvr>
  <p:transition spd="med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 Truck </a:t>
            </a:r>
            <a:r>
              <a:rPr lang="en-US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Infographic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799CAA9-4959-41D7-B6C3-1A819B2EDC14}"/>
              </a:ext>
            </a:extLst>
          </p:cNvPr>
          <p:cNvGrpSpPr/>
          <p:nvPr/>
        </p:nvGrpSpPr>
        <p:grpSpPr>
          <a:xfrm>
            <a:off x="520974" y="2050167"/>
            <a:ext cx="5645546" cy="1791685"/>
            <a:chOff x="520974" y="2050167"/>
            <a:chExt cx="5645546" cy="1791685"/>
          </a:xfrm>
        </p:grpSpPr>
        <p:grpSp>
          <p:nvGrpSpPr>
            <p:cNvPr id="24" name="Group 23"/>
            <p:cNvGrpSpPr/>
            <p:nvPr/>
          </p:nvGrpSpPr>
          <p:grpSpPr>
            <a:xfrm>
              <a:off x="1427765" y="2159652"/>
              <a:ext cx="540984" cy="305269"/>
              <a:chOff x="5594350" y="4186238"/>
              <a:chExt cx="666751" cy="376237"/>
            </a:xfrm>
            <a:solidFill>
              <a:schemeClr val="accent2"/>
            </a:solidFill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6100763" y="4235450"/>
                <a:ext cx="160338" cy="146050"/>
              </a:xfrm>
              <a:custGeom>
                <a:avLst/>
                <a:gdLst>
                  <a:gd name="T0" fmla="*/ 101 w 101"/>
                  <a:gd name="T1" fmla="*/ 26 h 92"/>
                  <a:gd name="T2" fmla="*/ 39 w 101"/>
                  <a:gd name="T3" fmla="*/ 92 h 92"/>
                  <a:gd name="T4" fmla="*/ 0 w 101"/>
                  <a:gd name="T5" fmla="*/ 66 h 92"/>
                  <a:gd name="T6" fmla="*/ 62 w 101"/>
                  <a:gd name="T7" fmla="*/ 0 h 92"/>
                  <a:gd name="T8" fmla="*/ 101 w 101"/>
                  <a:gd name="T9" fmla="*/ 26 h 92"/>
                  <a:gd name="T10" fmla="*/ 101 w 101"/>
                  <a:gd name="T11" fmla="*/ 2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1" h="92">
                    <a:moveTo>
                      <a:pt x="101" y="26"/>
                    </a:moveTo>
                    <a:lnTo>
                      <a:pt x="39" y="92"/>
                    </a:lnTo>
                    <a:lnTo>
                      <a:pt x="0" y="66"/>
                    </a:lnTo>
                    <a:lnTo>
                      <a:pt x="62" y="0"/>
                    </a:lnTo>
                    <a:lnTo>
                      <a:pt x="101" y="26"/>
                    </a:lnTo>
                    <a:lnTo>
                      <a:pt x="101" y="2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5594350" y="4284663"/>
                <a:ext cx="174625" cy="138113"/>
              </a:xfrm>
              <a:custGeom>
                <a:avLst/>
                <a:gdLst>
                  <a:gd name="T0" fmla="*/ 31 w 110"/>
                  <a:gd name="T1" fmla="*/ 0 h 87"/>
                  <a:gd name="T2" fmla="*/ 110 w 110"/>
                  <a:gd name="T3" fmla="*/ 54 h 87"/>
                  <a:gd name="T4" fmla="*/ 78 w 110"/>
                  <a:gd name="T5" fmla="*/ 87 h 87"/>
                  <a:gd name="T6" fmla="*/ 0 w 110"/>
                  <a:gd name="T7" fmla="*/ 35 h 87"/>
                  <a:gd name="T8" fmla="*/ 31 w 110"/>
                  <a:gd name="T9" fmla="*/ 0 h 87"/>
                  <a:gd name="T10" fmla="*/ 31 w 110"/>
                  <a:gd name="T11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87">
                    <a:moveTo>
                      <a:pt x="31" y="0"/>
                    </a:moveTo>
                    <a:lnTo>
                      <a:pt x="110" y="54"/>
                    </a:lnTo>
                    <a:lnTo>
                      <a:pt x="78" y="87"/>
                    </a:lnTo>
                    <a:lnTo>
                      <a:pt x="0" y="35"/>
                    </a:lnTo>
                    <a:lnTo>
                      <a:pt x="31" y="0"/>
                    </a:ln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5768975" y="4200525"/>
                <a:ext cx="130175" cy="149225"/>
              </a:xfrm>
              <a:custGeom>
                <a:avLst/>
                <a:gdLst>
                  <a:gd name="T0" fmla="*/ 46 w 82"/>
                  <a:gd name="T1" fmla="*/ 0 h 94"/>
                  <a:gd name="T2" fmla="*/ 82 w 82"/>
                  <a:gd name="T3" fmla="*/ 77 h 94"/>
                  <a:gd name="T4" fmla="*/ 36 w 82"/>
                  <a:gd name="T5" fmla="*/ 94 h 94"/>
                  <a:gd name="T6" fmla="*/ 0 w 82"/>
                  <a:gd name="T7" fmla="*/ 15 h 94"/>
                  <a:gd name="T8" fmla="*/ 46 w 82"/>
                  <a:gd name="T9" fmla="*/ 0 h 94"/>
                  <a:gd name="T10" fmla="*/ 46 w 82"/>
                  <a:gd name="T11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2" h="94">
                    <a:moveTo>
                      <a:pt x="46" y="0"/>
                    </a:moveTo>
                    <a:lnTo>
                      <a:pt x="82" y="77"/>
                    </a:lnTo>
                    <a:lnTo>
                      <a:pt x="36" y="94"/>
                    </a:lnTo>
                    <a:lnTo>
                      <a:pt x="0" y="15"/>
                    </a:lnTo>
                    <a:lnTo>
                      <a:pt x="46" y="0"/>
                    </a:lnTo>
                    <a:lnTo>
                      <a:pt x="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5967413" y="4186238"/>
                <a:ext cx="101600" cy="142875"/>
              </a:xfrm>
              <a:custGeom>
                <a:avLst/>
                <a:gdLst>
                  <a:gd name="T0" fmla="*/ 64 w 64"/>
                  <a:gd name="T1" fmla="*/ 5 h 90"/>
                  <a:gd name="T2" fmla="*/ 49 w 64"/>
                  <a:gd name="T3" fmla="*/ 90 h 90"/>
                  <a:gd name="T4" fmla="*/ 0 w 64"/>
                  <a:gd name="T5" fmla="*/ 83 h 90"/>
                  <a:gd name="T6" fmla="*/ 14 w 64"/>
                  <a:gd name="T7" fmla="*/ 0 h 90"/>
                  <a:gd name="T8" fmla="*/ 64 w 64"/>
                  <a:gd name="T9" fmla="*/ 5 h 90"/>
                  <a:gd name="T10" fmla="*/ 64 w 64"/>
                  <a:gd name="T11" fmla="*/ 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" h="90">
                    <a:moveTo>
                      <a:pt x="64" y="5"/>
                    </a:moveTo>
                    <a:lnTo>
                      <a:pt x="49" y="90"/>
                    </a:lnTo>
                    <a:lnTo>
                      <a:pt x="0" y="83"/>
                    </a:lnTo>
                    <a:lnTo>
                      <a:pt x="14" y="0"/>
                    </a:lnTo>
                    <a:lnTo>
                      <a:pt x="64" y="5"/>
                    </a:lnTo>
                    <a:lnTo>
                      <a:pt x="64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5772150" y="4410075"/>
                <a:ext cx="349250" cy="152400"/>
              </a:xfrm>
              <a:custGeom>
                <a:avLst/>
                <a:gdLst>
                  <a:gd name="T0" fmla="*/ 114 w 120"/>
                  <a:gd name="T1" fmla="*/ 52 h 52"/>
                  <a:gd name="T2" fmla="*/ 8 w 120"/>
                  <a:gd name="T3" fmla="*/ 52 h 52"/>
                  <a:gd name="T4" fmla="*/ 0 w 120"/>
                  <a:gd name="T5" fmla="*/ 52 h 52"/>
                  <a:gd name="T6" fmla="*/ 0 w 120"/>
                  <a:gd name="T7" fmla="*/ 47 h 52"/>
                  <a:gd name="T8" fmla="*/ 33 w 120"/>
                  <a:gd name="T9" fmla="*/ 0 h 52"/>
                  <a:gd name="T10" fmla="*/ 99 w 120"/>
                  <a:gd name="T11" fmla="*/ 0 h 52"/>
                  <a:gd name="T12" fmla="*/ 114 w 120"/>
                  <a:gd name="T13" fmla="*/ 17 h 52"/>
                  <a:gd name="T14" fmla="*/ 119 w 120"/>
                  <a:gd name="T15" fmla="*/ 47 h 52"/>
                  <a:gd name="T16" fmla="*/ 120 w 120"/>
                  <a:gd name="T17" fmla="*/ 52 h 52"/>
                  <a:gd name="T18" fmla="*/ 114 w 120"/>
                  <a:gd name="T1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0" h="52">
                    <a:moveTo>
                      <a:pt x="114" y="52"/>
                    </a:moveTo>
                    <a:cubicBezTo>
                      <a:pt x="8" y="52"/>
                      <a:pt x="8" y="52"/>
                      <a:pt x="8" y="5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4" y="27"/>
                      <a:pt x="5" y="0"/>
                      <a:pt x="33" y="0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111" y="0"/>
                      <a:pt x="112" y="8"/>
                      <a:pt x="114" y="17"/>
                    </a:cubicBezTo>
                    <a:cubicBezTo>
                      <a:pt x="119" y="47"/>
                      <a:pt x="119" y="47"/>
                      <a:pt x="119" y="47"/>
                    </a:cubicBezTo>
                    <a:cubicBezTo>
                      <a:pt x="120" y="52"/>
                      <a:pt x="120" y="52"/>
                      <a:pt x="120" y="52"/>
                    </a:cubicBezTo>
                    <a:cubicBezTo>
                      <a:pt x="114" y="52"/>
                      <a:pt x="114" y="52"/>
                      <a:pt x="114" y="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2" name="Group 21"/>
            <p:cNvGrpSpPr/>
            <p:nvPr/>
          </p:nvGrpSpPr>
          <p:grpSpPr>
            <a:xfrm>
              <a:off x="520974" y="2050167"/>
              <a:ext cx="5645546" cy="1791685"/>
              <a:chOff x="4476750" y="4051300"/>
              <a:chExt cx="6958013" cy="2208213"/>
            </a:xfrm>
            <a:solidFill>
              <a:schemeClr val="tx1">
                <a:lumMod val="60000"/>
                <a:lumOff val="40000"/>
              </a:schemeClr>
            </a:solidFill>
          </p:grpSpPr>
          <p:sp>
            <p:nvSpPr>
              <p:cNvPr id="6" name="Freeform 5"/>
              <p:cNvSpPr>
                <a:spLocks/>
              </p:cNvSpPr>
              <p:nvPr/>
            </p:nvSpPr>
            <p:spPr bwMode="auto">
              <a:xfrm>
                <a:off x="6296025" y="4051300"/>
                <a:ext cx="5138738" cy="1387475"/>
              </a:xfrm>
              <a:custGeom>
                <a:avLst/>
                <a:gdLst>
                  <a:gd name="T0" fmla="*/ 104 w 1763"/>
                  <a:gd name="T1" fmla="*/ 57 h 475"/>
                  <a:gd name="T2" fmla="*/ 283 w 1763"/>
                  <a:gd name="T3" fmla="*/ 57 h 475"/>
                  <a:gd name="T4" fmla="*/ 283 w 1763"/>
                  <a:gd name="T5" fmla="*/ 41 h 475"/>
                  <a:gd name="T6" fmla="*/ 266 w 1763"/>
                  <a:gd name="T7" fmla="*/ 41 h 475"/>
                  <a:gd name="T8" fmla="*/ 266 w 1763"/>
                  <a:gd name="T9" fmla="*/ 0 h 475"/>
                  <a:gd name="T10" fmla="*/ 458 w 1763"/>
                  <a:gd name="T11" fmla="*/ 0 h 475"/>
                  <a:gd name="T12" fmla="*/ 458 w 1763"/>
                  <a:gd name="T13" fmla="*/ 41 h 475"/>
                  <a:gd name="T14" fmla="*/ 441 w 1763"/>
                  <a:gd name="T15" fmla="*/ 41 h 475"/>
                  <a:gd name="T16" fmla="*/ 441 w 1763"/>
                  <a:gd name="T17" fmla="*/ 57 h 475"/>
                  <a:gd name="T18" fmla="*/ 803 w 1763"/>
                  <a:gd name="T19" fmla="*/ 57 h 475"/>
                  <a:gd name="T20" fmla="*/ 803 w 1763"/>
                  <a:gd name="T21" fmla="*/ 41 h 475"/>
                  <a:gd name="T22" fmla="*/ 786 w 1763"/>
                  <a:gd name="T23" fmla="*/ 41 h 475"/>
                  <a:gd name="T24" fmla="*/ 786 w 1763"/>
                  <a:gd name="T25" fmla="*/ 0 h 475"/>
                  <a:gd name="T26" fmla="*/ 978 w 1763"/>
                  <a:gd name="T27" fmla="*/ 0 h 475"/>
                  <a:gd name="T28" fmla="*/ 978 w 1763"/>
                  <a:gd name="T29" fmla="*/ 41 h 475"/>
                  <a:gd name="T30" fmla="*/ 960 w 1763"/>
                  <a:gd name="T31" fmla="*/ 41 h 475"/>
                  <a:gd name="T32" fmla="*/ 960 w 1763"/>
                  <a:gd name="T33" fmla="*/ 57 h 475"/>
                  <a:gd name="T34" fmla="*/ 1323 w 1763"/>
                  <a:gd name="T35" fmla="*/ 57 h 475"/>
                  <a:gd name="T36" fmla="*/ 1323 w 1763"/>
                  <a:gd name="T37" fmla="*/ 41 h 475"/>
                  <a:gd name="T38" fmla="*/ 1305 w 1763"/>
                  <a:gd name="T39" fmla="*/ 41 h 475"/>
                  <a:gd name="T40" fmla="*/ 1305 w 1763"/>
                  <a:gd name="T41" fmla="*/ 0 h 475"/>
                  <a:gd name="T42" fmla="*/ 1497 w 1763"/>
                  <a:gd name="T43" fmla="*/ 0 h 475"/>
                  <a:gd name="T44" fmla="*/ 1497 w 1763"/>
                  <a:gd name="T45" fmla="*/ 41 h 475"/>
                  <a:gd name="T46" fmla="*/ 1480 w 1763"/>
                  <a:gd name="T47" fmla="*/ 41 h 475"/>
                  <a:gd name="T48" fmla="*/ 1480 w 1763"/>
                  <a:gd name="T49" fmla="*/ 57 h 475"/>
                  <a:gd name="T50" fmla="*/ 1659 w 1763"/>
                  <a:gd name="T51" fmla="*/ 57 h 475"/>
                  <a:gd name="T52" fmla="*/ 1659 w 1763"/>
                  <a:gd name="T53" fmla="*/ 475 h 475"/>
                  <a:gd name="T54" fmla="*/ 104 w 1763"/>
                  <a:gd name="T55" fmla="*/ 475 h 475"/>
                  <a:gd name="T56" fmla="*/ 104 w 1763"/>
                  <a:gd name="T57" fmla="*/ 57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763" h="475">
                    <a:moveTo>
                      <a:pt x="104" y="57"/>
                    </a:moveTo>
                    <a:cubicBezTo>
                      <a:pt x="283" y="57"/>
                      <a:pt x="283" y="57"/>
                      <a:pt x="283" y="57"/>
                    </a:cubicBezTo>
                    <a:cubicBezTo>
                      <a:pt x="283" y="41"/>
                      <a:pt x="283" y="41"/>
                      <a:pt x="283" y="41"/>
                    </a:cubicBezTo>
                    <a:cubicBezTo>
                      <a:pt x="266" y="41"/>
                      <a:pt x="266" y="41"/>
                      <a:pt x="266" y="41"/>
                    </a:cubicBezTo>
                    <a:cubicBezTo>
                      <a:pt x="266" y="0"/>
                      <a:pt x="266" y="0"/>
                      <a:pt x="266" y="0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458" y="41"/>
                      <a:pt x="458" y="41"/>
                      <a:pt x="458" y="41"/>
                    </a:cubicBezTo>
                    <a:cubicBezTo>
                      <a:pt x="441" y="41"/>
                      <a:pt x="441" y="41"/>
                      <a:pt x="441" y="41"/>
                    </a:cubicBezTo>
                    <a:cubicBezTo>
                      <a:pt x="441" y="57"/>
                      <a:pt x="441" y="57"/>
                      <a:pt x="441" y="57"/>
                    </a:cubicBezTo>
                    <a:cubicBezTo>
                      <a:pt x="803" y="57"/>
                      <a:pt x="803" y="57"/>
                      <a:pt x="803" y="57"/>
                    </a:cubicBezTo>
                    <a:cubicBezTo>
                      <a:pt x="803" y="41"/>
                      <a:pt x="803" y="41"/>
                      <a:pt x="803" y="41"/>
                    </a:cubicBezTo>
                    <a:cubicBezTo>
                      <a:pt x="786" y="41"/>
                      <a:pt x="786" y="41"/>
                      <a:pt x="786" y="41"/>
                    </a:cubicBezTo>
                    <a:cubicBezTo>
                      <a:pt x="786" y="0"/>
                      <a:pt x="786" y="0"/>
                      <a:pt x="786" y="0"/>
                    </a:cubicBezTo>
                    <a:cubicBezTo>
                      <a:pt x="978" y="0"/>
                      <a:pt x="978" y="0"/>
                      <a:pt x="978" y="0"/>
                    </a:cubicBezTo>
                    <a:cubicBezTo>
                      <a:pt x="978" y="41"/>
                      <a:pt x="978" y="41"/>
                      <a:pt x="978" y="41"/>
                    </a:cubicBezTo>
                    <a:cubicBezTo>
                      <a:pt x="960" y="41"/>
                      <a:pt x="960" y="41"/>
                      <a:pt x="960" y="41"/>
                    </a:cubicBezTo>
                    <a:cubicBezTo>
                      <a:pt x="960" y="57"/>
                      <a:pt x="960" y="57"/>
                      <a:pt x="960" y="57"/>
                    </a:cubicBezTo>
                    <a:cubicBezTo>
                      <a:pt x="1323" y="57"/>
                      <a:pt x="1323" y="57"/>
                      <a:pt x="1323" y="57"/>
                    </a:cubicBezTo>
                    <a:cubicBezTo>
                      <a:pt x="1323" y="41"/>
                      <a:pt x="1323" y="41"/>
                      <a:pt x="1323" y="41"/>
                    </a:cubicBezTo>
                    <a:cubicBezTo>
                      <a:pt x="1305" y="41"/>
                      <a:pt x="1305" y="41"/>
                      <a:pt x="1305" y="41"/>
                    </a:cubicBezTo>
                    <a:cubicBezTo>
                      <a:pt x="1305" y="0"/>
                      <a:pt x="1305" y="0"/>
                      <a:pt x="1305" y="0"/>
                    </a:cubicBezTo>
                    <a:cubicBezTo>
                      <a:pt x="1497" y="0"/>
                      <a:pt x="1497" y="0"/>
                      <a:pt x="1497" y="0"/>
                    </a:cubicBezTo>
                    <a:cubicBezTo>
                      <a:pt x="1497" y="41"/>
                      <a:pt x="1497" y="41"/>
                      <a:pt x="1497" y="41"/>
                    </a:cubicBezTo>
                    <a:cubicBezTo>
                      <a:pt x="1480" y="41"/>
                      <a:pt x="1480" y="41"/>
                      <a:pt x="1480" y="41"/>
                    </a:cubicBezTo>
                    <a:cubicBezTo>
                      <a:pt x="1480" y="57"/>
                      <a:pt x="1480" y="57"/>
                      <a:pt x="1480" y="57"/>
                    </a:cubicBezTo>
                    <a:cubicBezTo>
                      <a:pt x="1659" y="57"/>
                      <a:pt x="1659" y="57"/>
                      <a:pt x="1659" y="57"/>
                    </a:cubicBezTo>
                    <a:cubicBezTo>
                      <a:pt x="1763" y="57"/>
                      <a:pt x="1763" y="475"/>
                      <a:pt x="1659" y="475"/>
                    </a:cubicBezTo>
                    <a:cubicBezTo>
                      <a:pt x="104" y="475"/>
                      <a:pt x="104" y="475"/>
                      <a:pt x="104" y="475"/>
                    </a:cubicBezTo>
                    <a:cubicBezTo>
                      <a:pt x="0" y="475"/>
                      <a:pt x="0" y="57"/>
                      <a:pt x="104" y="5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Freeform 11"/>
              <p:cNvSpPr>
                <a:spLocks noEditPoints="1"/>
              </p:cNvSpPr>
              <p:nvPr/>
            </p:nvSpPr>
            <p:spPr bwMode="auto">
              <a:xfrm>
                <a:off x="4476750" y="4611688"/>
                <a:ext cx="3816350" cy="1647825"/>
              </a:xfrm>
              <a:custGeom>
                <a:avLst/>
                <a:gdLst>
                  <a:gd name="T0" fmla="*/ 610 w 1309"/>
                  <a:gd name="T1" fmla="*/ 308 h 564"/>
                  <a:gd name="T2" fmla="*/ 610 w 1309"/>
                  <a:gd name="T3" fmla="*/ 24 h 564"/>
                  <a:gd name="T4" fmla="*/ 588 w 1309"/>
                  <a:gd name="T5" fmla="*/ 0 h 564"/>
                  <a:gd name="T6" fmla="*/ 435 w 1309"/>
                  <a:gd name="T7" fmla="*/ 3 h 564"/>
                  <a:gd name="T8" fmla="*/ 353 w 1309"/>
                  <a:gd name="T9" fmla="*/ 34 h 564"/>
                  <a:gd name="T10" fmla="*/ 278 w 1309"/>
                  <a:gd name="T11" fmla="*/ 119 h 564"/>
                  <a:gd name="T12" fmla="*/ 245 w 1309"/>
                  <a:gd name="T13" fmla="*/ 138 h 564"/>
                  <a:gd name="T14" fmla="*/ 75 w 1309"/>
                  <a:gd name="T15" fmla="*/ 156 h 564"/>
                  <a:gd name="T16" fmla="*/ 28 w 1309"/>
                  <a:gd name="T17" fmla="*/ 193 h 564"/>
                  <a:gd name="T18" fmla="*/ 17 w 1309"/>
                  <a:gd name="T19" fmla="*/ 308 h 564"/>
                  <a:gd name="T20" fmla="*/ 2 w 1309"/>
                  <a:gd name="T21" fmla="*/ 330 h 564"/>
                  <a:gd name="T22" fmla="*/ 4 w 1309"/>
                  <a:gd name="T23" fmla="*/ 389 h 564"/>
                  <a:gd name="T24" fmla="*/ 9 w 1309"/>
                  <a:gd name="T25" fmla="*/ 405 h 564"/>
                  <a:gd name="T26" fmla="*/ 49 w 1309"/>
                  <a:gd name="T27" fmla="*/ 440 h 564"/>
                  <a:gd name="T28" fmla="*/ 71 w 1309"/>
                  <a:gd name="T29" fmla="*/ 444 h 564"/>
                  <a:gd name="T30" fmla="*/ 88 w 1309"/>
                  <a:gd name="T31" fmla="*/ 444 h 564"/>
                  <a:gd name="T32" fmla="*/ 216 w 1309"/>
                  <a:gd name="T33" fmla="*/ 564 h 564"/>
                  <a:gd name="T34" fmla="*/ 344 w 1309"/>
                  <a:gd name="T35" fmla="*/ 444 h 564"/>
                  <a:gd name="T36" fmla="*/ 745 w 1309"/>
                  <a:gd name="T37" fmla="*/ 444 h 564"/>
                  <a:gd name="T38" fmla="*/ 872 w 1309"/>
                  <a:gd name="T39" fmla="*/ 564 h 564"/>
                  <a:gd name="T40" fmla="*/ 1000 w 1309"/>
                  <a:gd name="T41" fmla="*/ 444 h 564"/>
                  <a:gd name="T42" fmla="*/ 1021 w 1309"/>
                  <a:gd name="T43" fmla="*/ 444 h 564"/>
                  <a:gd name="T44" fmla="*/ 1149 w 1309"/>
                  <a:gd name="T45" fmla="*/ 564 h 564"/>
                  <a:gd name="T46" fmla="*/ 1276 w 1309"/>
                  <a:gd name="T47" fmla="*/ 444 h 564"/>
                  <a:gd name="T48" fmla="*/ 1309 w 1309"/>
                  <a:gd name="T49" fmla="*/ 444 h 564"/>
                  <a:gd name="T50" fmla="*/ 1309 w 1309"/>
                  <a:gd name="T51" fmla="*/ 308 h 564"/>
                  <a:gd name="T52" fmla="*/ 610 w 1309"/>
                  <a:gd name="T53" fmla="*/ 308 h 564"/>
                  <a:gd name="T54" fmla="*/ 216 w 1309"/>
                  <a:gd name="T55" fmla="*/ 504 h 564"/>
                  <a:gd name="T56" fmla="*/ 148 w 1309"/>
                  <a:gd name="T57" fmla="*/ 436 h 564"/>
                  <a:gd name="T58" fmla="*/ 216 w 1309"/>
                  <a:gd name="T59" fmla="*/ 368 h 564"/>
                  <a:gd name="T60" fmla="*/ 284 w 1309"/>
                  <a:gd name="T61" fmla="*/ 436 h 564"/>
                  <a:gd name="T62" fmla="*/ 216 w 1309"/>
                  <a:gd name="T63" fmla="*/ 504 h 564"/>
                  <a:gd name="T64" fmla="*/ 544 w 1309"/>
                  <a:gd name="T65" fmla="*/ 118 h 564"/>
                  <a:gd name="T66" fmla="*/ 522 w 1309"/>
                  <a:gd name="T67" fmla="*/ 139 h 564"/>
                  <a:gd name="T68" fmla="*/ 325 w 1309"/>
                  <a:gd name="T69" fmla="*/ 139 h 564"/>
                  <a:gd name="T70" fmla="*/ 319 w 1309"/>
                  <a:gd name="T71" fmla="*/ 122 h 564"/>
                  <a:gd name="T72" fmla="*/ 371 w 1309"/>
                  <a:gd name="T73" fmla="*/ 58 h 564"/>
                  <a:gd name="T74" fmla="*/ 444 w 1309"/>
                  <a:gd name="T75" fmla="*/ 33 h 564"/>
                  <a:gd name="T76" fmla="*/ 535 w 1309"/>
                  <a:gd name="T77" fmla="*/ 31 h 564"/>
                  <a:gd name="T78" fmla="*/ 544 w 1309"/>
                  <a:gd name="T79" fmla="*/ 39 h 564"/>
                  <a:gd name="T80" fmla="*/ 544 w 1309"/>
                  <a:gd name="T81" fmla="*/ 118 h 564"/>
                  <a:gd name="T82" fmla="*/ 872 w 1309"/>
                  <a:gd name="T83" fmla="*/ 504 h 564"/>
                  <a:gd name="T84" fmla="*/ 804 w 1309"/>
                  <a:gd name="T85" fmla="*/ 436 h 564"/>
                  <a:gd name="T86" fmla="*/ 872 w 1309"/>
                  <a:gd name="T87" fmla="*/ 368 h 564"/>
                  <a:gd name="T88" fmla="*/ 940 w 1309"/>
                  <a:gd name="T89" fmla="*/ 436 h 564"/>
                  <a:gd name="T90" fmla="*/ 872 w 1309"/>
                  <a:gd name="T91" fmla="*/ 504 h 564"/>
                  <a:gd name="T92" fmla="*/ 1149 w 1309"/>
                  <a:gd name="T93" fmla="*/ 504 h 564"/>
                  <a:gd name="T94" fmla="*/ 1081 w 1309"/>
                  <a:gd name="T95" fmla="*/ 436 h 564"/>
                  <a:gd name="T96" fmla="*/ 1149 w 1309"/>
                  <a:gd name="T97" fmla="*/ 368 h 564"/>
                  <a:gd name="T98" fmla="*/ 1217 w 1309"/>
                  <a:gd name="T99" fmla="*/ 436 h 564"/>
                  <a:gd name="T100" fmla="*/ 1149 w 1309"/>
                  <a:gd name="T101" fmla="*/ 504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309" h="564">
                    <a:moveTo>
                      <a:pt x="610" y="308"/>
                    </a:moveTo>
                    <a:cubicBezTo>
                      <a:pt x="610" y="24"/>
                      <a:pt x="610" y="24"/>
                      <a:pt x="610" y="24"/>
                    </a:cubicBezTo>
                    <a:cubicBezTo>
                      <a:pt x="611" y="6"/>
                      <a:pt x="602" y="0"/>
                      <a:pt x="588" y="0"/>
                    </a:cubicBezTo>
                    <a:cubicBezTo>
                      <a:pt x="547" y="1"/>
                      <a:pt x="475" y="2"/>
                      <a:pt x="435" y="3"/>
                    </a:cubicBezTo>
                    <a:cubicBezTo>
                      <a:pt x="405" y="2"/>
                      <a:pt x="373" y="12"/>
                      <a:pt x="353" y="34"/>
                    </a:cubicBezTo>
                    <a:cubicBezTo>
                      <a:pt x="278" y="119"/>
                      <a:pt x="278" y="119"/>
                      <a:pt x="278" y="119"/>
                    </a:cubicBezTo>
                    <a:cubicBezTo>
                      <a:pt x="267" y="131"/>
                      <a:pt x="260" y="134"/>
                      <a:pt x="245" y="138"/>
                    </a:cubicBezTo>
                    <a:cubicBezTo>
                      <a:pt x="75" y="156"/>
                      <a:pt x="75" y="156"/>
                      <a:pt x="75" y="156"/>
                    </a:cubicBezTo>
                    <a:cubicBezTo>
                      <a:pt x="54" y="159"/>
                      <a:pt x="34" y="172"/>
                      <a:pt x="28" y="193"/>
                    </a:cubicBezTo>
                    <a:cubicBezTo>
                      <a:pt x="22" y="216"/>
                      <a:pt x="19" y="281"/>
                      <a:pt x="17" y="308"/>
                    </a:cubicBezTo>
                    <a:cubicBezTo>
                      <a:pt x="16" y="316"/>
                      <a:pt x="3" y="322"/>
                      <a:pt x="2" y="330"/>
                    </a:cubicBezTo>
                    <a:cubicBezTo>
                      <a:pt x="0" y="342"/>
                      <a:pt x="2" y="377"/>
                      <a:pt x="4" y="389"/>
                    </a:cubicBezTo>
                    <a:cubicBezTo>
                      <a:pt x="4" y="395"/>
                      <a:pt x="4" y="398"/>
                      <a:pt x="9" y="405"/>
                    </a:cubicBezTo>
                    <a:cubicBezTo>
                      <a:pt x="18" y="420"/>
                      <a:pt x="31" y="431"/>
                      <a:pt x="49" y="440"/>
                    </a:cubicBezTo>
                    <a:cubicBezTo>
                      <a:pt x="56" y="444"/>
                      <a:pt x="63" y="444"/>
                      <a:pt x="71" y="444"/>
                    </a:cubicBezTo>
                    <a:cubicBezTo>
                      <a:pt x="88" y="444"/>
                      <a:pt x="88" y="444"/>
                      <a:pt x="88" y="444"/>
                    </a:cubicBezTo>
                    <a:cubicBezTo>
                      <a:pt x="92" y="511"/>
                      <a:pt x="148" y="564"/>
                      <a:pt x="216" y="564"/>
                    </a:cubicBezTo>
                    <a:cubicBezTo>
                      <a:pt x="284" y="564"/>
                      <a:pt x="339" y="511"/>
                      <a:pt x="344" y="444"/>
                    </a:cubicBezTo>
                    <a:cubicBezTo>
                      <a:pt x="745" y="444"/>
                      <a:pt x="745" y="444"/>
                      <a:pt x="745" y="444"/>
                    </a:cubicBezTo>
                    <a:cubicBezTo>
                      <a:pt x="749" y="511"/>
                      <a:pt x="804" y="564"/>
                      <a:pt x="872" y="564"/>
                    </a:cubicBezTo>
                    <a:cubicBezTo>
                      <a:pt x="940" y="564"/>
                      <a:pt x="996" y="511"/>
                      <a:pt x="1000" y="444"/>
                    </a:cubicBezTo>
                    <a:cubicBezTo>
                      <a:pt x="1021" y="444"/>
                      <a:pt x="1021" y="444"/>
                      <a:pt x="1021" y="444"/>
                    </a:cubicBezTo>
                    <a:cubicBezTo>
                      <a:pt x="1025" y="511"/>
                      <a:pt x="1081" y="564"/>
                      <a:pt x="1149" y="564"/>
                    </a:cubicBezTo>
                    <a:cubicBezTo>
                      <a:pt x="1217" y="564"/>
                      <a:pt x="1272" y="511"/>
                      <a:pt x="1276" y="444"/>
                    </a:cubicBezTo>
                    <a:cubicBezTo>
                      <a:pt x="1309" y="444"/>
                      <a:pt x="1309" y="444"/>
                      <a:pt x="1309" y="444"/>
                    </a:cubicBezTo>
                    <a:cubicBezTo>
                      <a:pt x="1309" y="399"/>
                      <a:pt x="1309" y="353"/>
                      <a:pt x="1309" y="308"/>
                    </a:cubicBezTo>
                    <a:cubicBezTo>
                      <a:pt x="1076" y="308"/>
                      <a:pt x="843" y="308"/>
                      <a:pt x="610" y="308"/>
                    </a:cubicBezTo>
                    <a:close/>
                    <a:moveTo>
                      <a:pt x="216" y="504"/>
                    </a:moveTo>
                    <a:cubicBezTo>
                      <a:pt x="178" y="504"/>
                      <a:pt x="148" y="474"/>
                      <a:pt x="148" y="436"/>
                    </a:cubicBezTo>
                    <a:cubicBezTo>
                      <a:pt x="148" y="398"/>
                      <a:pt x="178" y="368"/>
                      <a:pt x="216" y="368"/>
                    </a:cubicBezTo>
                    <a:cubicBezTo>
                      <a:pt x="254" y="368"/>
                      <a:pt x="284" y="398"/>
                      <a:pt x="284" y="436"/>
                    </a:cubicBezTo>
                    <a:cubicBezTo>
                      <a:pt x="284" y="474"/>
                      <a:pt x="254" y="504"/>
                      <a:pt x="216" y="504"/>
                    </a:cubicBezTo>
                    <a:close/>
                    <a:moveTo>
                      <a:pt x="544" y="118"/>
                    </a:moveTo>
                    <a:cubicBezTo>
                      <a:pt x="543" y="133"/>
                      <a:pt x="536" y="140"/>
                      <a:pt x="522" y="139"/>
                    </a:cubicBezTo>
                    <a:cubicBezTo>
                      <a:pt x="325" y="139"/>
                      <a:pt x="325" y="139"/>
                      <a:pt x="325" y="139"/>
                    </a:cubicBezTo>
                    <a:cubicBezTo>
                      <a:pt x="315" y="139"/>
                      <a:pt x="314" y="127"/>
                      <a:pt x="319" y="122"/>
                    </a:cubicBezTo>
                    <a:cubicBezTo>
                      <a:pt x="371" y="58"/>
                      <a:pt x="371" y="58"/>
                      <a:pt x="371" y="58"/>
                    </a:cubicBezTo>
                    <a:cubicBezTo>
                      <a:pt x="398" y="35"/>
                      <a:pt x="409" y="33"/>
                      <a:pt x="444" y="33"/>
                    </a:cubicBezTo>
                    <a:cubicBezTo>
                      <a:pt x="535" y="31"/>
                      <a:pt x="535" y="31"/>
                      <a:pt x="535" y="31"/>
                    </a:cubicBezTo>
                    <a:cubicBezTo>
                      <a:pt x="541" y="31"/>
                      <a:pt x="544" y="34"/>
                      <a:pt x="544" y="39"/>
                    </a:cubicBezTo>
                    <a:lnTo>
                      <a:pt x="544" y="118"/>
                    </a:lnTo>
                    <a:close/>
                    <a:moveTo>
                      <a:pt x="872" y="504"/>
                    </a:moveTo>
                    <a:cubicBezTo>
                      <a:pt x="835" y="504"/>
                      <a:pt x="804" y="474"/>
                      <a:pt x="804" y="436"/>
                    </a:cubicBezTo>
                    <a:cubicBezTo>
                      <a:pt x="804" y="398"/>
                      <a:pt x="835" y="368"/>
                      <a:pt x="872" y="368"/>
                    </a:cubicBezTo>
                    <a:cubicBezTo>
                      <a:pt x="910" y="368"/>
                      <a:pt x="940" y="398"/>
                      <a:pt x="940" y="436"/>
                    </a:cubicBezTo>
                    <a:cubicBezTo>
                      <a:pt x="940" y="474"/>
                      <a:pt x="910" y="504"/>
                      <a:pt x="872" y="504"/>
                    </a:cubicBezTo>
                    <a:close/>
                    <a:moveTo>
                      <a:pt x="1149" y="504"/>
                    </a:moveTo>
                    <a:cubicBezTo>
                      <a:pt x="1111" y="504"/>
                      <a:pt x="1081" y="474"/>
                      <a:pt x="1081" y="436"/>
                    </a:cubicBezTo>
                    <a:cubicBezTo>
                      <a:pt x="1081" y="398"/>
                      <a:pt x="1111" y="368"/>
                      <a:pt x="1149" y="368"/>
                    </a:cubicBezTo>
                    <a:cubicBezTo>
                      <a:pt x="1186" y="368"/>
                      <a:pt x="1217" y="398"/>
                      <a:pt x="1217" y="436"/>
                    </a:cubicBezTo>
                    <a:cubicBezTo>
                      <a:pt x="1217" y="474"/>
                      <a:pt x="1186" y="504"/>
                      <a:pt x="1149" y="50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Freeform 12"/>
              <p:cNvSpPr>
                <a:spLocks noEditPoints="1"/>
              </p:cNvSpPr>
              <p:nvPr/>
            </p:nvSpPr>
            <p:spPr bwMode="auto">
              <a:xfrm>
                <a:off x="8455025" y="5511800"/>
                <a:ext cx="2684463" cy="747713"/>
              </a:xfrm>
              <a:custGeom>
                <a:avLst/>
                <a:gdLst>
                  <a:gd name="T0" fmla="*/ 752 w 921"/>
                  <a:gd name="T1" fmla="*/ 0 h 256"/>
                  <a:gd name="T2" fmla="*/ 0 w 921"/>
                  <a:gd name="T3" fmla="*/ 0 h 256"/>
                  <a:gd name="T4" fmla="*/ 0 w 921"/>
                  <a:gd name="T5" fmla="*/ 136 h 256"/>
                  <a:gd name="T6" fmla="*/ 348 w 921"/>
                  <a:gd name="T7" fmla="*/ 136 h 256"/>
                  <a:gd name="T8" fmla="*/ 476 w 921"/>
                  <a:gd name="T9" fmla="*/ 256 h 256"/>
                  <a:gd name="T10" fmla="*/ 603 w 921"/>
                  <a:gd name="T11" fmla="*/ 136 h 256"/>
                  <a:gd name="T12" fmla="*/ 624 w 921"/>
                  <a:gd name="T13" fmla="*/ 136 h 256"/>
                  <a:gd name="T14" fmla="*/ 752 w 921"/>
                  <a:gd name="T15" fmla="*/ 256 h 256"/>
                  <a:gd name="T16" fmla="*/ 880 w 921"/>
                  <a:gd name="T17" fmla="*/ 136 h 256"/>
                  <a:gd name="T18" fmla="*/ 921 w 921"/>
                  <a:gd name="T19" fmla="*/ 136 h 256"/>
                  <a:gd name="T20" fmla="*/ 921 w 921"/>
                  <a:gd name="T21" fmla="*/ 0 h 256"/>
                  <a:gd name="T22" fmla="*/ 752 w 921"/>
                  <a:gd name="T23" fmla="*/ 0 h 256"/>
                  <a:gd name="T24" fmla="*/ 476 w 921"/>
                  <a:gd name="T25" fmla="*/ 196 h 256"/>
                  <a:gd name="T26" fmla="*/ 407 w 921"/>
                  <a:gd name="T27" fmla="*/ 128 h 256"/>
                  <a:gd name="T28" fmla="*/ 476 w 921"/>
                  <a:gd name="T29" fmla="*/ 60 h 256"/>
                  <a:gd name="T30" fmla="*/ 544 w 921"/>
                  <a:gd name="T31" fmla="*/ 128 h 256"/>
                  <a:gd name="T32" fmla="*/ 476 w 921"/>
                  <a:gd name="T33" fmla="*/ 196 h 256"/>
                  <a:gd name="T34" fmla="*/ 752 w 921"/>
                  <a:gd name="T35" fmla="*/ 196 h 256"/>
                  <a:gd name="T36" fmla="*/ 684 w 921"/>
                  <a:gd name="T37" fmla="*/ 128 h 256"/>
                  <a:gd name="T38" fmla="*/ 752 w 921"/>
                  <a:gd name="T39" fmla="*/ 60 h 256"/>
                  <a:gd name="T40" fmla="*/ 820 w 921"/>
                  <a:gd name="T41" fmla="*/ 128 h 256"/>
                  <a:gd name="T42" fmla="*/ 752 w 921"/>
                  <a:gd name="T43" fmla="*/ 19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21" h="256">
                    <a:moveTo>
                      <a:pt x="75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348" y="136"/>
                      <a:pt x="348" y="136"/>
                      <a:pt x="348" y="136"/>
                    </a:cubicBezTo>
                    <a:cubicBezTo>
                      <a:pt x="352" y="203"/>
                      <a:pt x="408" y="256"/>
                      <a:pt x="476" y="256"/>
                    </a:cubicBezTo>
                    <a:cubicBezTo>
                      <a:pt x="544" y="256"/>
                      <a:pt x="599" y="203"/>
                      <a:pt x="603" y="136"/>
                    </a:cubicBezTo>
                    <a:cubicBezTo>
                      <a:pt x="624" y="136"/>
                      <a:pt x="624" y="136"/>
                      <a:pt x="624" y="136"/>
                    </a:cubicBezTo>
                    <a:cubicBezTo>
                      <a:pt x="628" y="203"/>
                      <a:pt x="684" y="256"/>
                      <a:pt x="752" y="256"/>
                    </a:cubicBezTo>
                    <a:cubicBezTo>
                      <a:pt x="820" y="256"/>
                      <a:pt x="876" y="203"/>
                      <a:pt x="880" y="136"/>
                    </a:cubicBezTo>
                    <a:cubicBezTo>
                      <a:pt x="921" y="136"/>
                      <a:pt x="921" y="136"/>
                      <a:pt x="921" y="136"/>
                    </a:cubicBezTo>
                    <a:cubicBezTo>
                      <a:pt x="921" y="0"/>
                      <a:pt x="921" y="0"/>
                      <a:pt x="921" y="0"/>
                    </a:cubicBezTo>
                    <a:lnTo>
                      <a:pt x="752" y="0"/>
                    </a:lnTo>
                    <a:close/>
                    <a:moveTo>
                      <a:pt x="476" y="196"/>
                    </a:moveTo>
                    <a:cubicBezTo>
                      <a:pt x="438" y="196"/>
                      <a:pt x="407" y="166"/>
                      <a:pt x="407" y="128"/>
                    </a:cubicBezTo>
                    <a:cubicBezTo>
                      <a:pt x="407" y="90"/>
                      <a:pt x="438" y="60"/>
                      <a:pt x="476" y="60"/>
                    </a:cubicBezTo>
                    <a:cubicBezTo>
                      <a:pt x="513" y="60"/>
                      <a:pt x="544" y="90"/>
                      <a:pt x="544" y="128"/>
                    </a:cubicBezTo>
                    <a:cubicBezTo>
                      <a:pt x="544" y="166"/>
                      <a:pt x="513" y="196"/>
                      <a:pt x="476" y="196"/>
                    </a:cubicBezTo>
                    <a:close/>
                    <a:moveTo>
                      <a:pt x="752" y="196"/>
                    </a:moveTo>
                    <a:cubicBezTo>
                      <a:pt x="714" y="196"/>
                      <a:pt x="684" y="166"/>
                      <a:pt x="684" y="128"/>
                    </a:cubicBezTo>
                    <a:cubicBezTo>
                      <a:pt x="684" y="90"/>
                      <a:pt x="714" y="60"/>
                      <a:pt x="752" y="60"/>
                    </a:cubicBezTo>
                    <a:cubicBezTo>
                      <a:pt x="790" y="60"/>
                      <a:pt x="820" y="90"/>
                      <a:pt x="820" y="128"/>
                    </a:cubicBezTo>
                    <a:cubicBezTo>
                      <a:pt x="820" y="166"/>
                      <a:pt x="790" y="196"/>
                      <a:pt x="752" y="1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2141347" y="2131315"/>
              <a:ext cx="3882198" cy="962177"/>
              <a:chOff x="2141347" y="2131315"/>
              <a:chExt cx="3882198" cy="962177"/>
            </a:xfrm>
          </p:grpSpPr>
          <p:sp>
            <p:nvSpPr>
              <p:cNvPr id="14" name="Freeform 13"/>
              <p:cNvSpPr>
                <a:spLocks/>
              </p:cNvSpPr>
              <p:nvPr/>
            </p:nvSpPr>
            <p:spPr bwMode="auto">
              <a:xfrm>
                <a:off x="2141347" y="2616911"/>
                <a:ext cx="3882198" cy="170023"/>
              </a:xfrm>
              <a:custGeom>
                <a:avLst/>
                <a:gdLst>
                  <a:gd name="T0" fmla="*/ 0 w 1642"/>
                  <a:gd name="T1" fmla="*/ 27 h 72"/>
                  <a:gd name="T2" fmla="*/ 1 w 1642"/>
                  <a:gd name="T3" fmla="*/ 72 h 72"/>
                  <a:gd name="T4" fmla="*/ 1640 w 1642"/>
                  <a:gd name="T5" fmla="*/ 72 h 72"/>
                  <a:gd name="T6" fmla="*/ 1642 w 1642"/>
                  <a:gd name="T7" fmla="*/ 27 h 72"/>
                  <a:gd name="T8" fmla="*/ 1641 w 1642"/>
                  <a:gd name="T9" fmla="*/ 0 h 72"/>
                  <a:gd name="T10" fmla="*/ 0 w 1642"/>
                  <a:gd name="T11" fmla="*/ 0 h 72"/>
                  <a:gd name="T12" fmla="*/ 0 w 1642"/>
                  <a:gd name="T13" fmla="*/ 27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2" h="72">
                    <a:moveTo>
                      <a:pt x="0" y="27"/>
                    </a:moveTo>
                    <a:cubicBezTo>
                      <a:pt x="0" y="43"/>
                      <a:pt x="0" y="58"/>
                      <a:pt x="1" y="72"/>
                    </a:cubicBezTo>
                    <a:cubicBezTo>
                      <a:pt x="1640" y="72"/>
                      <a:pt x="1640" y="72"/>
                      <a:pt x="1640" y="72"/>
                    </a:cubicBezTo>
                    <a:cubicBezTo>
                      <a:pt x="1641" y="58"/>
                      <a:pt x="1642" y="43"/>
                      <a:pt x="1642" y="27"/>
                    </a:cubicBezTo>
                    <a:cubicBezTo>
                      <a:pt x="1642" y="18"/>
                      <a:pt x="1641" y="9"/>
                      <a:pt x="164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18"/>
                      <a:pt x="0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Rectangle 14"/>
              <p:cNvSpPr>
                <a:spLocks noChangeArrowheads="1"/>
              </p:cNvSpPr>
              <p:nvPr/>
            </p:nvSpPr>
            <p:spPr bwMode="auto">
              <a:xfrm>
                <a:off x="5205631" y="2131315"/>
                <a:ext cx="208665" cy="11592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Freeform 15"/>
              <p:cNvSpPr>
                <a:spLocks/>
              </p:cNvSpPr>
              <p:nvPr/>
            </p:nvSpPr>
            <p:spPr bwMode="auto">
              <a:xfrm>
                <a:off x="2146500" y="2797239"/>
                <a:ext cx="3873182" cy="170023"/>
              </a:xfrm>
              <a:custGeom>
                <a:avLst/>
                <a:gdLst>
                  <a:gd name="T0" fmla="*/ 1626 w 1638"/>
                  <a:gd name="T1" fmla="*/ 72 h 72"/>
                  <a:gd name="T2" fmla="*/ 1638 w 1638"/>
                  <a:gd name="T3" fmla="*/ 0 h 72"/>
                  <a:gd name="T4" fmla="*/ 0 w 1638"/>
                  <a:gd name="T5" fmla="*/ 0 h 72"/>
                  <a:gd name="T6" fmla="*/ 12 w 1638"/>
                  <a:gd name="T7" fmla="*/ 72 h 72"/>
                  <a:gd name="T8" fmla="*/ 1626 w 1638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8" h="72">
                    <a:moveTo>
                      <a:pt x="1626" y="72"/>
                    </a:moveTo>
                    <a:cubicBezTo>
                      <a:pt x="1631" y="53"/>
                      <a:pt x="1635" y="29"/>
                      <a:pt x="163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9"/>
                      <a:pt x="7" y="53"/>
                      <a:pt x="12" y="72"/>
                    </a:cubicBezTo>
                    <a:lnTo>
                      <a:pt x="1626" y="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auto">
              <a:xfrm>
                <a:off x="2164532" y="2256256"/>
                <a:ext cx="3833252" cy="171312"/>
              </a:xfrm>
              <a:custGeom>
                <a:avLst/>
                <a:gdLst>
                  <a:gd name="T0" fmla="*/ 1286 w 1621"/>
                  <a:gd name="T1" fmla="*/ 0 h 72"/>
                  <a:gd name="T2" fmla="*/ 1286 w 1621"/>
                  <a:gd name="T3" fmla="*/ 4 h 72"/>
                  <a:gd name="T4" fmla="*/ 855 w 1621"/>
                  <a:gd name="T5" fmla="*/ 4 h 72"/>
                  <a:gd name="T6" fmla="*/ 855 w 1621"/>
                  <a:gd name="T7" fmla="*/ 0 h 72"/>
                  <a:gd name="T8" fmla="*/ 766 w 1621"/>
                  <a:gd name="T9" fmla="*/ 0 h 72"/>
                  <a:gd name="T10" fmla="*/ 766 w 1621"/>
                  <a:gd name="T11" fmla="*/ 4 h 72"/>
                  <a:gd name="T12" fmla="*/ 335 w 1621"/>
                  <a:gd name="T13" fmla="*/ 4 h 72"/>
                  <a:gd name="T14" fmla="*/ 335 w 1621"/>
                  <a:gd name="T15" fmla="*/ 0 h 72"/>
                  <a:gd name="T16" fmla="*/ 247 w 1621"/>
                  <a:gd name="T17" fmla="*/ 0 h 72"/>
                  <a:gd name="T18" fmla="*/ 247 w 1621"/>
                  <a:gd name="T19" fmla="*/ 4 h 72"/>
                  <a:gd name="T20" fmla="*/ 33 w 1621"/>
                  <a:gd name="T21" fmla="*/ 4 h 72"/>
                  <a:gd name="T22" fmla="*/ 0 w 1621"/>
                  <a:gd name="T23" fmla="*/ 72 h 72"/>
                  <a:gd name="T24" fmla="*/ 1621 w 1621"/>
                  <a:gd name="T25" fmla="*/ 72 h 72"/>
                  <a:gd name="T26" fmla="*/ 1588 w 1621"/>
                  <a:gd name="T27" fmla="*/ 4 h 72"/>
                  <a:gd name="T28" fmla="*/ 1374 w 1621"/>
                  <a:gd name="T29" fmla="*/ 4 h 72"/>
                  <a:gd name="T30" fmla="*/ 1374 w 1621"/>
                  <a:gd name="T31" fmla="*/ 0 h 72"/>
                  <a:gd name="T32" fmla="*/ 1286 w 1621"/>
                  <a:gd name="T33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21" h="72">
                    <a:moveTo>
                      <a:pt x="1286" y="0"/>
                    </a:moveTo>
                    <a:cubicBezTo>
                      <a:pt x="1286" y="4"/>
                      <a:pt x="1286" y="4"/>
                      <a:pt x="1286" y="4"/>
                    </a:cubicBezTo>
                    <a:cubicBezTo>
                      <a:pt x="855" y="4"/>
                      <a:pt x="855" y="4"/>
                      <a:pt x="855" y="4"/>
                    </a:cubicBezTo>
                    <a:cubicBezTo>
                      <a:pt x="855" y="0"/>
                      <a:pt x="855" y="0"/>
                      <a:pt x="855" y="0"/>
                    </a:cubicBezTo>
                    <a:cubicBezTo>
                      <a:pt x="766" y="0"/>
                      <a:pt x="766" y="0"/>
                      <a:pt x="766" y="0"/>
                    </a:cubicBezTo>
                    <a:cubicBezTo>
                      <a:pt x="766" y="4"/>
                      <a:pt x="766" y="4"/>
                      <a:pt x="766" y="4"/>
                    </a:cubicBezTo>
                    <a:cubicBezTo>
                      <a:pt x="335" y="4"/>
                      <a:pt x="335" y="4"/>
                      <a:pt x="335" y="4"/>
                    </a:cubicBezTo>
                    <a:cubicBezTo>
                      <a:pt x="335" y="0"/>
                      <a:pt x="335" y="0"/>
                      <a:pt x="335" y="0"/>
                    </a:cubicBezTo>
                    <a:cubicBezTo>
                      <a:pt x="247" y="0"/>
                      <a:pt x="247" y="0"/>
                      <a:pt x="247" y="0"/>
                    </a:cubicBezTo>
                    <a:cubicBezTo>
                      <a:pt x="247" y="4"/>
                      <a:pt x="247" y="4"/>
                      <a:pt x="247" y="4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25" y="4"/>
                      <a:pt x="10" y="27"/>
                      <a:pt x="0" y="72"/>
                    </a:cubicBezTo>
                    <a:cubicBezTo>
                      <a:pt x="1621" y="72"/>
                      <a:pt x="1621" y="72"/>
                      <a:pt x="1621" y="72"/>
                    </a:cubicBezTo>
                    <a:cubicBezTo>
                      <a:pt x="1611" y="27"/>
                      <a:pt x="1596" y="4"/>
                      <a:pt x="1588" y="4"/>
                    </a:cubicBezTo>
                    <a:cubicBezTo>
                      <a:pt x="1374" y="4"/>
                      <a:pt x="1374" y="4"/>
                      <a:pt x="1374" y="4"/>
                    </a:cubicBezTo>
                    <a:cubicBezTo>
                      <a:pt x="1374" y="0"/>
                      <a:pt x="1374" y="0"/>
                      <a:pt x="1374" y="0"/>
                    </a:cubicBezTo>
                    <a:lnTo>
                      <a:pt x="128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auto">
              <a:xfrm>
                <a:off x="2177413" y="2977567"/>
                <a:ext cx="3808779" cy="115925"/>
              </a:xfrm>
              <a:custGeom>
                <a:avLst/>
                <a:gdLst>
                  <a:gd name="T0" fmla="*/ 0 w 1611"/>
                  <a:gd name="T1" fmla="*/ 0 h 49"/>
                  <a:gd name="T2" fmla="*/ 28 w 1611"/>
                  <a:gd name="T3" fmla="*/ 49 h 49"/>
                  <a:gd name="T4" fmla="*/ 1583 w 1611"/>
                  <a:gd name="T5" fmla="*/ 49 h 49"/>
                  <a:gd name="T6" fmla="*/ 1611 w 1611"/>
                  <a:gd name="T7" fmla="*/ 0 h 49"/>
                  <a:gd name="T8" fmla="*/ 0 w 1611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1" h="49">
                    <a:moveTo>
                      <a:pt x="0" y="0"/>
                    </a:moveTo>
                    <a:cubicBezTo>
                      <a:pt x="9" y="33"/>
                      <a:pt x="21" y="49"/>
                      <a:pt x="28" y="49"/>
                    </a:cubicBezTo>
                    <a:cubicBezTo>
                      <a:pt x="1583" y="49"/>
                      <a:pt x="1583" y="49"/>
                      <a:pt x="1583" y="49"/>
                    </a:cubicBezTo>
                    <a:cubicBezTo>
                      <a:pt x="1590" y="49"/>
                      <a:pt x="1602" y="33"/>
                      <a:pt x="161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Freeform 18"/>
              <p:cNvSpPr>
                <a:spLocks/>
              </p:cNvSpPr>
              <p:nvPr/>
            </p:nvSpPr>
            <p:spPr bwMode="auto">
              <a:xfrm>
                <a:off x="2143923" y="2436584"/>
                <a:ext cx="3878334" cy="171312"/>
              </a:xfrm>
              <a:custGeom>
                <a:avLst/>
                <a:gdLst>
                  <a:gd name="T0" fmla="*/ 8 w 1640"/>
                  <a:gd name="T1" fmla="*/ 0 h 72"/>
                  <a:gd name="T2" fmla="*/ 0 w 1640"/>
                  <a:gd name="T3" fmla="*/ 72 h 72"/>
                  <a:gd name="T4" fmla="*/ 1640 w 1640"/>
                  <a:gd name="T5" fmla="*/ 72 h 72"/>
                  <a:gd name="T6" fmla="*/ 1631 w 1640"/>
                  <a:gd name="T7" fmla="*/ 0 h 72"/>
                  <a:gd name="T8" fmla="*/ 8 w 1640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0" h="72">
                    <a:moveTo>
                      <a:pt x="8" y="0"/>
                    </a:moveTo>
                    <a:cubicBezTo>
                      <a:pt x="4" y="20"/>
                      <a:pt x="1" y="44"/>
                      <a:pt x="0" y="72"/>
                    </a:cubicBezTo>
                    <a:cubicBezTo>
                      <a:pt x="1640" y="72"/>
                      <a:pt x="1640" y="72"/>
                      <a:pt x="1640" y="72"/>
                    </a:cubicBezTo>
                    <a:cubicBezTo>
                      <a:pt x="1638" y="44"/>
                      <a:pt x="1635" y="20"/>
                      <a:pt x="1631" y="0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Rectangle 19"/>
              <p:cNvSpPr>
                <a:spLocks noChangeArrowheads="1"/>
              </p:cNvSpPr>
              <p:nvPr/>
            </p:nvSpPr>
            <p:spPr bwMode="auto">
              <a:xfrm>
                <a:off x="2749309" y="2131315"/>
                <a:ext cx="207377" cy="11592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Rectangle 20"/>
              <p:cNvSpPr>
                <a:spLocks noChangeArrowheads="1"/>
              </p:cNvSpPr>
              <p:nvPr/>
            </p:nvSpPr>
            <p:spPr bwMode="auto">
              <a:xfrm>
                <a:off x="3976826" y="2131315"/>
                <a:ext cx="209953" cy="115925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DE919CF-27B3-4305-A605-416E18F92A23}"/>
              </a:ext>
            </a:extLst>
          </p:cNvPr>
          <p:cNvGrpSpPr/>
          <p:nvPr/>
        </p:nvGrpSpPr>
        <p:grpSpPr>
          <a:xfrm>
            <a:off x="520974" y="4478046"/>
            <a:ext cx="5645546" cy="1791685"/>
            <a:chOff x="520974" y="4478046"/>
            <a:chExt cx="5645546" cy="1791685"/>
          </a:xfrm>
        </p:grpSpPr>
        <p:grpSp>
          <p:nvGrpSpPr>
            <p:cNvPr id="121" name="Group 120"/>
            <p:cNvGrpSpPr/>
            <p:nvPr/>
          </p:nvGrpSpPr>
          <p:grpSpPr>
            <a:xfrm>
              <a:off x="1427765" y="4587531"/>
              <a:ext cx="540984" cy="305269"/>
              <a:chOff x="5594350" y="4186238"/>
              <a:chExt cx="666751" cy="376237"/>
            </a:xfrm>
            <a:solidFill>
              <a:schemeClr val="accent3"/>
            </a:solidFill>
          </p:grpSpPr>
          <p:sp>
            <p:nvSpPr>
              <p:cNvPr id="134" name="Freeform 133"/>
              <p:cNvSpPr>
                <a:spLocks/>
              </p:cNvSpPr>
              <p:nvPr/>
            </p:nvSpPr>
            <p:spPr bwMode="auto">
              <a:xfrm>
                <a:off x="6100763" y="4235450"/>
                <a:ext cx="160338" cy="146050"/>
              </a:xfrm>
              <a:custGeom>
                <a:avLst/>
                <a:gdLst>
                  <a:gd name="T0" fmla="*/ 101 w 101"/>
                  <a:gd name="T1" fmla="*/ 26 h 92"/>
                  <a:gd name="T2" fmla="*/ 39 w 101"/>
                  <a:gd name="T3" fmla="*/ 92 h 92"/>
                  <a:gd name="T4" fmla="*/ 0 w 101"/>
                  <a:gd name="T5" fmla="*/ 66 h 92"/>
                  <a:gd name="T6" fmla="*/ 62 w 101"/>
                  <a:gd name="T7" fmla="*/ 0 h 92"/>
                  <a:gd name="T8" fmla="*/ 101 w 101"/>
                  <a:gd name="T9" fmla="*/ 26 h 92"/>
                  <a:gd name="T10" fmla="*/ 101 w 101"/>
                  <a:gd name="T11" fmla="*/ 2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1" h="92">
                    <a:moveTo>
                      <a:pt x="101" y="26"/>
                    </a:moveTo>
                    <a:lnTo>
                      <a:pt x="39" y="92"/>
                    </a:lnTo>
                    <a:lnTo>
                      <a:pt x="0" y="66"/>
                    </a:lnTo>
                    <a:lnTo>
                      <a:pt x="62" y="0"/>
                    </a:lnTo>
                    <a:lnTo>
                      <a:pt x="101" y="26"/>
                    </a:lnTo>
                    <a:lnTo>
                      <a:pt x="101" y="2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34"/>
              <p:cNvSpPr>
                <a:spLocks/>
              </p:cNvSpPr>
              <p:nvPr/>
            </p:nvSpPr>
            <p:spPr bwMode="auto">
              <a:xfrm>
                <a:off x="5594350" y="4284663"/>
                <a:ext cx="174625" cy="138113"/>
              </a:xfrm>
              <a:custGeom>
                <a:avLst/>
                <a:gdLst>
                  <a:gd name="T0" fmla="*/ 31 w 110"/>
                  <a:gd name="T1" fmla="*/ 0 h 87"/>
                  <a:gd name="T2" fmla="*/ 110 w 110"/>
                  <a:gd name="T3" fmla="*/ 54 h 87"/>
                  <a:gd name="T4" fmla="*/ 78 w 110"/>
                  <a:gd name="T5" fmla="*/ 87 h 87"/>
                  <a:gd name="T6" fmla="*/ 0 w 110"/>
                  <a:gd name="T7" fmla="*/ 35 h 87"/>
                  <a:gd name="T8" fmla="*/ 31 w 110"/>
                  <a:gd name="T9" fmla="*/ 0 h 87"/>
                  <a:gd name="T10" fmla="*/ 31 w 110"/>
                  <a:gd name="T11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87">
                    <a:moveTo>
                      <a:pt x="31" y="0"/>
                    </a:moveTo>
                    <a:lnTo>
                      <a:pt x="110" y="54"/>
                    </a:lnTo>
                    <a:lnTo>
                      <a:pt x="78" y="87"/>
                    </a:lnTo>
                    <a:lnTo>
                      <a:pt x="0" y="35"/>
                    </a:lnTo>
                    <a:lnTo>
                      <a:pt x="31" y="0"/>
                    </a:ln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35"/>
              <p:cNvSpPr>
                <a:spLocks/>
              </p:cNvSpPr>
              <p:nvPr/>
            </p:nvSpPr>
            <p:spPr bwMode="auto">
              <a:xfrm>
                <a:off x="5768975" y="4200525"/>
                <a:ext cx="130175" cy="149225"/>
              </a:xfrm>
              <a:custGeom>
                <a:avLst/>
                <a:gdLst>
                  <a:gd name="T0" fmla="*/ 46 w 82"/>
                  <a:gd name="T1" fmla="*/ 0 h 94"/>
                  <a:gd name="T2" fmla="*/ 82 w 82"/>
                  <a:gd name="T3" fmla="*/ 77 h 94"/>
                  <a:gd name="T4" fmla="*/ 36 w 82"/>
                  <a:gd name="T5" fmla="*/ 94 h 94"/>
                  <a:gd name="T6" fmla="*/ 0 w 82"/>
                  <a:gd name="T7" fmla="*/ 15 h 94"/>
                  <a:gd name="T8" fmla="*/ 46 w 82"/>
                  <a:gd name="T9" fmla="*/ 0 h 94"/>
                  <a:gd name="T10" fmla="*/ 46 w 82"/>
                  <a:gd name="T11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2" h="94">
                    <a:moveTo>
                      <a:pt x="46" y="0"/>
                    </a:moveTo>
                    <a:lnTo>
                      <a:pt x="82" y="77"/>
                    </a:lnTo>
                    <a:lnTo>
                      <a:pt x="36" y="94"/>
                    </a:lnTo>
                    <a:lnTo>
                      <a:pt x="0" y="15"/>
                    </a:lnTo>
                    <a:lnTo>
                      <a:pt x="46" y="0"/>
                    </a:lnTo>
                    <a:lnTo>
                      <a:pt x="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36"/>
              <p:cNvSpPr>
                <a:spLocks/>
              </p:cNvSpPr>
              <p:nvPr/>
            </p:nvSpPr>
            <p:spPr bwMode="auto">
              <a:xfrm>
                <a:off x="5967413" y="4186238"/>
                <a:ext cx="101600" cy="142875"/>
              </a:xfrm>
              <a:custGeom>
                <a:avLst/>
                <a:gdLst>
                  <a:gd name="T0" fmla="*/ 64 w 64"/>
                  <a:gd name="T1" fmla="*/ 5 h 90"/>
                  <a:gd name="T2" fmla="*/ 49 w 64"/>
                  <a:gd name="T3" fmla="*/ 90 h 90"/>
                  <a:gd name="T4" fmla="*/ 0 w 64"/>
                  <a:gd name="T5" fmla="*/ 83 h 90"/>
                  <a:gd name="T6" fmla="*/ 14 w 64"/>
                  <a:gd name="T7" fmla="*/ 0 h 90"/>
                  <a:gd name="T8" fmla="*/ 64 w 64"/>
                  <a:gd name="T9" fmla="*/ 5 h 90"/>
                  <a:gd name="T10" fmla="*/ 64 w 64"/>
                  <a:gd name="T11" fmla="*/ 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" h="90">
                    <a:moveTo>
                      <a:pt x="64" y="5"/>
                    </a:moveTo>
                    <a:lnTo>
                      <a:pt x="49" y="90"/>
                    </a:lnTo>
                    <a:lnTo>
                      <a:pt x="0" y="83"/>
                    </a:lnTo>
                    <a:lnTo>
                      <a:pt x="14" y="0"/>
                    </a:lnTo>
                    <a:lnTo>
                      <a:pt x="64" y="5"/>
                    </a:lnTo>
                    <a:lnTo>
                      <a:pt x="64" y="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37"/>
              <p:cNvSpPr>
                <a:spLocks/>
              </p:cNvSpPr>
              <p:nvPr/>
            </p:nvSpPr>
            <p:spPr bwMode="auto">
              <a:xfrm>
                <a:off x="5772150" y="4410075"/>
                <a:ext cx="349250" cy="152400"/>
              </a:xfrm>
              <a:custGeom>
                <a:avLst/>
                <a:gdLst>
                  <a:gd name="T0" fmla="*/ 114 w 120"/>
                  <a:gd name="T1" fmla="*/ 52 h 52"/>
                  <a:gd name="T2" fmla="*/ 8 w 120"/>
                  <a:gd name="T3" fmla="*/ 52 h 52"/>
                  <a:gd name="T4" fmla="*/ 0 w 120"/>
                  <a:gd name="T5" fmla="*/ 52 h 52"/>
                  <a:gd name="T6" fmla="*/ 0 w 120"/>
                  <a:gd name="T7" fmla="*/ 47 h 52"/>
                  <a:gd name="T8" fmla="*/ 33 w 120"/>
                  <a:gd name="T9" fmla="*/ 0 h 52"/>
                  <a:gd name="T10" fmla="*/ 99 w 120"/>
                  <a:gd name="T11" fmla="*/ 0 h 52"/>
                  <a:gd name="T12" fmla="*/ 114 w 120"/>
                  <a:gd name="T13" fmla="*/ 17 h 52"/>
                  <a:gd name="T14" fmla="*/ 119 w 120"/>
                  <a:gd name="T15" fmla="*/ 47 h 52"/>
                  <a:gd name="T16" fmla="*/ 120 w 120"/>
                  <a:gd name="T17" fmla="*/ 52 h 52"/>
                  <a:gd name="T18" fmla="*/ 114 w 120"/>
                  <a:gd name="T1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0" h="52">
                    <a:moveTo>
                      <a:pt x="114" y="52"/>
                    </a:moveTo>
                    <a:cubicBezTo>
                      <a:pt x="8" y="52"/>
                      <a:pt x="8" y="52"/>
                      <a:pt x="8" y="5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47"/>
                      <a:pt x="0" y="47"/>
                      <a:pt x="0" y="47"/>
                    </a:cubicBezTo>
                    <a:cubicBezTo>
                      <a:pt x="4" y="27"/>
                      <a:pt x="5" y="0"/>
                      <a:pt x="33" y="0"/>
                    </a:cubicBezTo>
                    <a:cubicBezTo>
                      <a:pt x="99" y="0"/>
                      <a:pt x="99" y="0"/>
                      <a:pt x="99" y="0"/>
                    </a:cubicBezTo>
                    <a:cubicBezTo>
                      <a:pt x="111" y="0"/>
                      <a:pt x="112" y="8"/>
                      <a:pt x="114" y="17"/>
                    </a:cubicBezTo>
                    <a:cubicBezTo>
                      <a:pt x="119" y="47"/>
                      <a:pt x="119" y="47"/>
                      <a:pt x="119" y="47"/>
                    </a:cubicBezTo>
                    <a:cubicBezTo>
                      <a:pt x="120" y="52"/>
                      <a:pt x="120" y="52"/>
                      <a:pt x="120" y="52"/>
                    </a:cubicBezTo>
                    <a:cubicBezTo>
                      <a:pt x="114" y="52"/>
                      <a:pt x="114" y="52"/>
                      <a:pt x="114" y="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520974" y="4478046"/>
              <a:ext cx="5645546" cy="1791685"/>
              <a:chOff x="520974" y="4478046"/>
              <a:chExt cx="5645546" cy="1791685"/>
            </a:xfrm>
          </p:grpSpPr>
          <p:sp>
            <p:nvSpPr>
              <p:cNvPr id="131" name="Freeform 130"/>
              <p:cNvSpPr>
                <a:spLocks/>
              </p:cNvSpPr>
              <p:nvPr/>
            </p:nvSpPr>
            <p:spPr bwMode="auto">
              <a:xfrm>
                <a:off x="1997085" y="4478046"/>
                <a:ext cx="4169435" cy="1125760"/>
              </a:xfrm>
              <a:custGeom>
                <a:avLst/>
                <a:gdLst>
                  <a:gd name="T0" fmla="*/ 104 w 1763"/>
                  <a:gd name="T1" fmla="*/ 57 h 475"/>
                  <a:gd name="T2" fmla="*/ 283 w 1763"/>
                  <a:gd name="T3" fmla="*/ 57 h 475"/>
                  <a:gd name="T4" fmla="*/ 283 w 1763"/>
                  <a:gd name="T5" fmla="*/ 41 h 475"/>
                  <a:gd name="T6" fmla="*/ 266 w 1763"/>
                  <a:gd name="T7" fmla="*/ 41 h 475"/>
                  <a:gd name="T8" fmla="*/ 266 w 1763"/>
                  <a:gd name="T9" fmla="*/ 0 h 475"/>
                  <a:gd name="T10" fmla="*/ 458 w 1763"/>
                  <a:gd name="T11" fmla="*/ 0 h 475"/>
                  <a:gd name="T12" fmla="*/ 458 w 1763"/>
                  <a:gd name="T13" fmla="*/ 41 h 475"/>
                  <a:gd name="T14" fmla="*/ 441 w 1763"/>
                  <a:gd name="T15" fmla="*/ 41 h 475"/>
                  <a:gd name="T16" fmla="*/ 441 w 1763"/>
                  <a:gd name="T17" fmla="*/ 57 h 475"/>
                  <a:gd name="T18" fmla="*/ 803 w 1763"/>
                  <a:gd name="T19" fmla="*/ 57 h 475"/>
                  <a:gd name="T20" fmla="*/ 803 w 1763"/>
                  <a:gd name="T21" fmla="*/ 41 h 475"/>
                  <a:gd name="T22" fmla="*/ 786 w 1763"/>
                  <a:gd name="T23" fmla="*/ 41 h 475"/>
                  <a:gd name="T24" fmla="*/ 786 w 1763"/>
                  <a:gd name="T25" fmla="*/ 0 h 475"/>
                  <a:gd name="T26" fmla="*/ 978 w 1763"/>
                  <a:gd name="T27" fmla="*/ 0 h 475"/>
                  <a:gd name="T28" fmla="*/ 978 w 1763"/>
                  <a:gd name="T29" fmla="*/ 41 h 475"/>
                  <a:gd name="T30" fmla="*/ 960 w 1763"/>
                  <a:gd name="T31" fmla="*/ 41 h 475"/>
                  <a:gd name="T32" fmla="*/ 960 w 1763"/>
                  <a:gd name="T33" fmla="*/ 57 h 475"/>
                  <a:gd name="T34" fmla="*/ 1323 w 1763"/>
                  <a:gd name="T35" fmla="*/ 57 h 475"/>
                  <a:gd name="T36" fmla="*/ 1323 w 1763"/>
                  <a:gd name="T37" fmla="*/ 41 h 475"/>
                  <a:gd name="T38" fmla="*/ 1305 w 1763"/>
                  <a:gd name="T39" fmla="*/ 41 h 475"/>
                  <a:gd name="T40" fmla="*/ 1305 w 1763"/>
                  <a:gd name="T41" fmla="*/ 0 h 475"/>
                  <a:gd name="T42" fmla="*/ 1497 w 1763"/>
                  <a:gd name="T43" fmla="*/ 0 h 475"/>
                  <a:gd name="T44" fmla="*/ 1497 w 1763"/>
                  <a:gd name="T45" fmla="*/ 41 h 475"/>
                  <a:gd name="T46" fmla="*/ 1480 w 1763"/>
                  <a:gd name="T47" fmla="*/ 41 h 475"/>
                  <a:gd name="T48" fmla="*/ 1480 w 1763"/>
                  <a:gd name="T49" fmla="*/ 57 h 475"/>
                  <a:gd name="T50" fmla="*/ 1659 w 1763"/>
                  <a:gd name="T51" fmla="*/ 57 h 475"/>
                  <a:gd name="T52" fmla="*/ 1659 w 1763"/>
                  <a:gd name="T53" fmla="*/ 475 h 475"/>
                  <a:gd name="T54" fmla="*/ 104 w 1763"/>
                  <a:gd name="T55" fmla="*/ 475 h 475"/>
                  <a:gd name="T56" fmla="*/ 104 w 1763"/>
                  <a:gd name="T57" fmla="*/ 57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763" h="475">
                    <a:moveTo>
                      <a:pt x="104" y="57"/>
                    </a:moveTo>
                    <a:cubicBezTo>
                      <a:pt x="283" y="57"/>
                      <a:pt x="283" y="57"/>
                      <a:pt x="283" y="57"/>
                    </a:cubicBezTo>
                    <a:cubicBezTo>
                      <a:pt x="283" y="41"/>
                      <a:pt x="283" y="41"/>
                      <a:pt x="283" y="41"/>
                    </a:cubicBezTo>
                    <a:cubicBezTo>
                      <a:pt x="266" y="41"/>
                      <a:pt x="266" y="41"/>
                      <a:pt x="266" y="41"/>
                    </a:cubicBezTo>
                    <a:cubicBezTo>
                      <a:pt x="266" y="0"/>
                      <a:pt x="266" y="0"/>
                      <a:pt x="266" y="0"/>
                    </a:cubicBezTo>
                    <a:cubicBezTo>
                      <a:pt x="458" y="0"/>
                      <a:pt x="458" y="0"/>
                      <a:pt x="458" y="0"/>
                    </a:cubicBezTo>
                    <a:cubicBezTo>
                      <a:pt x="458" y="41"/>
                      <a:pt x="458" y="41"/>
                      <a:pt x="458" y="41"/>
                    </a:cubicBezTo>
                    <a:cubicBezTo>
                      <a:pt x="441" y="41"/>
                      <a:pt x="441" y="41"/>
                      <a:pt x="441" y="41"/>
                    </a:cubicBezTo>
                    <a:cubicBezTo>
                      <a:pt x="441" y="57"/>
                      <a:pt x="441" y="57"/>
                      <a:pt x="441" y="57"/>
                    </a:cubicBezTo>
                    <a:cubicBezTo>
                      <a:pt x="803" y="57"/>
                      <a:pt x="803" y="57"/>
                      <a:pt x="803" y="57"/>
                    </a:cubicBezTo>
                    <a:cubicBezTo>
                      <a:pt x="803" y="41"/>
                      <a:pt x="803" y="41"/>
                      <a:pt x="803" y="41"/>
                    </a:cubicBezTo>
                    <a:cubicBezTo>
                      <a:pt x="786" y="41"/>
                      <a:pt x="786" y="41"/>
                      <a:pt x="786" y="41"/>
                    </a:cubicBezTo>
                    <a:cubicBezTo>
                      <a:pt x="786" y="0"/>
                      <a:pt x="786" y="0"/>
                      <a:pt x="786" y="0"/>
                    </a:cubicBezTo>
                    <a:cubicBezTo>
                      <a:pt x="978" y="0"/>
                      <a:pt x="978" y="0"/>
                      <a:pt x="978" y="0"/>
                    </a:cubicBezTo>
                    <a:cubicBezTo>
                      <a:pt x="978" y="41"/>
                      <a:pt x="978" y="41"/>
                      <a:pt x="978" y="41"/>
                    </a:cubicBezTo>
                    <a:cubicBezTo>
                      <a:pt x="960" y="41"/>
                      <a:pt x="960" y="41"/>
                      <a:pt x="960" y="41"/>
                    </a:cubicBezTo>
                    <a:cubicBezTo>
                      <a:pt x="960" y="57"/>
                      <a:pt x="960" y="57"/>
                      <a:pt x="960" y="57"/>
                    </a:cubicBezTo>
                    <a:cubicBezTo>
                      <a:pt x="1323" y="57"/>
                      <a:pt x="1323" y="57"/>
                      <a:pt x="1323" y="57"/>
                    </a:cubicBezTo>
                    <a:cubicBezTo>
                      <a:pt x="1323" y="41"/>
                      <a:pt x="1323" y="41"/>
                      <a:pt x="1323" y="41"/>
                    </a:cubicBezTo>
                    <a:cubicBezTo>
                      <a:pt x="1305" y="41"/>
                      <a:pt x="1305" y="41"/>
                      <a:pt x="1305" y="41"/>
                    </a:cubicBezTo>
                    <a:cubicBezTo>
                      <a:pt x="1305" y="0"/>
                      <a:pt x="1305" y="0"/>
                      <a:pt x="1305" y="0"/>
                    </a:cubicBezTo>
                    <a:cubicBezTo>
                      <a:pt x="1497" y="0"/>
                      <a:pt x="1497" y="0"/>
                      <a:pt x="1497" y="0"/>
                    </a:cubicBezTo>
                    <a:cubicBezTo>
                      <a:pt x="1497" y="41"/>
                      <a:pt x="1497" y="41"/>
                      <a:pt x="1497" y="41"/>
                    </a:cubicBezTo>
                    <a:cubicBezTo>
                      <a:pt x="1480" y="41"/>
                      <a:pt x="1480" y="41"/>
                      <a:pt x="1480" y="41"/>
                    </a:cubicBezTo>
                    <a:cubicBezTo>
                      <a:pt x="1480" y="57"/>
                      <a:pt x="1480" y="57"/>
                      <a:pt x="1480" y="57"/>
                    </a:cubicBezTo>
                    <a:cubicBezTo>
                      <a:pt x="1659" y="57"/>
                      <a:pt x="1659" y="57"/>
                      <a:pt x="1659" y="57"/>
                    </a:cubicBezTo>
                    <a:cubicBezTo>
                      <a:pt x="1763" y="57"/>
                      <a:pt x="1763" y="475"/>
                      <a:pt x="1659" y="475"/>
                    </a:cubicBezTo>
                    <a:cubicBezTo>
                      <a:pt x="104" y="475"/>
                      <a:pt x="104" y="475"/>
                      <a:pt x="104" y="475"/>
                    </a:cubicBezTo>
                    <a:cubicBezTo>
                      <a:pt x="0" y="475"/>
                      <a:pt x="0" y="57"/>
                      <a:pt x="104" y="5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31"/>
              <p:cNvSpPr>
                <a:spLocks noEditPoints="1"/>
              </p:cNvSpPr>
              <p:nvPr/>
            </p:nvSpPr>
            <p:spPr bwMode="auto">
              <a:xfrm>
                <a:off x="520974" y="4932730"/>
                <a:ext cx="3096485" cy="1337001"/>
              </a:xfrm>
              <a:custGeom>
                <a:avLst/>
                <a:gdLst>
                  <a:gd name="T0" fmla="*/ 610 w 1309"/>
                  <a:gd name="T1" fmla="*/ 308 h 564"/>
                  <a:gd name="T2" fmla="*/ 610 w 1309"/>
                  <a:gd name="T3" fmla="*/ 24 h 564"/>
                  <a:gd name="T4" fmla="*/ 588 w 1309"/>
                  <a:gd name="T5" fmla="*/ 0 h 564"/>
                  <a:gd name="T6" fmla="*/ 435 w 1309"/>
                  <a:gd name="T7" fmla="*/ 3 h 564"/>
                  <a:gd name="T8" fmla="*/ 353 w 1309"/>
                  <a:gd name="T9" fmla="*/ 34 h 564"/>
                  <a:gd name="T10" fmla="*/ 278 w 1309"/>
                  <a:gd name="T11" fmla="*/ 119 h 564"/>
                  <a:gd name="T12" fmla="*/ 245 w 1309"/>
                  <a:gd name="T13" fmla="*/ 138 h 564"/>
                  <a:gd name="T14" fmla="*/ 75 w 1309"/>
                  <a:gd name="T15" fmla="*/ 156 h 564"/>
                  <a:gd name="T16" fmla="*/ 28 w 1309"/>
                  <a:gd name="T17" fmla="*/ 193 h 564"/>
                  <a:gd name="T18" fmla="*/ 17 w 1309"/>
                  <a:gd name="T19" fmla="*/ 308 h 564"/>
                  <a:gd name="T20" fmla="*/ 2 w 1309"/>
                  <a:gd name="T21" fmla="*/ 330 h 564"/>
                  <a:gd name="T22" fmla="*/ 4 w 1309"/>
                  <a:gd name="T23" fmla="*/ 389 h 564"/>
                  <a:gd name="T24" fmla="*/ 9 w 1309"/>
                  <a:gd name="T25" fmla="*/ 405 h 564"/>
                  <a:gd name="T26" fmla="*/ 49 w 1309"/>
                  <a:gd name="T27" fmla="*/ 440 h 564"/>
                  <a:gd name="T28" fmla="*/ 71 w 1309"/>
                  <a:gd name="T29" fmla="*/ 444 h 564"/>
                  <a:gd name="T30" fmla="*/ 88 w 1309"/>
                  <a:gd name="T31" fmla="*/ 444 h 564"/>
                  <a:gd name="T32" fmla="*/ 216 w 1309"/>
                  <a:gd name="T33" fmla="*/ 564 h 564"/>
                  <a:gd name="T34" fmla="*/ 344 w 1309"/>
                  <a:gd name="T35" fmla="*/ 444 h 564"/>
                  <a:gd name="T36" fmla="*/ 745 w 1309"/>
                  <a:gd name="T37" fmla="*/ 444 h 564"/>
                  <a:gd name="T38" fmla="*/ 872 w 1309"/>
                  <a:gd name="T39" fmla="*/ 564 h 564"/>
                  <a:gd name="T40" fmla="*/ 1000 w 1309"/>
                  <a:gd name="T41" fmla="*/ 444 h 564"/>
                  <a:gd name="T42" fmla="*/ 1021 w 1309"/>
                  <a:gd name="T43" fmla="*/ 444 h 564"/>
                  <a:gd name="T44" fmla="*/ 1149 w 1309"/>
                  <a:gd name="T45" fmla="*/ 564 h 564"/>
                  <a:gd name="T46" fmla="*/ 1276 w 1309"/>
                  <a:gd name="T47" fmla="*/ 444 h 564"/>
                  <a:gd name="T48" fmla="*/ 1309 w 1309"/>
                  <a:gd name="T49" fmla="*/ 444 h 564"/>
                  <a:gd name="T50" fmla="*/ 1309 w 1309"/>
                  <a:gd name="T51" fmla="*/ 308 h 564"/>
                  <a:gd name="T52" fmla="*/ 610 w 1309"/>
                  <a:gd name="T53" fmla="*/ 308 h 564"/>
                  <a:gd name="T54" fmla="*/ 216 w 1309"/>
                  <a:gd name="T55" fmla="*/ 504 h 564"/>
                  <a:gd name="T56" fmla="*/ 148 w 1309"/>
                  <a:gd name="T57" fmla="*/ 436 h 564"/>
                  <a:gd name="T58" fmla="*/ 216 w 1309"/>
                  <a:gd name="T59" fmla="*/ 368 h 564"/>
                  <a:gd name="T60" fmla="*/ 284 w 1309"/>
                  <a:gd name="T61" fmla="*/ 436 h 564"/>
                  <a:gd name="T62" fmla="*/ 216 w 1309"/>
                  <a:gd name="T63" fmla="*/ 504 h 564"/>
                  <a:gd name="T64" fmla="*/ 544 w 1309"/>
                  <a:gd name="T65" fmla="*/ 118 h 564"/>
                  <a:gd name="T66" fmla="*/ 522 w 1309"/>
                  <a:gd name="T67" fmla="*/ 139 h 564"/>
                  <a:gd name="T68" fmla="*/ 325 w 1309"/>
                  <a:gd name="T69" fmla="*/ 139 h 564"/>
                  <a:gd name="T70" fmla="*/ 319 w 1309"/>
                  <a:gd name="T71" fmla="*/ 122 h 564"/>
                  <a:gd name="T72" fmla="*/ 371 w 1309"/>
                  <a:gd name="T73" fmla="*/ 58 h 564"/>
                  <a:gd name="T74" fmla="*/ 444 w 1309"/>
                  <a:gd name="T75" fmla="*/ 33 h 564"/>
                  <a:gd name="T76" fmla="*/ 535 w 1309"/>
                  <a:gd name="T77" fmla="*/ 31 h 564"/>
                  <a:gd name="T78" fmla="*/ 544 w 1309"/>
                  <a:gd name="T79" fmla="*/ 39 h 564"/>
                  <a:gd name="T80" fmla="*/ 544 w 1309"/>
                  <a:gd name="T81" fmla="*/ 118 h 564"/>
                  <a:gd name="T82" fmla="*/ 872 w 1309"/>
                  <a:gd name="T83" fmla="*/ 504 h 564"/>
                  <a:gd name="T84" fmla="*/ 804 w 1309"/>
                  <a:gd name="T85" fmla="*/ 436 h 564"/>
                  <a:gd name="T86" fmla="*/ 872 w 1309"/>
                  <a:gd name="T87" fmla="*/ 368 h 564"/>
                  <a:gd name="T88" fmla="*/ 940 w 1309"/>
                  <a:gd name="T89" fmla="*/ 436 h 564"/>
                  <a:gd name="T90" fmla="*/ 872 w 1309"/>
                  <a:gd name="T91" fmla="*/ 504 h 564"/>
                  <a:gd name="T92" fmla="*/ 1149 w 1309"/>
                  <a:gd name="T93" fmla="*/ 504 h 564"/>
                  <a:gd name="T94" fmla="*/ 1081 w 1309"/>
                  <a:gd name="T95" fmla="*/ 436 h 564"/>
                  <a:gd name="T96" fmla="*/ 1149 w 1309"/>
                  <a:gd name="T97" fmla="*/ 368 h 564"/>
                  <a:gd name="T98" fmla="*/ 1217 w 1309"/>
                  <a:gd name="T99" fmla="*/ 436 h 564"/>
                  <a:gd name="T100" fmla="*/ 1149 w 1309"/>
                  <a:gd name="T101" fmla="*/ 504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309" h="564">
                    <a:moveTo>
                      <a:pt x="610" y="308"/>
                    </a:moveTo>
                    <a:cubicBezTo>
                      <a:pt x="610" y="24"/>
                      <a:pt x="610" y="24"/>
                      <a:pt x="610" y="24"/>
                    </a:cubicBezTo>
                    <a:cubicBezTo>
                      <a:pt x="611" y="6"/>
                      <a:pt x="602" y="0"/>
                      <a:pt x="588" y="0"/>
                    </a:cubicBezTo>
                    <a:cubicBezTo>
                      <a:pt x="547" y="1"/>
                      <a:pt x="475" y="2"/>
                      <a:pt x="435" y="3"/>
                    </a:cubicBezTo>
                    <a:cubicBezTo>
                      <a:pt x="405" y="2"/>
                      <a:pt x="373" y="12"/>
                      <a:pt x="353" y="34"/>
                    </a:cubicBezTo>
                    <a:cubicBezTo>
                      <a:pt x="278" y="119"/>
                      <a:pt x="278" y="119"/>
                      <a:pt x="278" y="119"/>
                    </a:cubicBezTo>
                    <a:cubicBezTo>
                      <a:pt x="267" y="131"/>
                      <a:pt x="260" y="134"/>
                      <a:pt x="245" y="138"/>
                    </a:cubicBezTo>
                    <a:cubicBezTo>
                      <a:pt x="75" y="156"/>
                      <a:pt x="75" y="156"/>
                      <a:pt x="75" y="156"/>
                    </a:cubicBezTo>
                    <a:cubicBezTo>
                      <a:pt x="54" y="159"/>
                      <a:pt x="34" y="172"/>
                      <a:pt x="28" y="193"/>
                    </a:cubicBezTo>
                    <a:cubicBezTo>
                      <a:pt x="22" y="216"/>
                      <a:pt x="19" y="281"/>
                      <a:pt x="17" y="308"/>
                    </a:cubicBezTo>
                    <a:cubicBezTo>
                      <a:pt x="16" y="316"/>
                      <a:pt x="3" y="322"/>
                      <a:pt x="2" y="330"/>
                    </a:cubicBezTo>
                    <a:cubicBezTo>
                      <a:pt x="0" y="342"/>
                      <a:pt x="2" y="377"/>
                      <a:pt x="4" y="389"/>
                    </a:cubicBezTo>
                    <a:cubicBezTo>
                      <a:pt x="4" y="395"/>
                      <a:pt x="4" y="398"/>
                      <a:pt x="9" y="405"/>
                    </a:cubicBezTo>
                    <a:cubicBezTo>
                      <a:pt x="18" y="420"/>
                      <a:pt x="31" y="431"/>
                      <a:pt x="49" y="440"/>
                    </a:cubicBezTo>
                    <a:cubicBezTo>
                      <a:pt x="56" y="444"/>
                      <a:pt x="63" y="444"/>
                      <a:pt x="71" y="444"/>
                    </a:cubicBezTo>
                    <a:cubicBezTo>
                      <a:pt x="88" y="444"/>
                      <a:pt x="88" y="444"/>
                      <a:pt x="88" y="444"/>
                    </a:cubicBezTo>
                    <a:cubicBezTo>
                      <a:pt x="92" y="511"/>
                      <a:pt x="148" y="564"/>
                      <a:pt x="216" y="564"/>
                    </a:cubicBezTo>
                    <a:cubicBezTo>
                      <a:pt x="284" y="564"/>
                      <a:pt x="339" y="511"/>
                      <a:pt x="344" y="444"/>
                    </a:cubicBezTo>
                    <a:cubicBezTo>
                      <a:pt x="745" y="444"/>
                      <a:pt x="745" y="444"/>
                      <a:pt x="745" y="444"/>
                    </a:cubicBezTo>
                    <a:cubicBezTo>
                      <a:pt x="749" y="511"/>
                      <a:pt x="804" y="564"/>
                      <a:pt x="872" y="564"/>
                    </a:cubicBezTo>
                    <a:cubicBezTo>
                      <a:pt x="940" y="564"/>
                      <a:pt x="996" y="511"/>
                      <a:pt x="1000" y="444"/>
                    </a:cubicBezTo>
                    <a:cubicBezTo>
                      <a:pt x="1021" y="444"/>
                      <a:pt x="1021" y="444"/>
                      <a:pt x="1021" y="444"/>
                    </a:cubicBezTo>
                    <a:cubicBezTo>
                      <a:pt x="1025" y="511"/>
                      <a:pt x="1081" y="564"/>
                      <a:pt x="1149" y="564"/>
                    </a:cubicBezTo>
                    <a:cubicBezTo>
                      <a:pt x="1217" y="564"/>
                      <a:pt x="1272" y="511"/>
                      <a:pt x="1276" y="444"/>
                    </a:cubicBezTo>
                    <a:cubicBezTo>
                      <a:pt x="1309" y="444"/>
                      <a:pt x="1309" y="444"/>
                      <a:pt x="1309" y="444"/>
                    </a:cubicBezTo>
                    <a:cubicBezTo>
                      <a:pt x="1309" y="399"/>
                      <a:pt x="1309" y="353"/>
                      <a:pt x="1309" y="308"/>
                    </a:cubicBezTo>
                    <a:cubicBezTo>
                      <a:pt x="1076" y="308"/>
                      <a:pt x="843" y="308"/>
                      <a:pt x="610" y="308"/>
                    </a:cubicBezTo>
                    <a:close/>
                    <a:moveTo>
                      <a:pt x="216" y="504"/>
                    </a:moveTo>
                    <a:cubicBezTo>
                      <a:pt x="178" y="504"/>
                      <a:pt x="148" y="474"/>
                      <a:pt x="148" y="436"/>
                    </a:cubicBezTo>
                    <a:cubicBezTo>
                      <a:pt x="148" y="398"/>
                      <a:pt x="178" y="368"/>
                      <a:pt x="216" y="368"/>
                    </a:cubicBezTo>
                    <a:cubicBezTo>
                      <a:pt x="254" y="368"/>
                      <a:pt x="284" y="398"/>
                      <a:pt x="284" y="436"/>
                    </a:cubicBezTo>
                    <a:cubicBezTo>
                      <a:pt x="284" y="474"/>
                      <a:pt x="254" y="504"/>
                      <a:pt x="216" y="504"/>
                    </a:cubicBezTo>
                    <a:close/>
                    <a:moveTo>
                      <a:pt x="544" y="118"/>
                    </a:moveTo>
                    <a:cubicBezTo>
                      <a:pt x="543" y="133"/>
                      <a:pt x="536" y="140"/>
                      <a:pt x="522" y="139"/>
                    </a:cubicBezTo>
                    <a:cubicBezTo>
                      <a:pt x="325" y="139"/>
                      <a:pt x="325" y="139"/>
                      <a:pt x="325" y="139"/>
                    </a:cubicBezTo>
                    <a:cubicBezTo>
                      <a:pt x="315" y="139"/>
                      <a:pt x="314" y="127"/>
                      <a:pt x="319" y="122"/>
                    </a:cubicBezTo>
                    <a:cubicBezTo>
                      <a:pt x="371" y="58"/>
                      <a:pt x="371" y="58"/>
                      <a:pt x="371" y="58"/>
                    </a:cubicBezTo>
                    <a:cubicBezTo>
                      <a:pt x="398" y="35"/>
                      <a:pt x="409" y="33"/>
                      <a:pt x="444" y="33"/>
                    </a:cubicBezTo>
                    <a:cubicBezTo>
                      <a:pt x="535" y="31"/>
                      <a:pt x="535" y="31"/>
                      <a:pt x="535" y="31"/>
                    </a:cubicBezTo>
                    <a:cubicBezTo>
                      <a:pt x="541" y="31"/>
                      <a:pt x="544" y="34"/>
                      <a:pt x="544" y="39"/>
                    </a:cubicBezTo>
                    <a:lnTo>
                      <a:pt x="544" y="118"/>
                    </a:lnTo>
                    <a:close/>
                    <a:moveTo>
                      <a:pt x="872" y="504"/>
                    </a:moveTo>
                    <a:cubicBezTo>
                      <a:pt x="835" y="504"/>
                      <a:pt x="804" y="474"/>
                      <a:pt x="804" y="436"/>
                    </a:cubicBezTo>
                    <a:cubicBezTo>
                      <a:pt x="804" y="398"/>
                      <a:pt x="835" y="368"/>
                      <a:pt x="872" y="368"/>
                    </a:cubicBezTo>
                    <a:cubicBezTo>
                      <a:pt x="910" y="368"/>
                      <a:pt x="940" y="398"/>
                      <a:pt x="940" y="436"/>
                    </a:cubicBezTo>
                    <a:cubicBezTo>
                      <a:pt x="940" y="474"/>
                      <a:pt x="910" y="504"/>
                      <a:pt x="872" y="504"/>
                    </a:cubicBezTo>
                    <a:close/>
                    <a:moveTo>
                      <a:pt x="1149" y="504"/>
                    </a:moveTo>
                    <a:cubicBezTo>
                      <a:pt x="1111" y="504"/>
                      <a:pt x="1081" y="474"/>
                      <a:pt x="1081" y="436"/>
                    </a:cubicBezTo>
                    <a:cubicBezTo>
                      <a:pt x="1081" y="398"/>
                      <a:pt x="1111" y="368"/>
                      <a:pt x="1149" y="368"/>
                    </a:cubicBezTo>
                    <a:cubicBezTo>
                      <a:pt x="1186" y="368"/>
                      <a:pt x="1217" y="398"/>
                      <a:pt x="1217" y="436"/>
                    </a:cubicBezTo>
                    <a:cubicBezTo>
                      <a:pt x="1217" y="474"/>
                      <a:pt x="1186" y="504"/>
                      <a:pt x="1149" y="50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32"/>
              <p:cNvSpPr>
                <a:spLocks noEditPoints="1"/>
              </p:cNvSpPr>
              <p:nvPr/>
            </p:nvSpPr>
            <p:spPr bwMode="auto">
              <a:xfrm>
                <a:off x="3748840" y="5663057"/>
                <a:ext cx="2178102" cy="606674"/>
              </a:xfrm>
              <a:custGeom>
                <a:avLst/>
                <a:gdLst>
                  <a:gd name="T0" fmla="*/ 752 w 921"/>
                  <a:gd name="T1" fmla="*/ 0 h 256"/>
                  <a:gd name="T2" fmla="*/ 0 w 921"/>
                  <a:gd name="T3" fmla="*/ 0 h 256"/>
                  <a:gd name="T4" fmla="*/ 0 w 921"/>
                  <a:gd name="T5" fmla="*/ 136 h 256"/>
                  <a:gd name="T6" fmla="*/ 348 w 921"/>
                  <a:gd name="T7" fmla="*/ 136 h 256"/>
                  <a:gd name="T8" fmla="*/ 476 w 921"/>
                  <a:gd name="T9" fmla="*/ 256 h 256"/>
                  <a:gd name="T10" fmla="*/ 603 w 921"/>
                  <a:gd name="T11" fmla="*/ 136 h 256"/>
                  <a:gd name="T12" fmla="*/ 624 w 921"/>
                  <a:gd name="T13" fmla="*/ 136 h 256"/>
                  <a:gd name="T14" fmla="*/ 752 w 921"/>
                  <a:gd name="T15" fmla="*/ 256 h 256"/>
                  <a:gd name="T16" fmla="*/ 880 w 921"/>
                  <a:gd name="T17" fmla="*/ 136 h 256"/>
                  <a:gd name="T18" fmla="*/ 921 w 921"/>
                  <a:gd name="T19" fmla="*/ 136 h 256"/>
                  <a:gd name="T20" fmla="*/ 921 w 921"/>
                  <a:gd name="T21" fmla="*/ 0 h 256"/>
                  <a:gd name="T22" fmla="*/ 752 w 921"/>
                  <a:gd name="T23" fmla="*/ 0 h 256"/>
                  <a:gd name="T24" fmla="*/ 476 w 921"/>
                  <a:gd name="T25" fmla="*/ 196 h 256"/>
                  <a:gd name="T26" fmla="*/ 407 w 921"/>
                  <a:gd name="T27" fmla="*/ 128 h 256"/>
                  <a:gd name="T28" fmla="*/ 476 w 921"/>
                  <a:gd name="T29" fmla="*/ 60 h 256"/>
                  <a:gd name="T30" fmla="*/ 544 w 921"/>
                  <a:gd name="T31" fmla="*/ 128 h 256"/>
                  <a:gd name="T32" fmla="*/ 476 w 921"/>
                  <a:gd name="T33" fmla="*/ 196 h 256"/>
                  <a:gd name="T34" fmla="*/ 752 w 921"/>
                  <a:gd name="T35" fmla="*/ 196 h 256"/>
                  <a:gd name="T36" fmla="*/ 684 w 921"/>
                  <a:gd name="T37" fmla="*/ 128 h 256"/>
                  <a:gd name="T38" fmla="*/ 752 w 921"/>
                  <a:gd name="T39" fmla="*/ 60 h 256"/>
                  <a:gd name="T40" fmla="*/ 820 w 921"/>
                  <a:gd name="T41" fmla="*/ 128 h 256"/>
                  <a:gd name="T42" fmla="*/ 752 w 921"/>
                  <a:gd name="T43" fmla="*/ 19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21" h="256">
                    <a:moveTo>
                      <a:pt x="75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348" y="136"/>
                      <a:pt x="348" y="136"/>
                      <a:pt x="348" y="136"/>
                    </a:cubicBezTo>
                    <a:cubicBezTo>
                      <a:pt x="352" y="203"/>
                      <a:pt x="408" y="256"/>
                      <a:pt x="476" y="256"/>
                    </a:cubicBezTo>
                    <a:cubicBezTo>
                      <a:pt x="544" y="256"/>
                      <a:pt x="599" y="203"/>
                      <a:pt x="603" y="136"/>
                    </a:cubicBezTo>
                    <a:cubicBezTo>
                      <a:pt x="624" y="136"/>
                      <a:pt x="624" y="136"/>
                      <a:pt x="624" y="136"/>
                    </a:cubicBezTo>
                    <a:cubicBezTo>
                      <a:pt x="628" y="203"/>
                      <a:pt x="684" y="256"/>
                      <a:pt x="752" y="256"/>
                    </a:cubicBezTo>
                    <a:cubicBezTo>
                      <a:pt x="820" y="256"/>
                      <a:pt x="876" y="203"/>
                      <a:pt x="880" y="136"/>
                    </a:cubicBezTo>
                    <a:cubicBezTo>
                      <a:pt x="921" y="136"/>
                      <a:pt x="921" y="136"/>
                      <a:pt x="921" y="136"/>
                    </a:cubicBezTo>
                    <a:cubicBezTo>
                      <a:pt x="921" y="0"/>
                      <a:pt x="921" y="0"/>
                      <a:pt x="921" y="0"/>
                    </a:cubicBezTo>
                    <a:lnTo>
                      <a:pt x="752" y="0"/>
                    </a:lnTo>
                    <a:close/>
                    <a:moveTo>
                      <a:pt x="476" y="196"/>
                    </a:moveTo>
                    <a:cubicBezTo>
                      <a:pt x="438" y="196"/>
                      <a:pt x="407" y="166"/>
                      <a:pt x="407" y="128"/>
                    </a:cubicBezTo>
                    <a:cubicBezTo>
                      <a:pt x="407" y="90"/>
                      <a:pt x="438" y="60"/>
                      <a:pt x="476" y="60"/>
                    </a:cubicBezTo>
                    <a:cubicBezTo>
                      <a:pt x="513" y="60"/>
                      <a:pt x="544" y="90"/>
                      <a:pt x="544" y="128"/>
                    </a:cubicBezTo>
                    <a:cubicBezTo>
                      <a:pt x="544" y="166"/>
                      <a:pt x="513" y="196"/>
                      <a:pt x="476" y="196"/>
                    </a:cubicBezTo>
                    <a:close/>
                    <a:moveTo>
                      <a:pt x="752" y="196"/>
                    </a:moveTo>
                    <a:cubicBezTo>
                      <a:pt x="714" y="196"/>
                      <a:pt x="684" y="166"/>
                      <a:pt x="684" y="128"/>
                    </a:cubicBezTo>
                    <a:cubicBezTo>
                      <a:pt x="684" y="90"/>
                      <a:pt x="714" y="60"/>
                      <a:pt x="752" y="60"/>
                    </a:cubicBezTo>
                    <a:cubicBezTo>
                      <a:pt x="790" y="60"/>
                      <a:pt x="820" y="90"/>
                      <a:pt x="820" y="128"/>
                    </a:cubicBezTo>
                    <a:cubicBezTo>
                      <a:pt x="820" y="166"/>
                      <a:pt x="790" y="196"/>
                      <a:pt x="752" y="19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2141347" y="4559194"/>
              <a:ext cx="3882198" cy="962177"/>
              <a:chOff x="2141347" y="4559194"/>
              <a:chExt cx="3882198" cy="962177"/>
            </a:xfrm>
          </p:grpSpPr>
          <p:sp>
            <p:nvSpPr>
              <p:cNvPr id="123" name="Freeform 122"/>
              <p:cNvSpPr>
                <a:spLocks/>
              </p:cNvSpPr>
              <p:nvPr/>
            </p:nvSpPr>
            <p:spPr bwMode="auto">
              <a:xfrm>
                <a:off x="2141347" y="5044790"/>
                <a:ext cx="3882198" cy="170023"/>
              </a:xfrm>
              <a:custGeom>
                <a:avLst/>
                <a:gdLst>
                  <a:gd name="T0" fmla="*/ 0 w 1642"/>
                  <a:gd name="T1" fmla="*/ 27 h 72"/>
                  <a:gd name="T2" fmla="*/ 1 w 1642"/>
                  <a:gd name="T3" fmla="*/ 72 h 72"/>
                  <a:gd name="T4" fmla="*/ 1640 w 1642"/>
                  <a:gd name="T5" fmla="*/ 72 h 72"/>
                  <a:gd name="T6" fmla="*/ 1642 w 1642"/>
                  <a:gd name="T7" fmla="*/ 27 h 72"/>
                  <a:gd name="T8" fmla="*/ 1641 w 1642"/>
                  <a:gd name="T9" fmla="*/ 0 h 72"/>
                  <a:gd name="T10" fmla="*/ 0 w 1642"/>
                  <a:gd name="T11" fmla="*/ 0 h 72"/>
                  <a:gd name="T12" fmla="*/ 0 w 1642"/>
                  <a:gd name="T13" fmla="*/ 27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42" h="72">
                    <a:moveTo>
                      <a:pt x="0" y="27"/>
                    </a:moveTo>
                    <a:cubicBezTo>
                      <a:pt x="0" y="43"/>
                      <a:pt x="0" y="58"/>
                      <a:pt x="1" y="72"/>
                    </a:cubicBezTo>
                    <a:cubicBezTo>
                      <a:pt x="1640" y="72"/>
                      <a:pt x="1640" y="72"/>
                      <a:pt x="1640" y="72"/>
                    </a:cubicBezTo>
                    <a:cubicBezTo>
                      <a:pt x="1641" y="58"/>
                      <a:pt x="1642" y="43"/>
                      <a:pt x="1642" y="27"/>
                    </a:cubicBezTo>
                    <a:cubicBezTo>
                      <a:pt x="1642" y="18"/>
                      <a:pt x="1641" y="9"/>
                      <a:pt x="164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"/>
                      <a:pt x="0" y="18"/>
                      <a:pt x="0" y="2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Rectangle 123"/>
              <p:cNvSpPr>
                <a:spLocks noChangeArrowheads="1"/>
              </p:cNvSpPr>
              <p:nvPr/>
            </p:nvSpPr>
            <p:spPr bwMode="auto">
              <a:xfrm>
                <a:off x="5205631" y="4559194"/>
                <a:ext cx="208665" cy="11592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24"/>
              <p:cNvSpPr>
                <a:spLocks/>
              </p:cNvSpPr>
              <p:nvPr/>
            </p:nvSpPr>
            <p:spPr bwMode="auto">
              <a:xfrm>
                <a:off x="2146500" y="5225118"/>
                <a:ext cx="3873182" cy="170023"/>
              </a:xfrm>
              <a:custGeom>
                <a:avLst/>
                <a:gdLst>
                  <a:gd name="T0" fmla="*/ 1626 w 1638"/>
                  <a:gd name="T1" fmla="*/ 72 h 72"/>
                  <a:gd name="T2" fmla="*/ 1638 w 1638"/>
                  <a:gd name="T3" fmla="*/ 0 h 72"/>
                  <a:gd name="T4" fmla="*/ 0 w 1638"/>
                  <a:gd name="T5" fmla="*/ 0 h 72"/>
                  <a:gd name="T6" fmla="*/ 12 w 1638"/>
                  <a:gd name="T7" fmla="*/ 72 h 72"/>
                  <a:gd name="T8" fmla="*/ 1626 w 1638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38" h="72">
                    <a:moveTo>
                      <a:pt x="1626" y="72"/>
                    </a:moveTo>
                    <a:cubicBezTo>
                      <a:pt x="1631" y="53"/>
                      <a:pt x="1635" y="29"/>
                      <a:pt x="1638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29"/>
                      <a:pt x="7" y="53"/>
                      <a:pt x="12" y="72"/>
                    </a:cubicBezTo>
                    <a:lnTo>
                      <a:pt x="1626" y="7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25"/>
              <p:cNvSpPr>
                <a:spLocks/>
              </p:cNvSpPr>
              <p:nvPr/>
            </p:nvSpPr>
            <p:spPr bwMode="auto">
              <a:xfrm>
                <a:off x="2164532" y="4684135"/>
                <a:ext cx="3833252" cy="171312"/>
              </a:xfrm>
              <a:custGeom>
                <a:avLst/>
                <a:gdLst>
                  <a:gd name="T0" fmla="*/ 1286 w 1621"/>
                  <a:gd name="T1" fmla="*/ 0 h 72"/>
                  <a:gd name="T2" fmla="*/ 1286 w 1621"/>
                  <a:gd name="T3" fmla="*/ 4 h 72"/>
                  <a:gd name="T4" fmla="*/ 855 w 1621"/>
                  <a:gd name="T5" fmla="*/ 4 h 72"/>
                  <a:gd name="T6" fmla="*/ 855 w 1621"/>
                  <a:gd name="T7" fmla="*/ 0 h 72"/>
                  <a:gd name="T8" fmla="*/ 766 w 1621"/>
                  <a:gd name="T9" fmla="*/ 0 h 72"/>
                  <a:gd name="T10" fmla="*/ 766 w 1621"/>
                  <a:gd name="T11" fmla="*/ 4 h 72"/>
                  <a:gd name="T12" fmla="*/ 335 w 1621"/>
                  <a:gd name="T13" fmla="*/ 4 h 72"/>
                  <a:gd name="T14" fmla="*/ 335 w 1621"/>
                  <a:gd name="T15" fmla="*/ 0 h 72"/>
                  <a:gd name="T16" fmla="*/ 247 w 1621"/>
                  <a:gd name="T17" fmla="*/ 0 h 72"/>
                  <a:gd name="T18" fmla="*/ 247 w 1621"/>
                  <a:gd name="T19" fmla="*/ 4 h 72"/>
                  <a:gd name="T20" fmla="*/ 33 w 1621"/>
                  <a:gd name="T21" fmla="*/ 4 h 72"/>
                  <a:gd name="T22" fmla="*/ 0 w 1621"/>
                  <a:gd name="T23" fmla="*/ 72 h 72"/>
                  <a:gd name="T24" fmla="*/ 1621 w 1621"/>
                  <a:gd name="T25" fmla="*/ 72 h 72"/>
                  <a:gd name="T26" fmla="*/ 1588 w 1621"/>
                  <a:gd name="T27" fmla="*/ 4 h 72"/>
                  <a:gd name="T28" fmla="*/ 1374 w 1621"/>
                  <a:gd name="T29" fmla="*/ 4 h 72"/>
                  <a:gd name="T30" fmla="*/ 1374 w 1621"/>
                  <a:gd name="T31" fmla="*/ 0 h 72"/>
                  <a:gd name="T32" fmla="*/ 1286 w 1621"/>
                  <a:gd name="T33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621" h="72">
                    <a:moveTo>
                      <a:pt x="1286" y="0"/>
                    </a:moveTo>
                    <a:cubicBezTo>
                      <a:pt x="1286" y="4"/>
                      <a:pt x="1286" y="4"/>
                      <a:pt x="1286" y="4"/>
                    </a:cubicBezTo>
                    <a:cubicBezTo>
                      <a:pt x="855" y="4"/>
                      <a:pt x="855" y="4"/>
                      <a:pt x="855" y="4"/>
                    </a:cubicBezTo>
                    <a:cubicBezTo>
                      <a:pt x="855" y="0"/>
                      <a:pt x="855" y="0"/>
                      <a:pt x="855" y="0"/>
                    </a:cubicBezTo>
                    <a:cubicBezTo>
                      <a:pt x="766" y="0"/>
                      <a:pt x="766" y="0"/>
                      <a:pt x="766" y="0"/>
                    </a:cubicBezTo>
                    <a:cubicBezTo>
                      <a:pt x="766" y="4"/>
                      <a:pt x="766" y="4"/>
                      <a:pt x="766" y="4"/>
                    </a:cubicBezTo>
                    <a:cubicBezTo>
                      <a:pt x="335" y="4"/>
                      <a:pt x="335" y="4"/>
                      <a:pt x="335" y="4"/>
                    </a:cubicBezTo>
                    <a:cubicBezTo>
                      <a:pt x="335" y="0"/>
                      <a:pt x="335" y="0"/>
                      <a:pt x="335" y="0"/>
                    </a:cubicBezTo>
                    <a:cubicBezTo>
                      <a:pt x="247" y="0"/>
                      <a:pt x="247" y="0"/>
                      <a:pt x="247" y="0"/>
                    </a:cubicBezTo>
                    <a:cubicBezTo>
                      <a:pt x="247" y="4"/>
                      <a:pt x="247" y="4"/>
                      <a:pt x="247" y="4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25" y="4"/>
                      <a:pt x="10" y="27"/>
                      <a:pt x="0" y="72"/>
                    </a:cubicBezTo>
                    <a:cubicBezTo>
                      <a:pt x="1621" y="72"/>
                      <a:pt x="1621" y="72"/>
                      <a:pt x="1621" y="72"/>
                    </a:cubicBezTo>
                    <a:cubicBezTo>
                      <a:pt x="1611" y="27"/>
                      <a:pt x="1596" y="4"/>
                      <a:pt x="1588" y="4"/>
                    </a:cubicBezTo>
                    <a:cubicBezTo>
                      <a:pt x="1374" y="4"/>
                      <a:pt x="1374" y="4"/>
                      <a:pt x="1374" y="4"/>
                    </a:cubicBezTo>
                    <a:cubicBezTo>
                      <a:pt x="1374" y="0"/>
                      <a:pt x="1374" y="0"/>
                      <a:pt x="1374" y="0"/>
                    </a:cubicBezTo>
                    <a:lnTo>
                      <a:pt x="1286" y="0"/>
                    </a:lnTo>
                    <a:close/>
                  </a:path>
                </a:pathLst>
              </a:cu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26"/>
              <p:cNvSpPr>
                <a:spLocks/>
              </p:cNvSpPr>
              <p:nvPr/>
            </p:nvSpPr>
            <p:spPr bwMode="auto">
              <a:xfrm>
                <a:off x="2177413" y="5405446"/>
                <a:ext cx="3808779" cy="115925"/>
              </a:xfrm>
              <a:custGeom>
                <a:avLst/>
                <a:gdLst>
                  <a:gd name="T0" fmla="*/ 0 w 1611"/>
                  <a:gd name="T1" fmla="*/ 0 h 49"/>
                  <a:gd name="T2" fmla="*/ 28 w 1611"/>
                  <a:gd name="T3" fmla="*/ 49 h 49"/>
                  <a:gd name="T4" fmla="*/ 1583 w 1611"/>
                  <a:gd name="T5" fmla="*/ 49 h 49"/>
                  <a:gd name="T6" fmla="*/ 1611 w 1611"/>
                  <a:gd name="T7" fmla="*/ 0 h 49"/>
                  <a:gd name="T8" fmla="*/ 0 w 1611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11" h="49">
                    <a:moveTo>
                      <a:pt x="0" y="0"/>
                    </a:moveTo>
                    <a:cubicBezTo>
                      <a:pt x="9" y="33"/>
                      <a:pt x="21" y="49"/>
                      <a:pt x="28" y="49"/>
                    </a:cubicBezTo>
                    <a:cubicBezTo>
                      <a:pt x="1583" y="49"/>
                      <a:pt x="1583" y="49"/>
                      <a:pt x="1583" y="49"/>
                    </a:cubicBezTo>
                    <a:cubicBezTo>
                      <a:pt x="1590" y="49"/>
                      <a:pt x="1602" y="33"/>
                      <a:pt x="161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27"/>
              <p:cNvSpPr>
                <a:spLocks/>
              </p:cNvSpPr>
              <p:nvPr/>
            </p:nvSpPr>
            <p:spPr bwMode="auto">
              <a:xfrm>
                <a:off x="2143923" y="4864463"/>
                <a:ext cx="3878334" cy="171312"/>
              </a:xfrm>
              <a:custGeom>
                <a:avLst/>
                <a:gdLst>
                  <a:gd name="T0" fmla="*/ 8 w 1640"/>
                  <a:gd name="T1" fmla="*/ 0 h 72"/>
                  <a:gd name="T2" fmla="*/ 0 w 1640"/>
                  <a:gd name="T3" fmla="*/ 72 h 72"/>
                  <a:gd name="T4" fmla="*/ 1640 w 1640"/>
                  <a:gd name="T5" fmla="*/ 72 h 72"/>
                  <a:gd name="T6" fmla="*/ 1631 w 1640"/>
                  <a:gd name="T7" fmla="*/ 0 h 72"/>
                  <a:gd name="T8" fmla="*/ 8 w 1640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0" h="72">
                    <a:moveTo>
                      <a:pt x="8" y="0"/>
                    </a:moveTo>
                    <a:cubicBezTo>
                      <a:pt x="4" y="20"/>
                      <a:pt x="1" y="44"/>
                      <a:pt x="0" y="72"/>
                    </a:cubicBezTo>
                    <a:cubicBezTo>
                      <a:pt x="1640" y="72"/>
                      <a:pt x="1640" y="72"/>
                      <a:pt x="1640" y="72"/>
                    </a:cubicBezTo>
                    <a:cubicBezTo>
                      <a:pt x="1638" y="44"/>
                      <a:pt x="1635" y="20"/>
                      <a:pt x="1631" y="0"/>
                    </a:cubicBezTo>
                    <a:lnTo>
                      <a:pt x="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Rectangle 128"/>
              <p:cNvSpPr>
                <a:spLocks noChangeArrowheads="1"/>
              </p:cNvSpPr>
              <p:nvPr/>
            </p:nvSpPr>
            <p:spPr bwMode="auto">
              <a:xfrm>
                <a:off x="2749309" y="4559194"/>
                <a:ext cx="207377" cy="11592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Rectangle 129"/>
              <p:cNvSpPr>
                <a:spLocks noChangeArrowheads="1"/>
              </p:cNvSpPr>
              <p:nvPr/>
            </p:nvSpPr>
            <p:spPr bwMode="auto">
              <a:xfrm>
                <a:off x="3976826" y="4559194"/>
                <a:ext cx="209953" cy="11592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3C3E746-FBAA-4A4A-A798-37DFD64701DD}"/>
              </a:ext>
            </a:extLst>
          </p:cNvPr>
          <p:cNvGrpSpPr/>
          <p:nvPr/>
        </p:nvGrpSpPr>
        <p:grpSpPr>
          <a:xfrm>
            <a:off x="6529531" y="4468991"/>
            <a:ext cx="4479768" cy="1579056"/>
            <a:chOff x="6529531" y="4468991"/>
            <a:chExt cx="4479768" cy="1579056"/>
          </a:xfrm>
        </p:grpSpPr>
        <p:sp>
          <p:nvSpPr>
            <p:cNvPr id="139" name="TextBox 138"/>
            <p:cNvSpPr txBox="1"/>
            <p:nvPr/>
          </p:nvSpPr>
          <p:spPr>
            <a:xfrm>
              <a:off x="6535900" y="5435892"/>
              <a:ext cx="4473399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0" name="TextBox 139"/>
            <p:cNvSpPr txBox="1"/>
            <p:nvPr/>
          </p:nvSpPr>
          <p:spPr>
            <a:xfrm>
              <a:off x="6529531" y="4468991"/>
              <a:ext cx="14830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Oil</a:t>
              </a:r>
              <a:r>
                <a:rPr lang="id-ID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Consumed</a:t>
              </a: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8137555" y="4797284"/>
              <a:ext cx="2765396" cy="61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truck, ungroup it and recolor a fill with your own.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669231" y="4750220"/>
              <a:ext cx="13147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</a:t>
              </a:r>
              <a:r>
                <a:rPr lang="id-ID" sz="44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AA2D8FD-4CC2-4E1E-8A7D-1381672BF33D}"/>
              </a:ext>
            </a:extLst>
          </p:cNvPr>
          <p:cNvGrpSpPr/>
          <p:nvPr/>
        </p:nvGrpSpPr>
        <p:grpSpPr>
          <a:xfrm>
            <a:off x="6529531" y="1997611"/>
            <a:ext cx="4479768" cy="1579056"/>
            <a:chOff x="6529531" y="1997611"/>
            <a:chExt cx="4479768" cy="1579056"/>
          </a:xfrm>
        </p:grpSpPr>
        <p:sp>
          <p:nvSpPr>
            <p:cNvPr id="143" name="TextBox 142"/>
            <p:cNvSpPr txBox="1"/>
            <p:nvPr/>
          </p:nvSpPr>
          <p:spPr>
            <a:xfrm>
              <a:off x="6535900" y="2964512"/>
              <a:ext cx="4473399" cy="612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id-ID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en-US" sz="12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6529531" y="1997611"/>
              <a:ext cx="148309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Oil</a:t>
              </a:r>
              <a:r>
                <a:rPr lang="id-ID" sz="16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Consumed</a:t>
              </a: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8137555" y="2325904"/>
              <a:ext cx="2765396" cy="6120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2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Click the shape on truck, ungroup it and recolor a fill with your own.</a:t>
              </a:r>
              <a:endParaRPr lang="id-ID" sz="1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6669231" y="2278840"/>
              <a:ext cx="131478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90</a:t>
              </a:r>
              <a:r>
                <a:rPr lang="id-ID" sz="44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z="110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10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74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 Infographic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F8107C9-94AB-4957-B698-8821D1790792}"/>
              </a:ext>
            </a:extLst>
          </p:cNvPr>
          <p:cNvGrpSpPr/>
          <p:nvPr/>
        </p:nvGrpSpPr>
        <p:grpSpPr>
          <a:xfrm>
            <a:off x="887413" y="2054225"/>
            <a:ext cx="4165600" cy="4248150"/>
            <a:chOff x="887413" y="2054225"/>
            <a:chExt cx="4165600" cy="4248150"/>
          </a:xfrm>
        </p:grpSpPr>
        <p:grpSp>
          <p:nvGrpSpPr>
            <p:cNvPr id="3" name="Group 2"/>
            <p:cNvGrpSpPr/>
            <p:nvPr/>
          </p:nvGrpSpPr>
          <p:grpSpPr>
            <a:xfrm>
              <a:off x="887413" y="2054225"/>
              <a:ext cx="4165600" cy="4248150"/>
              <a:chOff x="887413" y="2054225"/>
              <a:chExt cx="4165600" cy="4248150"/>
            </a:xfrm>
            <a:solidFill>
              <a:schemeClr val="bg2">
                <a:lumMod val="50000"/>
              </a:schemeClr>
            </a:solidFill>
          </p:grpSpPr>
          <p:sp>
            <p:nvSpPr>
              <p:cNvPr id="4" name="Freeform 7"/>
              <p:cNvSpPr>
                <a:spLocks noEditPoints="1"/>
              </p:cNvSpPr>
              <p:nvPr/>
            </p:nvSpPr>
            <p:spPr bwMode="auto">
              <a:xfrm>
                <a:off x="887413" y="2054225"/>
                <a:ext cx="4148138" cy="4248150"/>
              </a:xfrm>
              <a:custGeom>
                <a:avLst/>
                <a:gdLst>
                  <a:gd name="T0" fmla="*/ 1059 w 1153"/>
                  <a:gd name="T1" fmla="*/ 1048 h 1181"/>
                  <a:gd name="T2" fmla="*/ 1051 w 1153"/>
                  <a:gd name="T3" fmla="*/ 1055 h 1181"/>
                  <a:gd name="T4" fmla="*/ 978 w 1153"/>
                  <a:gd name="T5" fmla="*/ 1055 h 1181"/>
                  <a:gd name="T6" fmla="*/ 972 w 1153"/>
                  <a:gd name="T7" fmla="*/ 1050 h 1181"/>
                  <a:gd name="T8" fmla="*/ 1002 w 1153"/>
                  <a:gd name="T9" fmla="*/ 554 h 1181"/>
                  <a:gd name="T10" fmla="*/ 920 w 1153"/>
                  <a:gd name="T11" fmla="*/ 463 h 1181"/>
                  <a:gd name="T12" fmla="*/ 860 w 1153"/>
                  <a:gd name="T13" fmla="*/ 463 h 1181"/>
                  <a:gd name="T14" fmla="*/ 860 w 1153"/>
                  <a:gd name="T15" fmla="*/ 62 h 1181"/>
                  <a:gd name="T16" fmla="*/ 805 w 1153"/>
                  <a:gd name="T17" fmla="*/ 0 h 1181"/>
                  <a:gd name="T18" fmla="*/ 55 w 1153"/>
                  <a:gd name="T19" fmla="*/ 0 h 1181"/>
                  <a:gd name="T20" fmla="*/ 0 w 1153"/>
                  <a:gd name="T21" fmla="*/ 62 h 1181"/>
                  <a:gd name="T22" fmla="*/ 0 w 1153"/>
                  <a:gd name="T23" fmla="*/ 586 h 1181"/>
                  <a:gd name="T24" fmla="*/ 18 w 1153"/>
                  <a:gd name="T25" fmla="*/ 605 h 1181"/>
                  <a:gd name="T26" fmla="*/ 83 w 1153"/>
                  <a:gd name="T27" fmla="*/ 605 h 1181"/>
                  <a:gd name="T28" fmla="*/ 115 w 1153"/>
                  <a:gd name="T29" fmla="*/ 635 h 1181"/>
                  <a:gd name="T30" fmla="*/ 148 w 1153"/>
                  <a:gd name="T31" fmla="*/ 1039 h 1181"/>
                  <a:gd name="T32" fmla="*/ 120 w 1153"/>
                  <a:gd name="T33" fmla="*/ 1069 h 1181"/>
                  <a:gd name="T34" fmla="*/ 47 w 1153"/>
                  <a:gd name="T35" fmla="*/ 1069 h 1181"/>
                  <a:gd name="T36" fmla="*/ 13 w 1153"/>
                  <a:gd name="T37" fmla="*/ 1104 h 1181"/>
                  <a:gd name="T38" fmla="*/ 13 w 1153"/>
                  <a:gd name="T39" fmla="*/ 1181 h 1181"/>
                  <a:gd name="T40" fmla="*/ 848 w 1153"/>
                  <a:gd name="T41" fmla="*/ 1181 h 1181"/>
                  <a:gd name="T42" fmla="*/ 848 w 1153"/>
                  <a:gd name="T43" fmla="*/ 1104 h 1181"/>
                  <a:gd name="T44" fmla="*/ 813 w 1153"/>
                  <a:gd name="T45" fmla="*/ 1069 h 1181"/>
                  <a:gd name="T46" fmla="*/ 740 w 1153"/>
                  <a:gd name="T47" fmla="*/ 1069 h 1181"/>
                  <a:gd name="T48" fmla="*/ 712 w 1153"/>
                  <a:gd name="T49" fmla="*/ 1039 h 1181"/>
                  <a:gd name="T50" fmla="*/ 745 w 1153"/>
                  <a:gd name="T51" fmla="*/ 635 h 1181"/>
                  <a:gd name="T52" fmla="*/ 778 w 1153"/>
                  <a:gd name="T53" fmla="*/ 605 h 1181"/>
                  <a:gd name="T54" fmla="*/ 842 w 1153"/>
                  <a:gd name="T55" fmla="*/ 605 h 1181"/>
                  <a:gd name="T56" fmla="*/ 860 w 1153"/>
                  <a:gd name="T57" fmla="*/ 586 h 1181"/>
                  <a:gd name="T58" fmla="*/ 860 w 1153"/>
                  <a:gd name="T59" fmla="*/ 554 h 1181"/>
                  <a:gd name="T60" fmla="*/ 908 w 1153"/>
                  <a:gd name="T61" fmla="*/ 554 h 1181"/>
                  <a:gd name="T62" fmla="*/ 879 w 1153"/>
                  <a:gd name="T63" fmla="*/ 1052 h 1181"/>
                  <a:gd name="T64" fmla="*/ 964 w 1153"/>
                  <a:gd name="T65" fmla="*/ 1146 h 1181"/>
                  <a:gd name="T66" fmla="*/ 1067 w 1153"/>
                  <a:gd name="T67" fmla="*/ 1146 h 1181"/>
                  <a:gd name="T68" fmla="*/ 1152 w 1153"/>
                  <a:gd name="T69" fmla="*/ 1052 h 1181"/>
                  <a:gd name="T70" fmla="*/ 1152 w 1153"/>
                  <a:gd name="T71" fmla="*/ 560 h 1181"/>
                  <a:gd name="T72" fmla="*/ 1059 w 1153"/>
                  <a:gd name="T73" fmla="*/ 560 h 1181"/>
                  <a:gd name="T74" fmla="*/ 1059 w 1153"/>
                  <a:gd name="T75" fmla="*/ 1048 h 1181"/>
                  <a:gd name="T76" fmla="*/ 144 w 1153"/>
                  <a:gd name="T77" fmla="*/ 439 h 1181"/>
                  <a:gd name="T78" fmla="*/ 425 w 1153"/>
                  <a:gd name="T79" fmla="*/ 157 h 1181"/>
                  <a:gd name="T80" fmla="*/ 624 w 1153"/>
                  <a:gd name="T81" fmla="*/ 240 h 1181"/>
                  <a:gd name="T82" fmla="*/ 707 w 1153"/>
                  <a:gd name="T83" fmla="*/ 439 h 1181"/>
                  <a:gd name="T84" fmla="*/ 690 w 1153"/>
                  <a:gd name="T85" fmla="*/ 535 h 1181"/>
                  <a:gd name="T86" fmla="*/ 430 w 1153"/>
                  <a:gd name="T87" fmla="*/ 535 h 1181"/>
                  <a:gd name="T88" fmla="*/ 161 w 1153"/>
                  <a:gd name="T89" fmla="*/ 535 h 1181"/>
                  <a:gd name="T90" fmla="*/ 144 w 1153"/>
                  <a:gd name="T91" fmla="*/ 439 h 1181"/>
                  <a:gd name="T92" fmla="*/ 790 w 1153"/>
                  <a:gd name="T93" fmla="*/ 535 h 1181"/>
                  <a:gd name="T94" fmla="*/ 727 w 1153"/>
                  <a:gd name="T95" fmla="*/ 535 h 1181"/>
                  <a:gd name="T96" fmla="*/ 742 w 1153"/>
                  <a:gd name="T97" fmla="*/ 439 h 1181"/>
                  <a:gd name="T98" fmla="*/ 425 w 1153"/>
                  <a:gd name="T99" fmla="*/ 122 h 1181"/>
                  <a:gd name="T100" fmla="*/ 109 w 1153"/>
                  <a:gd name="T101" fmla="*/ 439 h 1181"/>
                  <a:gd name="T102" fmla="*/ 124 w 1153"/>
                  <a:gd name="T103" fmla="*/ 535 h 1181"/>
                  <a:gd name="T104" fmla="*/ 70 w 1153"/>
                  <a:gd name="T105" fmla="*/ 535 h 1181"/>
                  <a:gd name="T106" fmla="*/ 70 w 1153"/>
                  <a:gd name="T107" fmla="*/ 69 h 1181"/>
                  <a:gd name="T108" fmla="*/ 791 w 1153"/>
                  <a:gd name="T109" fmla="*/ 69 h 1181"/>
                  <a:gd name="T110" fmla="*/ 790 w 1153"/>
                  <a:gd name="T111" fmla="*/ 535 h 1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53" h="1181">
                    <a:moveTo>
                      <a:pt x="1059" y="1048"/>
                    </a:moveTo>
                    <a:cubicBezTo>
                      <a:pt x="1058" y="1052"/>
                      <a:pt x="1056" y="1055"/>
                      <a:pt x="1051" y="1055"/>
                    </a:cubicBezTo>
                    <a:cubicBezTo>
                      <a:pt x="1033" y="1055"/>
                      <a:pt x="994" y="1055"/>
                      <a:pt x="978" y="1055"/>
                    </a:cubicBezTo>
                    <a:cubicBezTo>
                      <a:pt x="975" y="1055"/>
                      <a:pt x="972" y="1054"/>
                      <a:pt x="972" y="1050"/>
                    </a:cubicBezTo>
                    <a:cubicBezTo>
                      <a:pt x="1002" y="554"/>
                      <a:pt x="1002" y="554"/>
                      <a:pt x="1002" y="554"/>
                    </a:cubicBezTo>
                    <a:cubicBezTo>
                      <a:pt x="1002" y="504"/>
                      <a:pt x="973" y="463"/>
                      <a:pt x="920" y="463"/>
                    </a:cubicBezTo>
                    <a:cubicBezTo>
                      <a:pt x="860" y="463"/>
                      <a:pt x="860" y="463"/>
                      <a:pt x="860" y="463"/>
                    </a:cubicBezTo>
                    <a:cubicBezTo>
                      <a:pt x="860" y="62"/>
                      <a:pt x="860" y="62"/>
                      <a:pt x="860" y="62"/>
                    </a:cubicBezTo>
                    <a:cubicBezTo>
                      <a:pt x="860" y="31"/>
                      <a:pt x="838" y="0"/>
                      <a:pt x="805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23" y="0"/>
                      <a:pt x="0" y="31"/>
                      <a:pt x="0" y="62"/>
                    </a:cubicBezTo>
                    <a:cubicBezTo>
                      <a:pt x="0" y="586"/>
                      <a:pt x="0" y="586"/>
                      <a:pt x="0" y="586"/>
                    </a:cubicBezTo>
                    <a:cubicBezTo>
                      <a:pt x="0" y="599"/>
                      <a:pt x="6" y="605"/>
                      <a:pt x="18" y="605"/>
                    </a:cubicBezTo>
                    <a:cubicBezTo>
                      <a:pt x="83" y="605"/>
                      <a:pt x="83" y="605"/>
                      <a:pt x="83" y="605"/>
                    </a:cubicBezTo>
                    <a:cubicBezTo>
                      <a:pt x="99" y="605"/>
                      <a:pt x="114" y="618"/>
                      <a:pt x="115" y="635"/>
                    </a:cubicBezTo>
                    <a:cubicBezTo>
                      <a:pt x="148" y="1039"/>
                      <a:pt x="148" y="1039"/>
                      <a:pt x="148" y="1039"/>
                    </a:cubicBezTo>
                    <a:cubicBezTo>
                      <a:pt x="150" y="1055"/>
                      <a:pt x="137" y="1069"/>
                      <a:pt x="120" y="1069"/>
                    </a:cubicBezTo>
                    <a:cubicBezTo>
                      <a:pt x="47" y="1069"/>
                      <a:pt x="47" y="1069"/>
                      <a:pt x="47" y="1069"/>
                    </a:cubicBezTo>
                    <a:cubicBezTo>
                      <a:pt x="28" y="1069"/>
                      <a:pt x="13" y="1085"/>
                      <a:pt x="13" y="1104"/>
                    </a:cubicBezTo>
                    <a:cubicBezTo>
                      <a:pt x="13" y="1181"/>
                      <a:pt x="13" y="1181"/>
                      <a:pt x="13" y="1181"/>
                    </a:cubicBezTo>
                    <a:cubicBezTo>
                      <a:pt x="848" y="1181"/>
                      <a:pt x="848" y="1181"/>
                      <a:pt x="848" y="1181"/>
                    </a:cubicBezTo>
                    <a:cubicBezTo>
                      <a:pt x="848" y="1104"/>
                      <a:pt x="848" y="1104"/>
                      <a:pt x="848" y="1104"/>
                    </a:cubicBezTo>
                    <a:cubicBezTo>
                      <a:pt x="848" y="1085"/>
                      <a:pt x="832" y="1069"/>
                      <a:pt x="813" y="1069"/>
                    </a:cubicBezTo>
                    <a:cubicBezTo>
                      <a:pt x="740" y="1069"/>
                      <a:pt x="740" y="1069"/>
                      <a:pt x="740" y="1069"/>
                    </a:cubicBezTo>
                    <a:cubicBezTo>
                      <a:pt x="723" y="1069"/>
                      <a:pt x="711" y="1055"/>
                      <a:pt x="712" y="1039"/>
                    </a:cubicBezTo>
                    <a:cubicBezTo>
                      <a:pt x="745" y="635"/>
                      <a:pt x="745" y="635"/>
                      <a:pt x="745" y="635"/>
                    </a:cubicBezTo>
                    <a:cubicBezTo>
                      <a:pt x="746" y="618"/>
                      <a:pt x="761" y="605"/>
                      <a:pt x="778" y="605"/>
                    </a:cubicBezTo>
                    <a:cubicBezTo>
                      <a:pt x="842" y="605"/>
                      <a:pt x="842" y="605"/>
                      <a:pt x="842" y="605"/>
                    </a:cubicBezTo>
                    <a:cubicBezTo>
                      <a:pt x="854" y="605"/>
                      <a:pt x="861" y="599"/>
                      <a:pt x="860" y="586"/>
                    </a:cubicBezTo>
                    <a:cubicBezTo>
                      <a:pt x="860" y="554"/>
                      <a:pt x="860" y="554"/>
                      <a:pt x="860" y="554"/>
                    </a:cubicBezTo>
                    <a:cubicBezTo>
                      <a:pt x="908" y="554"/>
                      <a:pt x="908" y="554"/>
                      <a:pt x="908" y="554"/>
                    </a:cubicBezTo>
                    <a:cubicBezTo>
                      <a:pt x="879" y="1052"/>
                      <a:pt x="879" y="1052"/>
                      <a:pt x="879" y="1052"/>
                    </a:cubicBezTo>
                    <a:cubicBezTo>
                      <a:pt x="878" y="1101"/>
                      <a:pt x="913" y="1146"/>
                      <a:pt x="964" y="1146"/>
                    </a:cubicBezTo>
                    <a:cubicBezTo>
                      <a:pt x="989" y="1146"/>
                      <a:pt x="1042" y="1146"/>
                      <a:pt x="1067" y="1146"/>
                    </a:cubicBezTo>
                    <a:cubicBezTo>
                      <a:pt x="1119" y="1146"/>
                      <a:pt x="1153" y="1101"/>
                      <a:pt x="1152" y="1052"/>
                    </a:cubicBezTo>
                    <a:cubicBezTo>
                      <a:pt x="1152" y="560"/>
                      <a:pt x="1152" y="560"/>
                      <a:pt x="1152" y="560"/>
                    </a:cubicBezTo>
                    <a:cubicBezTo>
                      <a:pt x="1059" y="560"/>
                      <a:pt x="1059" y="560"/>
                      <a:pt x="1059" y="560"/>
                    </a:cubicBezTo>
                    <a:lnTo>
                      <a:pt x="1059" y="1048"/>
                    </a:lnTo>
                    <a:close/>
                    <a:moveTo>
                      <a:pt x="144" y="439"/>
                    </a:moveTo>
                    <a:cubicBezTo>
                      <a:pt x="144" y="284"/>
                      <a:pt x="270" y="157"/>
                      <a:pt x="425" y="157"/>
                    </a:cubicBezTo>
                    <a:cubicBezTo>
                      <a:pt x="501" y="157"/>
                      <a:pt x="571" y="187"/>
                      <a:pt x="624" y="240"/>
                    </a:cubicBezTo>
                    <a:cubicBezTo>
                      <a:pt x="678" y="293"/>
                      <a:pt x="707" y="364"/>
                      <a:pt x="707" y="439"/>
                    </a:cubicBezTo>
                    <a:cubicBezTo>
                      <a:pt x="707" y="472"/>
                      <a:pt x="701" y="504"/>
                      <a:pt x="690" y="535"/>
                    </a:cubicBezTo>
                    <a:cubicBezTo>
                      <a:pt x="430" y="535"/>
                      <a:pt x="430" y="535"/>
                      <a:pt x="430" y="535"/>
                    </a:cubicBezTo>
                    <a:cubicBezTo>
                      <a:pt x="161" y="535"/>
                      <a:pt x="161" y="535"/>
                      <a:pt x="161" y="535"/>
                    </a:cubicBezTo>
                    <a:cubicBezTo>
                      <a:pt x="150" y="504"/>
                      <a:pt x="144" y="472"/>
                      <a:pt x="144" y="439"/>
                    </a:cubicBezTo>
                    <a:close/>
                    <a:moveTo>
                      <a:pt x="790" y="535"/>
                    </a:moveTo>
                    <a:cubicBezTo>
                      <a:pt x="727" y="535"/>
                      <a:pt x="727" y="535"/>
                      <a:pt x="727" y="535"/>
                    </a:cubicBezTo>
                    <a:cubicBezTo>
                      <a:pt x="737" y="504"/>
                      <a:pt x="742" y="472"/>
                      <a:pt x="742" y="439"/>
                    </a:cubicBezTo>
                    <a:cubicBezTo>
                      <a:pt x="742" y="264"/>
                      <a:pt x="600" y="122"/>
                      <a:pt x="425" y="122"/>
                    </a:cubicBezTo>
                    <a:cubicBezTo>
                      <a:pt x="251" y="122"/>
                      <a:pt x="109" y="264"/>
                      <a:pt x="109" y="439"/>
                    </a:cubicBezTo>
                    <a:cubicBezTo>
                      <a:pt x="109" y="472"/>
                      <a:pt x="114" y="504"/>
                      <a:pt x="124" y="535"/>
                    </a:cubicBezTo>
                    <a:cubicBezTo>
                      <a:pt x="70" y="535"/>
                      <a:pt x="70" y="535"/>
                      <a:pt x="70" y="535"/>
                    </a:cubicBezTo>
                    <a:cubicBezTo>
                      <a:pt x="70" y="69"/>
                      <a:pt x="70" y="69"/>
                      <a:pt x="70" y="69"/>
                    </a:cubicBezTo>
                    <a:cubicBezTo>
                      <a:pt x="791" y="69"/>
                      <a:pt x="791" y="69"/>
                      <a:pt x="791" y="69"/>
                    </a:cubicBezTo>
                    <a:lnTo>
                      <a:pt x="790" y="535"/>
                    </a:lnTo>
                    <a:close/>
                  </a:path>
                </a:pathLst>
              </a:custGeom>
              <a:gradFill>
                <a:gsLst>
                  <a:gs pos="15000">
                    <a:schemeClr val="accent5"/>
                  </a:gs>
                  <a:gs pos="100000">
                    <a:schemeClr val="accent6"/>
                  </a:gs>
                </a:gsLst>
                <a:lin ang="108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" name="Freeform 8"/>
              <p:cNvSpPr>
                <a:spLocks noEditPoints="1"/>
              </p:cNvSpPr>
              <p:nvPr/>
            </p:nvSpPr>
            <p:spPr bwMode="auto">
              <a:xfrm>
                <a:off x="4319588" y="2201863"/>
                <a:ext cx="733425" cy="1773238"/>
              </a:xfrm>
              <a:custGeom>
                <a:avLst/>
                <a:gdLst>
                  <a:gd name="T0" fmla="*/ 193 w 204"/>
                  <a:gd name="T1" fmla="*/ 208 h 493"/>
                  <a:gd name="T2" fmla="*/ 77 w 204"/>
                  <a:gd name="T3" fmla="*/ 0 h 493"/>
                  <a:gd name="T4" fmla="*/ 26 w 204"/>
                  <a:gd name="T5" fmla="*/ 27 h 493"/>
                  <a:gd name="T6" fmla="*/ 91 w 204"/>
                  <a:gd name="T7" fmla="*/ 214 h 493"/>
                  <a:gd name="T8" fmla="*/ 72 w 204"/>
                  <a:gd name="T9" fmla="*/ 214 h 493"/>
                  <a:gd name="T10" fmla="*/ 23 w 204"/>
                  <a:gd name="T11" fmla="*/ 277 h 493"/>
                  <a:gd name="T12" fmla="*/ 10 w 204"/>
                  <a:gd name="T13" fmla="*/ 336 h 493"/>
                  <a:gd name="T14" fmla="*/ 76 w 204"/>
                  <a:gd name="T15" fmla="*/ 420 h 493"/>
                  <a:gd name="T16" fmla="*/ 93 w 204"/>
                  <a:gd name="T17" fmla="*/ 420 h 493"/>
                  <a:gd name="T18" fmla="*/ 97 w 204"/>
                  <a:gd name="T19" fmla="*/ 425 h 493"/>
                  <a:gd name="T20" fmla="*/ 97 w 204"/>
                  <a:gd name="T21" fmla="*/ 493 h 493"/>
                  <a:gd name="T22" fmla="*/ 204 w 204"/>
                  <a:gd name="T23" fmla="*/ 493 h 493"/>
                  <a:gd name="T24" fmla="*/ 204 w 204"/>
                  <a:gd name="T25" fmla="*/ 479 h 493"/>
                  <a:gd name="T26" fmla="*/ 204 w 204"/>
                  <a:gd name="T27" fmla="*/ 256 h 493"/>
                  <a:gd name="T28" fmla="*/ 193 w 204"/>
                  <a:gd name="T29" fmla="*/ 208 h 493"/>
                  <a:gd name="T30" fmla="*/ 114 w 204"/>
                  <a:gd name="T31" fmla="*/ 358 h 493"/>
                  <a:gd name="T32" fmla="*/ 78 w 204"/>
                  <a:gd name="T33" fmla="*/ 358 h 493"/>
                  <a:gd name="T34" fmla="*/ 72 w 204"/>
                  <a:gd name="T35" fmla="*/ 351 h 493"/>
                  <a:gd name="T36" fmla="*/ 85 w 204"/>
                  <a:gd name="T37" fmla="*/ 283 h 493"/>
                  <a:gd name="T38" fmla="*/ 92 w 204"/>
                  <a:gd name="T39" fmla="*/ 277 h 493"/>
                  <a:gd name="T40" fmla="*/ 114 w 204"/>
                  <a:gd name="T41" fmla="*/ 277 h 493"/>
                  <a:gd name="T42" fmla="*/ 114 w 204"/>
                  <a:gd name="T43" fmla="*/ 358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4" h="493">
                    <a:moveTo>
                      <a:pt x="193" y="208"/>
                    </a:moveTo>
                    <a:cubicBezTo>
                      <a:pt x="77" y="0"/>
                      <a:pt x="77" y="0"/>
                      <a:pt x="77" y="0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91" y="214"/>
                      <a:pt x="91" y="214"/>
                      <a:pt x="91" y="214"/>
                    </a:cubicBezTo>
                    <a:cubicBezTo>
                      <a:pt x="72" y="214"/>
                      <a:pt x="72" y="214"/>
                      <a:pt x="72" y="214"/>
                    </a:cubicBezTo>
                    <a:cubicBezTo>
                      <a:pt x="41" y="214"/>
                      <a:pt x="28" y="253"/>
                      <a:pt x="23" y="277"/>
                    </a:cubicBezTo>
                    <a:cubicBezTo>
                      <a:pt x="10" y="336"/>
                      <a:pt x="10" y="336"/>
                      <a:pt x="10" y="336"/>
                    </a:cubicBezTo>
                    <a:cubicBezTo>
                      <a:pt x="0" y="382"/>
                      <a:pt x="27" y="420"/>
                      <a:pt x="76" y="420"/>
                    </a:cubicBezTo>
                    <a:cubicBezTo>
                      <a:pt x="93" y="420"/>
                      <a:pt x="93" y="420"/>
                      <a:pt x="93" y="420"/>
                    </a:cubicBezTo>
                    <a:cubicBezTo>
                      <a:pt x="95" y="421"/>
                      <a:pt x="97" y="422"/>
                      <a:pt x="97" y="425"/>
                    </a:cubicBezTo>
                    <a:cubicBezTo>
                      <a:pt x="97" y="493"/>
                      <a:pt x="97" y="493"/>
                      <a:pt x="97" y="493"/>
                    </a:cubicBezTo>
                    <a:cubicBezTo>
                      <a:pt x="204" y="493"/>
                      <a:pt x="204" y="493"/>
                      <a:pt x="204" y="493"/>
                    </a:cubicBezTo>
                    <a:cubicBezTo>
                      <a:pt x="204" y="479"/>
                      <a:pt x="204" y="479"/>
                      <a:pt x="204" y="479"/>
                    </a:cubicBezTo>
                    <a:cubicBezTo>
                      <a:pt x="204" y="405"/>
                      <a:pt x="204" y="330"/>
                      <a:pt x="204" y="256"/>
                    </a:cubicBezTo>
                    <a:cubicBezTo>
                      <a:pt x="204" y="234"/>
                      <a:pt x="204" y="227"/>
                      <a:pt x="193" y="208"/>
                    </a:cubicBezTo>
                    <a:close/>
                    <a:moveTo>
                      <a:pt x="114" y="358"/>
                    </a:moveTo>
                    <a:cubicBezTo>
                      <a:pt x="78" y="358"/>
                      <a:pt x="78" y="358"/>
                      <a:pt x="78" y="358"/>
                    </a:cubicBezTo>
                    <a:cubicBezTo>
                      <a:pt x="72" y="358"/>
                      <a:pt x="71" y="354"/>
                      <a:pt x="72" y="351"/>
                    </a:cubicBezTo>
                    <a:cubicBezTo>
                      <a:pt x="74" y="337"/>
                      <a:pt x="80" y="299"/>
                      <a:pt x="85" y="283"/>
                    </a:cubicBezTo>
                    <a:cubicBezTo>
                      <a:pt x="86" y="278"/>
                      <a:pt x="88" y="277"/>
                      <a:pt x="92" y="277"/>
                    </a:cubicBezTo>
                    <a:cubicBezTo>
                      <a:pt x="114" y="277"/>
                      <a:pt x="114" y="277"/>
                      <a:pt x="114" y="277"/>
                    </a:cubicBezTo>
                    <a:lnTo>
                      <a:pt x="114" y="35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1517651" y="2747963"/>
              <a:ext cx="1801812" cy="1116012"/>
              <a:chOff x="1517651" y="2747963"/>
              <a:chExt cx="1801812" cy="1116012"/>
            </a:xfrm>
          </p:grpSpPr>
          <p:sp>
            <p:nvSpPr>
              <p:cNvPr id="7" name="Freeform 9"/>
              <p:cNvSpPr>
                <a:spLocks/>
              </p:cNvSpPr>
              <p:nvPr/>
            </p:nvSpPr>
            <p:spPr bwMode="auto">
              <a:xfrm>
                <a:off x="1517651" y="3438525"/>
                <a:ext cx="107950" cy="190500"/>
              </a:xfrm>
              <a:custGeom>
                <a:avLst/>
                <a:gdLst>
                  <a:gd name="T0" fmla="*/ 30 w 30"/>
                  <a:gd name="T1" fmla="*/ 6 h 53"/>
                  <a:gd name="T2" fmla="*/ 7 w 30"/>
                  <a:gd name="T3" fmla="*/ 0 h 53"/>
                  <a:gd name="T4" fmla="*/ 0 w 30"/>
                  <a:gd name="T5" fmla="*/ 53 h 53"/>
                  <a:gd name="T6" fmla="*/ 23 w 30"/>
                  <a:gd name="T7" fmla="*/ 53 h 53"/>
                  <a:gd name="T8" fmla="*/ 30 w 30"/>
                  <a:gd name="T9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53">
                    <a:moveTo>
                      <a:pt x="30" y="6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17"/>
                      <a:pt x="0" y="35"/>
                      <a:pt x="0" y="53"/>
                    </a:cubicBezTo>
                    <a:cubicBezTo>
                      <a:pt x="23" y="53"/>
                      <a:pt x="23" y="53"/>
                      <a:pt x="23" y="53"/>
                    </a:cubicBezTo>
                    <a:cubicBezTo>
                      <a:pt x="24" y="37"/>
                      <a:pt x="26" y="21"/>
                      <a:pt x="30" y="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8" name="Freeform 10"/>
              <p:cNvSpPr>
                <a:spLocks/>
              </p:cNvSpPr>
              <p:nvPr/>
            </p:nvSpPr>
            <p:spPr bwMode="auto">
              <a:xfrm>
                <a:off x="1552576" y="3219450"/>
                <a:ext cx="147638" cy="198438"/>
              </a:xfrm>
              <a:custGeom>
                <a:avLst/>
                <a:gdLst>
                  <a:gd name="T0" fmla="*/ 41 w 41"/>
                  <a:gd name="T1" fmla="*/ 12 h 55"/>
                  <a:gd name="T2" fmla="*/ 20 w 41"/>
                  <a:gd name="T3" fmla="*/ 0 h 55"/>
                  <a:gd name="T4" fmla="*/ 0 w 41"/>
                  <a:gd name="T5" fmla="*/ 49 h 55"/>
                  <a:gd name="T6" fmla="*/ 23 w 41"/>
                  <a:gd name="T7" fmla="*/ 55 h 55"/>
                  <a:gd name="T8" fmla="*/ 41 w 41"/>
                  <a:gd name="T9" fmla="*/ 1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41" y="12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12" y="15"/>
                      <a:pt x="5" y="32"/>
                      <a:pt x="0" y="49"/>
                    </a:cubicBezTo>
                    <a:cubicBezTo>
                      <a:pt x="23" y="55"/>
                      <a:pt x="23" y="55"/>
                      <a:pt x="23" y="55"/>
                    </a:cubicBezTo>
                    <a:cubicBezTo>
                      <a:pt x="27" y="40"/>
                      <a:pt x="33" y="25"/>
                      <a:pt x="41" y="1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auto">
              <a:xfrm>
                <a:off x="1517651" y="3673475"/>
                <a:ext cx="107950" cy="190500"/>
              </a:xfrm>
              <a:custGeom>
                <a:avLst/>
                <a:gdLst>
                  <a:gd name="T0" fmla="*/ 23 w 30"/>
                  <a:gd name="T1" fmla="*/ 0 h 53"/>
                  <a:gd name="T2" fmla="*/ 0 w 30"/>
                  <a:gd name="T3" fmla="*/ 0 h 53"/>
                  <a:gd name="T4" fmla="*/ 7 w 30"/>
                  <a:gd name="T5" fmla="*/ 53 h 53"/>
                  <a:gd name="T6" fmla="*/ 30 w 30"/>
                  <a:gd name="T7" fmla="*/ 47 h 53"/>
                  <a:gd name="T8" fmla="*/ 23 w 30"/>
                  <a:gd name="T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53">
                    <a:moveTo>
                      <a:pt x="2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8"/>
                      <a:pt x="3" y="36"/>
                      <a:pt x="7" y="53"/>
                    </a:cubicBezTo>
                    <a:cubicBezTo>
                      <a:pt x="30" y="47"/>
                      <a:pt x="30" y="47"/>
                      <a:pt x="30" y="47"/>
                    </a:cubicBezTo>
                    <a:cubicBezTo>
                      <a:pt x="26" y="32"/>
                      <a:pt x="24" y="16"/>
                      <a:pt x="2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auto">
              <a:xfrm>
                <a:off x="1651001" y="3028950"/>
                <a:ext cx="176213" cy="193675"/>
              </a:xfrm>
              <a:custGeom>
                <a:avLst/>
                <a:gdLst>
                  <a:gd name="T0" fmla="*/ 49 w 49"/>
                  <a:gd name="T1" fmla="*/ 17 h 54"/>
                  <a:gd name="T2" fmla="*/ 32 w 49"/>
                  <a:gd name="T3" fmla="*/ 0 h 54"/>
                  <a:gd name="T4" fmla="*/ 0 w 49"/>
                  <a:gd name="T5" fmla="*/ 42 h 54"/>
                  <a:gd name="T6" fmla="*/ 20 w 49"/>
                  <a:gd name="T7" fmla="*/ 54 h 54"/>
                  <a:gd name="T8" fmla="*/ 49 w 49"/>
                  <a:gd name="T9" fmla="*/ 1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54">
                    <a:moveTo>
                      <a:pt x="49" y="17"/>
                    </a:moveTo>
                    <a:cubicBezTo>
                      <a:pt x="32" y="0"/>
                      <a:pt x="32" y="0"/>
                      <a:pt x="32" y="0"/>
                    </a:cubicBezTo>
                    <a:cubicBezTo>
                      <a:pt x="20" y="13"/>
                      <a:pt x="9" y="27"/>
                      <a:pt x="0" y="42"/>
                    </a:cubicBezTo>
                    <a:cubicBezTo>
                      <a:pt x="20" y="54"/>
                      <a:pt x="20" y="54"/>
                      <a:pt x="20" y="54"/>
                    </a:cubicBezTo>
                    <a:cubicBezTo>
                      <a:pt x="28" y="41"/>
                      <a:pt x="38" y="28"/>
                      <a:pt x="49" y="1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auto">
              <a:xfrm>
                <a:off x="2208213" y="2747963"/>
                <a:ext cx="187325" cy="107950"/>
              </a:xfrm>
              <a:custGeom>
                <a:avLst/>
                <a:gdLst>
                  <a:gd name="T0" fmla="*/ 52 w 52"/>
                  <a:gd name="T1" fmla="*/ 24 h 30"/>
                  <a:gd name="T2" fmla="*/ 52 w 52"/>
                  <a:gd name="T3" fmla="*/ 0 h 30"/>
                  <a:gd name="T4" fmla="*/ 0 w 52"/>
                  <a:gd name="T5" fmla="*/ 7 h 30"/>
                  <a:gd name="T6" fmla="*/ 6 w 52"/>
                  <a:gd name="T7" fmla="*/ 30 h 30"/>
                  <a:gd name="T8" fmla="*/ 52 w 52"/>
                  <a:gd name="T9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30">
                    <a:moveTo>
                      <a:pt x="52" y="24"/>
                    </a:moveTo>
                    <a:cubicBezTo>
                      <a:pt x="52" y="0"/>
                      <a:pt x="52" y="0"/>
                      <a:pt x="52" y="0"/>
                    </a:cubicBezTo>
                    <a:cubicBezTo>
                      <a:pt x="34" y="1"/>
                      <a:pt x="16" y="3"/>
                      <a:pt x="0" y="7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21" y="26"/>
                      <a:pt x="36" y="24"/>
                      <a:pt x="52" y="2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auto">
              <a:xfrm>
                <a:off x="1798638" y="2881313"/>
                <a:ext cx="193675" cy="176213"/>
              </a:xfrm>
              <a:custGeom>
                <a:avLst/>
                <a:gdLst>
                  <a:gd name="T0" fmla="*/ 54 w 54"/>
                  <a:gd name="T1" fmla="*/ 20 h 49"/>
                  <a:gd name="T2" fmla="*/ 42 w 54"/>
                  <a:gd name="T3" fmla="*/ 0 h 49"/>
                  <a:gd name="T4" fmla="*/ 0 w 54"/>
                  <a:gd name="T5" fmla="*/ 32 h 49"/>
                  <a:gd name="T6" fmla="*/ 16 w 54"/>
                  <a:gd name="T7" fmla="*/ 49 h 49"/>
                  <a:gd name="T8" fmla="*/ 54 w 54"/>
                  <a:gd name="T9" fmla="*/ 2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9">
                    <a:moveTo>
                      <a:pt x="54" y="20"/>
                    </a:moveTo>
                    <a:cubicBezTo>
                      <a:pt x="42" y="0"/>
                      <a:pt x="42" y="0"/>
                      <a:pt x="42" y="0"/>
                    </a:cubicBezTo>
                    <a:cubicBezTo>
                      <a:pt x="27" y="9"/>
                      <a:pt x="12" y="20"/>
                      <a:pt x="0" y="32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28" y="38"/>
                      <a:pt x="40" y="29"/>
                      <a:pt x="54" y="2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auto">
              <a:xfrm>
                <a:off x="2441576" y="2747963"/>
                <a:ext cx="187325" cy="107950"/>
              </a:xfrm>
              <a:custGeom>
                <a:avLst/>
                <a:gdLst>
                  <a:gd name="T0" fmla="*/ 52 w 52"/>
                  <a:gd name="T1" fmla="*/ 7 h 30"/>
                  <a:gd name="T2" fmla="*/ 0 w 52"/>
                  <a:gd name="T3" fmla="*/ 0 h 30"/>
                  <a:gd name="T4" fmla="*/ 0 w 52"/>
                  <a:gd name="T5" fmla="*/ 24 h 30"/>
                  <a:gd name="T6" fmla="*/ 46 w 52"/>
                  <a:gd name="T7" fmla="*/ 30 h 30"/>
                  <a:gd name="T8" fmla="*/ 52 w 52"/>
                  <a:gd name="T9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30">
                    <a:moveTo>
                      <a:pt x="52" y="7"/>
                    </a:moveTo>
                    <a:cubicBezTo>
                      <a:pt x="35" y="3"/>
                      <a:pt x="18" y="1"/>
                      <a:pt x="0" y="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16" y="24"/>
                      <a:pt x="31" y="26"/>
                      <a:pt x="46" y="30"/>
                    </a:cubicBezTo>
                    <a:lnTo>
                      <a:pt x="52" y="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" name="Freeform 16"/>
              <p:cNvSpPr>
                <a:spLocks/>
              </p:cNvSpPr>
              <p:nvPr/>
            </p:nvSpPr>
            <p:spPr bwMode="auto">
              <a:xfrm>
                <a:off x="2844801" y="2881313"/>
                <a:ext cx="193675" cy="176213"/>
              </a:xfrm>
              <a:custGeom>
                <a:avLst/>
                <a:gdLst>
                  <a:gd name="T0" fmla="*/ 38 w 54"/>
                  <a:gd name="T1" fmla="*/ 49 h 49"/>
                  <a:gd name="T2" fmla="*/ 54 w 54"/>
                  <a:gd name="T3" fmla="*/ 32 h 49"/>
                  <a:gd name="T4" fmla="*/ 12 w 54"/>
                  <a:gd name="T5" fmla="*/ 0 h 49"/>
                  <a:gd name="T6" fmla="*/ 0 w 54"/>
                  <a:gd name="T7" fmla="*/ 20 h 49"/>
                  <a:gd name="T8" fmla="*/ 38 w 54"/>
                  <a:gd name="T9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9">
                    <a:moveTo>
                      <a:pt x="38" y="49"/>
                    </a:moveTo>
                    <a:cubicBezTo>
                      <a:pt x="54" y="32"/>
                      <a:pt x="54" y="32"/>
                      <a:pt x="54" y="32"/>
                    </a:cubicBezTo>
                    <a:cubicBezTo>
                      <a:pt x="41" y="20"/>
                      <a:pt x="27" y="9"/>
                      <a:pt x="12" y="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14" y="29"/>
                      <a:pt x="26" y="38"/>
                      <a:pt x="38" y="4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" name="Freeform 17"/>
              <p:cNvSpPr>
                <a:spLocks/>
              </p:cNvSpPr>
              <p:nvPr/>
            </p:nvSpPr>
            <p:spPr bwMode="auto">
              <a:xfrm>
                <a:off x="1984376" y="2784475"/>
                <a:ext cx="201613" cy="147638"/>
              </a:xfrm>
              <a:custGeom>
                <a:avLst/>
                <a:gdLst>
                  <a:gd name="T0" fmla="*/ 56 w 56"/>
                  <a:gd name="T1" fmla="*/ 23 h 41"/>
                  <a:gd name="T2" fmla="*/ 50 w 56"/>
                  <a:gd name="T3" fmla="*/ 0 h 41"/>
                  <a:gd name="T4" fmla="*/ 0 w 56"/>
                  <a:gd name="T5" fmla="*/ 21 h 41"/>
                  <a:gd name="T6" fmla="*/ 12 w 56"/>
                  <a:gd name="T7" fmla="*/ 41 h 41"/>
                  <a:gd name="T8" fmla="*/ 56 w 56"/>
                  <a:gd name="T9" fmla="*/ 23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41">
                    <a:moveTo>
                      <a:pt x="56" y="23"/>
                    </a:moveTo>
                    <a:cubicBezTo>
                      <a:pt x="50" y="0"/>
                      <a:pt x="50" y="0"/>
                      <a:pt x="50" y="0"/>
                    </a:cubicBezTo>
                    <a:cubicBezTo>
                      <a:pt x="32" y="6"/>
                      <a:pt x="16" y="12"/>
                      <a:pt x="0" y="21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26" y="34"/>
                      <a:pt x="40" y="28"/>
                      <a:pt x="56" y="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6" name="Freeform 18"/>
              <p:cNvSpPr>
                <a:spLocks/>
              </p:cNvSpPr>
              <p:nvPr/>
            </p:nvSpPr>
            <p:spPr bwMode="auto">
              <a:xfrm>
                <a:off x="2651126" y="2784475"/>
                <a:ext cx="196850" cy="147638"/>
              </a:xfrm>
              <a:custGeom>
                <a:avLst/>
                <a:gdLst>
                  <a:gd name="T0" fmla="*/ 55 w 55"/>
                  <a:gd name="T1" fmla="*/ 21 h 41"/>
                  <a:gd name="T2" fmla="*/ 6 w 55"/>
                  <a:gd name="T3" fmla="*/ 0 h 41"/>
                  <a:gd name="T4" fmla="*/ 0 w 55"/>
                  <a:gd name="T5" fmla="*/ 23 h 41"/>
                  <a:gd name="T6" fmla="*/ 44 w 55"/>
                  <a:gd name="T7" fmla="*/ 41 h 41"/>
                  <a:gd name="T8" fmla="*/ 55 w 55"/>
                  <a:gd name="T9" fmla="*/ 2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41">
                    <a:moveTo>
                      <a:pt x="55" y="21"/>
                    </a:moveTo>
                    <a:cubicBezTo>
                      <a:pt x="40" y="12"/>
                      <a:pt x="23" y="6"/>
                      <a:pt x="6" y="0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15" y="28"/>
                      <a:pt x="30" y="34"/>
                      <a:pt x="44" y="41"/>
                    </a:cubicBezTo>
                    <a:lnTo>
                      <a:pt x="55" y="2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7" name="Freeform 19"/>
              <p:cNvSpPr>
                <a:spLocks/>
              </p:cNvSpPr>
              <p:nvPr/>
            </p:nvSpPr>
            <p:spPr bwMode="auto">
              <a:xfrm>
                <a:off x="3211513" y="3438525"/>
                <a:ext cx="107950" cy="190500"/>
              </a:xfrm>
              <a:custGeom>
                <a:avLst/>
                <a:gdLst>
                  <a:gd name="T0" fmla="*/ 6 w 30"/>
                  <a:gd name="T1" fmla="*/ 53 h 53"/>
                  <a:gd name="T2" fmla="*/ 30 w 30"/>
                  <a:gd name="T3" fmla="*/ 53 h 53"/>
                  <a:gd name="T4" fmla="*/ 23 w 30"/>
                  <a:gd name="T5" fmla="*/ 0 h 53"/>
                  <a:gd name="T6" fmla="*/ 0 w 30"/>
                  <a:gd name="T7" fmla="*/ 6 h 53"/>
                  <a:gd name="T8" fmla="*/ 6 w 30"/>
                  <a:gd name="T9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53">
                    <a:moveTo>
                      <a:pt x="6" y="53"/>
                    </a:moveTo>
                    <a:cubicBezTo>
                      <a:pt x="30" y="53"/>
                      <a:pt x="30" y="53"/>
                      <a:pt x="30" y="53"/>
                    </a:cubicBezTo>
                    <a:cubicBezTo>
                      <a:pt x="29" y="35"/>
                      <a:pt x="27" y="17"/>
                      <a:pt x="23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4" y="21"/>
                      <a:pt x="6" y="37"/>
                      <a:pt x="6" y="5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8" name="Freeform 20"/>
              <p:cNvSpPr>
                <a:spLocks/>
              </p:cNvSpPr>
              <p:nvPr/>
            </p:nvSpPr>
            <p:spPr bwMode="auto">
              <a:xfrm>
                <a:off x="3135313" y="3219450"/>
                <a:ext cx="147638" cy="198438"/>
              </a:xfrm>
              <a:custGeom>
                <a:avLst/>
                <a:gdLst>
                  <a:gd name="T0" fmla="*/ 18 w 41"/>
                  <a:gd name="T1" fmla="*/ 55 h 55"/>
                  <a:gd name="T2" fmla="*/ 41 w 41"/>
                  <a:gd name="T3" fmla="*/ 49 h 55"/>
                  <a:gd name="T4" fmla="*/ 20 w 41"/>
                  <a:gd name="T5" fmla="*/ 0 h 55"/>
                  <a:gd name="T6" fmla="*/ 0 w 41"/>
                  <a:gd name="T7" fmla="*/ 12 h 55"/>
                  <a:gd name="T8" fmla="*/ 18 w 41"/>
                  <a:gd name="T9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55">
                    <a:moveTo>
                      <a:pt x="18" y="55"/>
                    </a:moveTo>
                    <a:cubicBezTo>
                      <a:pt x="41" y="49"/>
                      <a:pt x="41" y="49"/>
                      <a:pt x="41" y="49"/>
                    </a:cubicBezTo>
                    <a:cubicBezTo>
                      <a:pt x="36" y="32"/>
                      <a:pt x="29" y="15"/>
                      <a:pt x="2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7" y="25"/>
                      <a:pt x="14" y="40"/>
                      <a:pt x="18" y="5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9" name="Freeform 21"/>
              <p:cNvSpPr>
                <a:spLocks/>
              </p:cNvSpPr>
              <p:nvPr/>
            </p:nvSpPr>
            <p:spPr bwMode="auto">
              <a:xfrm>
                <a:off x="3211513" y="3673475"/>
                <a:ext cx="107950" cy="190500"/>
              </a:xfrm>
              <a:custGeom>
                <a:avLst/>
                <a:gdLst>
                  <a:gd name="T0" fmla="*/ 0 w 30"/>
                  <a:gd name="T1" fmla="*/ 47 h 53"/>
                  <a:gd name="T2" fmla="*/ 23 w 30"/>
                  <a:gd name="T3" fmla="*/ 53 h 53"/>
                  <a:gd name="T4" fmla="*/ 30 w 30"/>
                  <a:gd name="T5" fmla="*/ 0 h 53"/>
                  <a:gd name="T6" fmla="*/ 6 w 30"/>
                  <a:gd name="T7" fmla="*/ 0 h 53"/>
                  <a:gd name="T8" fmla="*/ 0 w 30"/>
                  <a:gd name="T9" fmla="*/ 4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53">
                    <a:moveTo>
                      <a:pt x="0" y="47"/>
                    </a:moveTo>
                    <a:cubicBezTo>
                      <a:pt x="23" y="53"/>
                      <a:pt x="23" y="53"/>
                      <a:pt x="23" y="53"/>
                    </a:cubicBezTo>
                    <a:cubicBezTo>
                      <a:pt x="27" y="36"/>
                      <a:pt x="29" y="18"/>
                      <a:pt x="3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16"/>
                      <a:pt x="4" y="32"/>
                      <a:pt x="0" y="4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0" name="Freeform 22"/>
              <p:cNvSpPr>
                <a:spLocks/>
              </p:cNvSpPr>
              <p:nvPr/>
            </p:nvSpPr>
            <p:spPr bwMode="auto">
              <a:xfrm>
                <a:off x="3009901" y="3028950"/>
                <a:ext cx="176213" cy="193675"/>
              </a:xfrm>
              <a:custGeom>
                <a:avLst/>
                <a:gdLst>
                  <a:gd name="T0" fmla="*/ 0 w 49"/>
                  <a:gd name="T1" fmla="*/ 17 h 54"/>
                  <a:gd name="T2" fmla="*/ 29 w 49"/>
                  <a:gd name="T3" fmla="*/ 54 h 54"/>
                  <a:gd name="T4" fmla="*/ 49 w 49"/>
                  <a:gd name="T5" fmla="*/ 42 h 54"/>
                  <a:gd name="T6" fmla="*/ 17 w 49"/>
                  <a:gd name="T7" fmla="*/ 0 h 54"/>
                  <a:gd name="T8" fmla="*/ 0 w 49"/>
                  <a:gd name="T9" fmla="*/ 1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54">
                    <a:moveTo>
                      <a:pt x="0" y="17"/>
                    </a:moveTo>
                    <a:cubicBezTo>
                      <a:pt x="11" y="28"/>
                      <a:pt x="21" y="41"/>
                      <a:pt x="29" y="54"/>
                    </a:cubicBezTo>
                    <a:cubicBezTo>
                      <a:pt x="49" y="42"/>
                      <a:pt x="49" y="42"/>
                      <a:pt x="49" y="42"/>
                    </a:cubicBezTo>
                    <a:cubicBezTo>
                      <a:pt x="40" y="27"/>
                      <a:pt x="29" y="13"/>
                      <a:pt x="17" y="0"/>
                    </a:cubicBezTo>
                    <a:lnTo>
                      <a:pt x="0" y="17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2211388" y="2952750"/>
              <a:ext cx="846138" cy="863601"/>
              <a:chOff x="2211388" y="2952750"/>
              <a:chExt cx="846138" cy="863601"/>
            </a:xfrm>
            <a:solidFill>
              <a:schemeClr val="tx1">
                <a:lumMod val="60000"/>
                <a:lumOff val="40000"/>
              </a:schemeClr>
            </a:solidFill>
          </p:grpSpPr>
          <p:sp>
            <p:nvSpPr>
              <p:cNvPr id="22" name="Freeform 5"/>
              <p:cNvSpPr>
                <a:spLocks/>
              </p:cNvSpPr>
              <p:nvPr/>
            </p:nvSpPr>
            <p:spPr bwMode="auto">
              <a:xfrm>
                <a:off x="2211388" y="3395663"/>
                <a:ext cx="425450" cy="420688"/>
              </a:xfrm>
              <a:custGeom>
                <a:avLst/>
                <a:gdLst>
                  <a:gd name="T0" fmla="*/ 116 w 118"/>
                  <a:gd name="T1" fmla="*/ 49 h 117"/>
                  <a:gd name="T2" fmla="*/ 101 w 118"/>
                  <a:gd name="T3" fmla="*/ 95 h 117"/>
                  <a:gd name="T4" fmla="*/ 23 w 118"/>
                  <a:gd name="T5" fmla="*/ 96 h 117"/>
                  <a:gd name="T6" fmla="*/ 21 w 118"/>
                  <a:gd name="T7" fmla="*/ 18 h 117"/>
                  <a:gd name="T8" fmla="*/ 67 w 118"/>
                  <a:gd name="T9" fmla="*/ 1 h 117"/>
                  <a:gd name="T10" fmla="*/ 40 w 118"/>
                  <a:gd name="T11" fmla="*/ 25 h 117"/>
                  <a:gd name="T12" fmla="*/ 26 w 118"/>
                  <a:gd name="T13" fmla="*/ 59 h 117"/>
                  <a:gd name="T14" fmla="*/ 36 w 118"/>
                  <a:gd name="T15" fmla="*/ 82 h 117"/>
                  <a:gd name="T16" fmla="*/ 61 w 118"/>
                  <a:gd name="T17" fmla="*/ 92 h 117"/>
                  <a:gd name="T18" fmla="*/ 94 w 118"/>
                  <a:gd name="T19" fmla="*/ 77 h 117"/>
                  <a:gd name="T20" fmla="*/ 116 w 118"/>
                  <a:gd name="T21" fmla="*/ 4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8" h="117">
                    <a:moveTo>
                      <a:pt x="116" y="49"/>
                    </a:moveTo>
                    <a:cubicBezTo>
                      <a:pt x="118" y="65"/>
                      <a:pt x="113" y="82"/>
                      <a:pt x="101" y="95"/>
                    </a:cubicBezTo>
                    <a:cubicBezTo>
                      <a:pt x="80" y="117"/>
                      <a:pt x="45" y="117"/>
                      <a:pt x="23" y="96"/>
                    </a:cubicBezTo>
                    <a:cubicBezTo>
                      <a:pt x="1" y="75"/>
                      <a:pt x="0" y="40"/>
                      <a:pt x="21" y="18"/>
                    </a:cubicBezTo>
                    <a:cubicBezTo>
                      <a:pt x="34" y="5"/>
                      <a:pt x="50" y="0"/>
                      <a:pt x="67" y="1"/>
                    </a:cubicBezTo>
                    <a:cubicBezTo>
                      <a:pt x="40" y="25"/>
                      <a:pt x="40" y="25"/>
                      <a:pt x="40" y="25"/>
                    </a:cubicBezTo>
                    <a:cubicBezTo>
                      <a:pt x="27" y="35"/>
                      <a:pt x="24" y="47"/>
                      <a:pt x="26" y="59"/>
                    </a:cubicBezTo>
                    <a:cubicBezTo>
                      <a:pt x="26" y="67"/>
                      <a:pt x="30" y="76"/>
                      <a:pt x="36" y="82"/>
                    </a:cubicBezTo>
                    <a:cubicBezTo>
                      <a:pt x="43" y="89"/>
                      <a:pt x="52" y="92"/>
                      <a:pt x="61" y="92"/>
                    </a:cubicBezTo>
                    <a:cubicBezTo>
                      <a:pt x="72" y="93"/>
                      <a:pt x="84" y="89"/>
                      <a:pt x="94" y="77"/>
                    </a:cubicBezTo>
                    <a:cubicBezTo>
                      <a:pt x="116" y="49"/>
                      <a:pt x="116" y="49"/>
                      <a:pt x="116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3" name="Freeform 6"/>
              <p:cNvSpPr>
                <a:spLocks/>
              </p:cNvSpPr>
              <p:nvPr/>
            </p:nvSpPr>
            <p:spPr bwMode="auto">
              <a:xfrm>
                <a:off x="2265363" y="2952750"/>
                <a:ext cx="792163" cy="809625"/>
              </a:xfrm>
              <a:custGeom>
                <a:avLst/>
                <a:gdLst>
                  <a:gd name="T0" fmla="*/ 220 w 220"/>
                  <a:gd name="T1" fmla="*/ 6 h 225"/>
                  <a:gd name="T2" fmla="*/ 159 w 220"/>
                  <a:gd name="T3" fmla="*/ 82 h 225"/>
                  <a:gd name="T4" fmla="*/ 70 w 220"/>
                  <a:gd name="T5" fmla="*/ 193 h 225"/>
                  <a:gd name="T6" fmla="*/ 32 w 220"/>
                  <a:gd name="T7" fmla="*/ 156 h 225"/>
                  <a:gd name="T8" fmla="*/ 139 w 220"/>
                  <a:gd name="T9" fmla="*/ 63 h 225"/>
                  <a:gd name="T10" fmla="*/ 213 w 220"/>
                  <a:gd name="T11" fmla="*/ 0 h 225"/>
                  <a:gd name="T12" fmla="*/ 220 w 220"/>
                  <a:gd name="T13" fmla="*/ 6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0" h="225">
                    <a:moveTo>
                      <a:pt x="220" y="6"/>
                    </a:moveTo>
                    <a:cubicBezTo>
                      <a:pt x="159" y="82"/>
                      <a:pt x="159" y="82"/>
                      <a:pt x="159" y="82"/>
                    </a:cubicBezTo>
                    <a:cubicBezTo>
                      <a:pt x="70" y="193"/>
                      <a:pt x="70" y="193"/>
                      <a:pt x="70" y="193"/>
                    </a:cubicBezTo>
                    <a:cubicBezTo>
                      <a:pt x="45" y="225"/>
                      <a:pt x="0" y="183"/>
                      <a:pt x="32" y="156"/>
                    </a:cubicBezTo>
                    <a:cubicBezTo>
                      <a:pt x="139" y="63"/>
                      <a:pt x="139" y="63"/>
                      <a:pt x="139" y="63"/>
                    </a:cubicBezTo>
                    <a:cubicBezTo>
                      <a:pt x="213" y="0"/>
                      <a:pt x="213" y="0"/>
                      <a:pt x="213" y="0"/>
                    </a:cubicBezTo>
                    <a:cubicBezTo>
                      <a:pt x="220" y="6"/>
                      <a:pt x="220" y="6"/>
                      <a:pt x="220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1825410" y="5017417"/>
              <a:ext cx="120815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Insert Text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766484" y="4256157"/>
              <a:ext cx="13260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$890</a:t>
              </a:r>
              <a:endParaRPr lang="id-ID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4703307D-9851-4FB7-8E8D-CE282BDD9413}"/>
              </a:ext>
            </a:extLst>
          </p:cNvPr>
          <p:cNvGrpSpPr/>
          <p:nvPr/>
        </p:nvGrpSpPr>
        <p:grpSpPr>
          <a:xfrm>
            <a:off x="6263569" y="1907648"/>
            <a:ext cx="5334264" cy="1321140"/>
            <a:chOff x="6263569" y="1907648"/>
            <a:chExt cx="5334264" cy="1321140"/>
          </a:xfrm>
        </p:grpSpPr>
        <p:sp>
          <p:nvSpPr>
            <p:cNvPr id="26" name="TextBox 25"/>
            <p:cNvSpPr txBox="1"/>
            <p:nvPr/>
          </p:nvSpPr>
          <p:spPr>
            <a:xfrm>
              <a:off x="6263569" y="1907648"/>
              <a:ext cx="14670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Description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274181" y="2209535"/>
              <a:ext cx="5323652" cy="10192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d-ID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every 6 emails received, we get 3 Phone calls. Suitable for all categories business and personal presentation</a:t>
              </a: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id-ID" sz="1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Suitable for all categories business and personal presentation</a:t>
              </a:r>
              <a:r>
                <a:rPr lang="id-ID" sz="1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id-ID" sz="1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D8DAA38-358B-435D-B8AA-C29643CF3A78}"/>
              </a:ext>
            </a:extLst>
          </p:cNvPr>
          <p:cNvGrpSpPr/>
          <p:nvPr/>
        </p:nvGrpSpPr>
        <p:grpSpPr>
          <a:xfrm>
            <a:off x="6434582" y="3460850"/>
            <a:ext cx="4939084" cy="403225"/>
            <a:chOff x="6434582" y="3460850"/>
            <a:chExt cx="4939084" cy="403225"/>
          </a:xfrm>
        </p:grpSpPr>
        <p:sp>
          <p:nvSpPr>
            <p:cNvPr id="28" name="TextBox 27"/>
            <p:cNvSpPr txBox="1"/>
            <p:nvPr/>
          </p:nvSpPr>
          <p:spPr>
            <a:xfrm>
              <a:off x="6899275" y="3508574"/>
              <a:ext cx="140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Car</a:t>
              </a:r>
              <a:endPara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9" name="Group 38"/>
            <p:cNvGrpSpPr/>
            <p:nvPr/>
          </p:nvGrpSpPr>
          <p:grpSpPr>
            <a:xfrm>
              <a:off x="8396288" y="3460850"/>
              <a:ext cx="2120901" cy="403225"/>
              <a:chOff x="8396288" y="3280873"/>
              <a:chExt cx="2120901" cy="403225"/>
            </a:xfrm>
          </p:grpSpPr>
          <p:sp>
            <p:nvSpPr>
              <p:cNvPr id="40" name="Freeform 26"/>
              <p:cNvSpPr>
                <a:spLocks noEditPoints="1"/>
              </p:cNvSpPr>
              <p:nvPr/>
            </p:nvSpPr>
            <p:spPr bwMode="auto">
              <a:xfrm>
                <a:off x="8396288" y="3280873"/>
                <a:ext cx="374650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27"/>
              <p:cNvSpPr>
                <a:spLocks noEditPoints="1"/>
              </p:cNvSpPr>
              <p:nvPr/>
            </p:nvSpPr>
            <p:spPr bwMode="auto">
              <a:xfrm>
                <a:off x="8832850" y="3280873"/>
                <a:ext cx="374650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28"/>
              <p:cNvSpPr>
                <a:spLocks noEditPoints="1"/>
              </p:cNvSpPr>
              <p:nvPr/>
            </p:nvSpPr>
            <p:spPr bwMode="auto">
              <a:xfrm>
                <a:off x="9267825" y="3280873"/>
                <a:ext cx="376238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29"/>
              <p:cNvSpPr>
                <a:spLocks noEditPoints="1"/>
              </p:cNvSpPr>
              <p:nvPr/>
            </p:nvSpPr>
            <p:spPr bwMode="auto">
              <a:xfrm>
                <a:off x="9704388" y="3280873"/>
                <a:ext cx="376238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30"/>
              <p:cNvSpPr>
                <a:spLocks/>
              </p:cNvSpPr>
              <p:nvPr/>
            </p:nvSpPr>
            <p:spPr bwMode="auto">
              <a:xfrm>
                <a:off x="10228263" y="3493598"/>
                <a:ext cx="288925" cy="190500"/>
              </a:xfrm>
              <a:custGeom>
                <a:avLst/>
                <a:gdLst>
                  <a:gd name="T0" fmla="*/ 0 w 350"/>
                  <a:gd name="T1" fmla="*/ 0 h 231"/>
                  <a:gd name="T2" fmla="*/ 0 w 350"/>
                  <a:gd name="T3" fmla="*/ 207 h 231"/>
                  <a:gd name="T4" fmla="*/ 24 w 350"/>
                  <a:gd name="T5" fmla="*/ 231 h 231"/>
                  <a:gd name="T6" fmla="*/ 325 w 350"/>
                  <a:gd name="T7" fmla="*/ 231 h 231"/>
                  <a:gd name="T8" fmla="*/ 350 w 350"/>
                  <a:gd name="T9" fmla="*/ 207 h 231"/>
                  <a:gd name="T10" fmla="*/ 350 w 350"/>
                  <a:gd name="T11" fmla="*/ 0 h 231"/>
                  <a:gd name="T12" fmla="*/ 0 w 350"/>
                  <a:gd name="T13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0" h="231">
                    <a:moveTo>
                      <a:pt x="0" y="0"/>
                    </a:moveTo>
                    <a:cubicBezTo>
                      <a:pt x="0" y="207"/>
                      <a:pt x="0" y="207"/>
                      <a:pt x="0" y="207"/>
                    </a:cubicBezTo>
                    <a:cubicBezTo>
                      <a:pt x="0" y="221"/>
                      <a:pt x="10" y="231"/>
                      <a:pt x="24" y="231"/>
                    </a:cubicBezTo>
                    <a:cubicBezTo>
                      <a:pt x="325" y="231"/>
                      <a:pt x="325" y="231"/>
                      <a:pt x="325" y="231"/>
                    </a:cubicBezTo>
                    <a:cubicBezTo>
                      <a:pt x="339" y="231"/>
                      <a:pt x="350" y="221"/>
                      <a:pt x="350" y="207"/>
                    </a:cubicBezTo>
                    <a:cubicBezTo>
                      <a:pt x="350" y="0"/>
                      <a:pt x="350" y="0"/>
                      <a:pt x="3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31"/>
              <p:cNvSpPr>
                <a:spLocks noEditPoints="1"/>
              </p:cNvSpPr>
              <p:nvPr/>
            </p:nvSpPr>
            <p:spPr bwMode="auto">
              <a:xfrm>
                <a:off x="10140951" y="3280873"/>
                <a:ext cx="376238" cy="209550"/>
              </a:xfrm>
              <a:custGeom>
                <a:avLst/>
                <a:gdLst>
                  <a:gd name="T0" fmla="*/ 106 w 456"/>
                  <a:gd name="T1" fmla="*/ 91 h 255"/>
                  <a:gd name="T2" fmla="*/ 106 w 456"/>
                  <a:gd name="T3" fmla="*/ 255 h 255"/>
                  <a:gd name="T4" fmla="*/ 456 w 456"/>
                  <a:gd name="T5" fmla="*/ 255 h 255"/>
                  <a:gd name="T6" fmla="*/ 456 w 456"/>
                  <a:gd name="T7" fmla="*/ 134 h 255"/>
                  <a:gd name="T8" fmla="*/ 436 w 456"/>
                  <a:gd name="T9" fmla="*/ 96 h 255"/>
                  <a:gd name="T10" fmla="*/ 372 w 456"/>
                  <a:gd name="T11" fmla="*/ 50 h 255"/>
                  <a:gd name="T12" fmla="*/ 328 w 456"/>
                  <a:gd name="T13" fmla="*/ 36 h 255"/>
                  <a:gd name="T14" fmla="*/ 130 w 456"/>
                  <a:gd name="T15" fmla="*/ 36 h 255"/>
                  <a:gd name="T16" fmla="*/ 121 w 456"/>
                  <a:gd name="T17" fmla="*/ 38 h 255"/>
                  <a:gd name="T18" fmla="*/ 83 w 456"/>
                  <a:gd name="T19" fmla="*/ 0 h 255"/>
                  <a:gd name="T20" fmla="*/ 0 w 456"/>
                  <a:gd name="T21" fmla="*/ 0 h 255"/>
                  <a:gd name="T22" fmla="*/ 0 w 456"/>
                  <a:gd name="T23" fmla="*/ 48 h 255"/>
                  <a:gd name="T24" fmla="*/ 63 w 456"/>
                  <a:gd name="T25" fmla="*/ 48 h 255"/>
                  <a:gd name="T26" fmla="*/ 106 w 456"/>
                  <a:gd name="T27" fmla="*/ 91 h 255"/>
                  <a:gd name="T28" fmla="*/ 239 w 456"/>
                  <a:gd name="T29" fmla="*/ 86 h 255"/>
                  <a:gd name="T30" fmla="*/ 249 w 456"/>
                  <a:gd name="T31" fmla="*/ 76 h 255"/>
                  <a:gd name="T32" fmla="*/ 314 w 456"/>
                  <a:gd name="T33" fmla="*/ 76 h 255"/>
                  <a:gd name="T34" fmla="*/ 331 w 456"/>
                  <a:gd name="T35" fmla="*/ 81 h 255"/>
                  <a:gd name="T36" fmla="*/ 403 w 456"/>
                  <a:gd name="T37" fmla="*/ 128 h 255"/>
                  <a:gd name="T38" fmla="*/ 401 w 456"/>
                  <a:gd name="T39" fmla="*/ 133 h 255"/>
                  <a:gd name="T40" fmla="*/ 249 w 456"/>
                  <a:gd name="T41" fmla="*/ 133 h 255"/>
                  <a:gd name="T42" fmla="*/ 239 w 456"/>
                  <a:gd name="T43" fmla="*/ 123 h 255"/>
                  <a:gd name="T44" fmla="*/ 239 w 456"/>
                  <a:gd name="T45" fmla="*/ 8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56" h="255">
                    <a:moveTo>
                      <a:pt x="106" y="91"/>
                    </a:moveTo>
                    <a:cubicBezTo>
                      <a:pt x="106" y="255"/>
                      <a:pt x="106" y="255"/>
                      <a:pt x="106" y="255"/>
                    </a:cubicBezTo>
                    <a:cubicBezTo>
                      <a:pt x="456" y="255"/>
                      <a:pt x="456" y="255"/>
                      <a:pt x="456" y="255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lnTo>
                      <a:pt x="106" y="91"/>
                    </a:lnTo>
                    <a:close/>
                    <a:moveTo>
                      <a:pt x="239" y="86"/>
                    </a:move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lnTo>
                      <a:pt x="239" y="86"/>
                    </a:ln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0" name="Freeform 249"/>
            <p:cNvSpPr>
              <a:spLocks noEditPoints="1"/>
            </p:cNvSpPr>
            <p:nvPr/>
          </p:nvSpPr>
          <p:spPr bwMode="auto">
            <a:xfrm>
              <a:off x="6434582" y="3528317"/>
              <a:ext cx="315774" cy="268289"/>
            </a:xfrm>
            <a:custGeom>
              <a:avLst/>
              <a:gdLst>
                <a:gd name="T0" fmla="*/ 51 w 56"/>
                <a:gd name="T1" fmla="*/ 20 h 48"/>
                <a:gd name="T2" fmla="*/ 54 w 56"/>
                <a:gd name="T3" fmla="*/ 16 h 48"/>
                <a:gd name="T4" fmla="*/ 54 w 56"/>
                <a:gd name="T5" fmla="*/ 12 h 48"/>
                <a:gd name="T6" fmla="*/ 45 w 56"/>
                <a:gd name="T7" fmla="*/ 4 h 48"/>
                <a:gd name="T8" fmla="*/ 16 w 56"/>
                <a:gd name="T9" fmla="*/ 0 h 48"/>
                <a:gd name="T10" fmla="*/ 8 w 56"/>
                <a:gd name="T11" fmla="*/ 12 h 48"/>
                <a:gd name="T12" fmla="*/ 0 w 56"/>
                <a:gd name="T13" fmla="*/ 14 h 48"/>
                <a:gd name="T14" fmla="*/ 7 w 56"/>
                <a:gd name="T15" fmla="*/ 16 h 48"/>
                <a:gd name="T16" fmla="*/ 2 w 56"/>
                <a:gd name="T17" fmla="*/ 20 h 48"/>
                <a:gd name="T18" fmla="*/ 0 w 56"/>
                <a:gd name="T19" fmla="*/ 34 h 48"/>
                <a:gd name="T20" fmla="*/ 4 w 56"/>
                <a:gd name="T21" fmla="*/ 36 h 48"/>
                <a:gd name="T22" fmla="*/ 8 w 56"/>
                <a:gd name="T23" fmla="*/ 48 h 48"/>
                <a:gd name="T24" fmla="*/ 16 w 56"/>
                <a:gd name="T25" fmla="*/ 44 h 48"/>
                <a:gd name="T26" fmla="*/ 40 w 56"/>
                <a:gd name="T27" fmla="*/ 36 h 48"/>
                <a:gd name="T28" fmla="*/ 44 w 56"/>
                <a:gd name="T29" fmla="*/ 48 h 48"/>
                <a:gd name="T30" fmla="*/ 52 w 56"/>
                <a:gd name="T31" fmla="*/ 44 h 48"/>
                <a:gd name="T32" fmla="*/ 54 w 56"/>
                <a:gd name="T33" fmla="*/ 36 h 48"/>
                <a:gd name="T34" fmla="*/ 56 w 56"/>
                <a:gd name="T35" fmla="*/ 22 h 48"/>
                <a:gd name="T36" fmla="*/ 15 w 56"/>
                <a:gd name="T37" fmla="*/ 5 h 48"/>
                <a:gd name="T38" fmla="*/ 24 w 56"/>
                <a:gd name="T39" fmla="*/ 4 h 48"/>
                <a:gd name="T40" fmla="*/ 26 w 56"/>
                <a:gd name="T41" fmla="*/ 8 h 48"/>
                <a:gd name="T42" fmla="*/ 32 w 56"/>
                <a:gd name="T43" fmla="*/ 6 h 48"/>
                <a:gd name="T44" fmla="*/ 40 w 56"/>
                <a:gd name="T45" fmla="*/ 4 h 48"/>
                <a:gd name="T46" fmla="*/ 46 w 56"/>
                <a:gd name="T47" fmla="*/ 20 h 48"/>
                <a:gd name="T48" fmla="*/ 15 w 56"/>
                <a:gd name="T49" fmla="*/ 5 h 48"/>
                <a:gd name="T50" fmla="*/ 8 w 56"/>
                <a:gd name="T51" fmla="*/ 28 h 48"/>
                <a:gd name="T52" fmla="*/ 16 w 56"/>
                <a:gd name="T53" fmla="*/ 28 h 48"/>
                <a:gd name="T54" fmla="*/ 36 w 56"/>
                <a:gd name="T55" fmla="*/ 32 h 48"/>
                <a:gd name="T56" fmla="*/ 20 w 56"/>
                <a:gd name="T57" fmla="*/ 28 h 48"/>
                <a:gd name="T58" fmla="*/ 36 w 56"/>
                <a:gd name="T59" fmla="*/ 32 h 48"/>
                <a:gd name="T60" fmla="*/ 40 w 56"/>
                <a:gd name="T61" fmla="*/ 28 h 48"/>
                <a:gd name="T62" fmla="*/ 48 w 56"/>
                <a:gd name="T63" fmla="*/ 2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6" h="48">
                  <a:moveTo>
                    <a:pt x="54" y="20"/>
                  </a:moveTo>
                  <a:cubicBezTo>
                    <a:pt x="51" y="20"/>
                    <a:pt x="51" y="20"/>
                    <a:pt x="51" y="20"/>
                  </a:cubicBezTo>
                  <a:cubicBezTo>
                    <a:pt x="49" y="16"/>
                    <a:pt x="49" y="16"/>
                    <a:pt x="49" y="16"/>
                  </a:cubicBezTo>
                  <a:cubicBezTo>
                    <a:pt x="54" y="16"/>
                    <a:pt x="54" y="16"/>
                    <a:pt x="54" y="16"/>
                  </a:cubicBezTo>
                  <a:cubicBezTo>
                    <a:pt x="55" y="16"/>
                    <a:pt x="56" y="15"/>
                    <a:pt x="56" y="14"/>
                  </a:cubicBezTo>
                  <a:cubicBezTo>
                    <a:pt x="56" y="13"/>
                    <a:pt x="55" y="12"/>
                    <a:pt x="54" y="12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5" y="4"/>
                    <a:pt x="45" y="4"/>
                    <a:pt x="45" y="4"/>
                  </a:cubicBezTo>
                  <a:cubicBezTo>
                    <a:pt x="45" y="2"/>
                    <a:pt x="42" y="0"/>
                    <a:pt x="40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0"/>
                    <a:pt x="11" y="2"/>
                    <a:pt x="11" y="4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0" y="13"/>
                    <a:pt x="0" y="14"/>
                  </a:cubicBezTo>
                  <a:cubicBezTo>
                    <a:pt x="0" y="15"/>
                    <a:pt x="1" y="16"/>
                    <a:pt x="2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20"/>
                    <a:pt x="0" y="21"/>
                    <a:pt x="0" y="22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1" y="36"/>
                    <a:pt x="2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6"/>
                    <a:pt x="6" y="48"/>
                    <a:pt x="8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4" y="48"/>
                    <a:pt x="16" y="46"/>
                    <a:pt x="16" y="44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0" y="46"/>
                    <a:pt x="42" y="48"/>
                    <a:pt x="44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50" y="48"/>
                    <a:pt x="52" y="46"/>
                    <a:pt x="52" y="44"/>
                  </a:cubicBezTo>
                  <a:cubicBezTo>
                    <a:pt x="52" y="36"/>
                    <a:pt x="52" y="36"/>
                    <a:pt x="52" y="36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5" y="36"/>
                    <a:pt x="56" y="35"/>
                    <a:pt x="56" y="34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6" y="21"/>
                    <a:pt x="55" y="20"/>
                    <a:pt x="54" y="20"/>
                  </a:cubicBezTo>
                  <a:close/>
                  <a:moveTo>
                    <a:pt x="15" y="5"/>
                  </a:moveTo>
                  <a:cubicBezTo>
                    <a:pt x="15" y="5"/>
                    <a:pt x="16" y="4"/>
                    <a:pt x="16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4" y="7"/>
                    <a:pt x="25" y="8"/>
                    <a:pt x="26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1" y="8"/>
                    <a:pt x="32" y="7"/>
                    <a:pt x="32" y="6"/>
                  </a:cubicBezTo>
                  <a:cubicBezTo>
                    <a:pt x="32" y="4"/>
                    <a:pt x="32" y="4"/>
                    <a:pt x="32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"/>
                    <a:pt x="41" y="5"/>
                    <a:pt x="41" y="5"/>
                  </a:cubicBezTo>
                  <a:cubicBezTo>
                    <a:pt x="46" y="20"/>
                    <a:pt x="46" y="20"/>
                    <a:pt x="46" y="20"/>
                  </a:cubicBezTo>
                  <a:cubicBezTo>
                    <a:pt x="10" y="20"/>
                    <a:pt x="10" y="20"/>
                    <a:pt x="10" y="20"/>
                  </a:cubicBezTo>
                  <a:lnTo>
                    <a:pt x="15" y="5"/>
                  </a:lnTo>
                  <a:close/>
                  <a:moveTo>
                    <a:pt x="12" y="32"/>
                  </a:moveTo>
                  <a:cubicBezTo>
                    <a:pt x="10" y="32"/>
                    <a:pt x="8" y="30"/>
                    <a:pt x="8" y="28"/>
                  </a:cubicBezTo>
                  <a:cubicBezTo>
                    <a:pt x="8" y="26"/>
                    <a:pt x="10" y="24"/>
                    <a:pt x="12" y="24"/>
                  </a:cubicBezTo>
                  <a:cubicBezTo>
                    <a:pt x="14" y="24"/>
                    <a:pt x="16" y="26"/>
                    <a:pt x="16" y="28"/>
                  </a:cubicBezTo>
                  <a:cubicBezTo>
                    <a:pt x="16" y="30"/>
                    <a:pt x="14" y="32"/>
                    <a:pt x="12" y="32"/>
                  </a:cubicBezTo>
                  <a:close/>
                  <a:moveTo>
                    <a:pt x="36" y="32"/>
                  </a:moveTo>
                  <a:cubicBezTo>
                    <a:pt x="20" y="32"/>
                    <a:pt x="20" y="32"/>
                    <a:pt x="20" y="32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36" y="28"/>
                    <a:pt x="36" y="28"/>
                    <a:pt x="36" y="28"/>
                  </a:cubicBezTo>
                  <a:lnTo>
                    <a:pt x="36" y="32"/>
                  </a:lnTo>
                  <a:close/>
                  <a:moveTo>
                    <a:pt x="44" y="32"/>
                  </a:moveTo>
                  <a:cubicBezTo>
                    <a:pt x="42" y="32"/>
                    <a:pt x="40" y="30"/>
                    <a:pt x="40" y="28"/>
                  </a:cubicBezTo>
                  <a:cubicBezTo>
                    <a:pt x="40" y="26"/>
                    <a:pt x="42" y="24"/>
                    <a:pt x="44" y="24"/>
                  </a:cubicBezTo>
                  <a:cubicBezTo>
                    <a:pt x="46" y="24"/>
                    <a:pt x="48" y="26"/>
                    <a:pt x="48" y="28"/>
                  </a:cubicBezTo>
                  <a:cubicBezTo>
                    <a:pt x="48" y="30"/>
                    <a:pt x="46" y="32"/>
                    <a:pt x="44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10676039" y="3463495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95%</a:t>
              </a:r>
              <a:endParaRPr lang="id-ID" sz="2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80FBFE30-12AB-4524-83B9-FB90D956758D}"/>
              </a:ext>
            </a:extLst>
          </p:cNvPr>
          <p:cNvGrpSpPr/>
          <p:nvPr/>
        </p:nvGrpSpPr>
        <p:grpSpPr>
          <a:xfrm>
            <a:off x="6410319" y="4042764"/>
            <a:ext cx="4963347" cy="415036"/>
            <a:chOff x="6410319" y="4042764"/>
            <a:chExt cx="4963347" cy="415036"/>
          </a:xfrm>
        </p:grpSpPr>
        <p:sp>
          <p:nvSpPr>
            <p:cNvPr id="29" name="TextBox 28"/>
            <p:cNvSpPr txBox="1"/>
            <p:nvPr/>
          </p:nvSpPr>
          <p:spPr>
            <a:xfrm>
              <a:off x="6899275" y="4102299"/>
              <a:ext cx="140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Motorcycle</a:t>
              </a:r>
              <a:endPara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8396288" y="4054575"/>
              <a:ext cx="2120900" cy="403225"/>
              <a:chOff x="8396288" y="3874598"/>
              <a:chExt cx="2120900" cy="403225"/>
            </a:xfrm>
          </p:grpSpPr>
          <p:sp>
            <p:nvSpPr>
              <p:cNvPr id="33" name="Freeform 26"/>
              <p:cNvSpPr>
                <a:spLocks noEditPoints="1"/>
              </p:cNvSpPr>
              <p:nvPr/>
            </p:nvSpPr>
            <p:spPr bwMode="auto">
              <a:xfrm>
                <a:off x="8396288" y="3874598"/>
                <a:ext cx="374650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Freeform 27"/>
              <p:cNvSpPr>
                <a:spLocks noEditPoints="1"/>
              </p:cNvSpPr>
              <p:nvPr/>
            </p:nvSpPr>
            <p:spPr bwMode="auto">
              <a:xfrm>
                <a:off x="8832850" y="3874598"/>
                <a:ext cx="374650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" name="Freeform 28"/>
              <p:cNvSpPr>
                <a:spLocks noEditPoints="1"/>
              </p:cNvSpPr>
              <p:nvPr/>
            </p:nvSpPr>
            <p:spPr bwMode="auto">
              <a:xfrm>
                <a:off x="9267825" y="3874598"/>
                <a:ext cx="376238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Freeform 29"/>
              <p:cNvSpPr>
                <a:spLocks noEditPoints="1"/>
              </p:cNvSpPr>
              <p:nvPr/>
            </p:nvSpPr>
            <p:spPr bwMode="auto">
              <a:xfrm>
                <a:off x="10140950" y="3874598"/>
                <a:ext cx="376238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Freeform 30"/>
              <p:cNvSpPr>
                <a:spLocks/>
              </p:cNvSpPr>
              <p:nvPr/>
            </p:nvSpPr>
            <p:spPr bwMode="auto">
              <a:xfrm>
                <a:off x="9791700" y="4087323"/>
                <a:ext cx="288925" cy="190500"/>
              </a:xfrm>
              <a:custGeom>
                <a:avLst/>
                <a:gdLst>
                  <a:gd name="T0" fmla="*/ 0 w 350"/>
                  <a:gd name="T1" fmla="*/ 0 h 231"/>
                  <a:gd name="T2" fmla="*/ 0 w 350"/>
                  <a:gd name="T3" fmla="*/ 207 h 231"/>
                  <a:gd name="T4" fmla="*/ 24 w 350"/>
                  <a:gd name="T5" fmla="*/ 231 h 231"/>
                  <a:gd name="T6" fmla="*/ 325 w 350"/>
                  <a:gd name="T7" fmla="*/ 231 h 231"/>
                  <a:gd name="T8" fmla="*/ 350 w 350"/>
                  <a:gd name="T9" fmla="*/ 207 h 231"/>
                  <a:gd name="T10" fmla="*/ 350 w 350"/>
                  <a:gd name="T11" fmla="*/ 0 h 231"/>
                  <a:gd name="T12" fmla="*/ 0 w 350"/>
                  <a:gd name="T13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0" h="231">
                    <a:moveTo>
                      <a:pt x="0" y="0"/>
                    </a:moveTo>
                    <a:cubicBezTo>
                      <a:pt x="0" y="207"/>
                      <a:pt x="0" y="207"/>
                      <a:pt x="0" y="207"/>
                    </a:cubicBezTo>
                    <a:cubicBezTo>
                      <a:pt x="0" y="221"/>
                      <a:pt x="10" y="231"/>
                      <a:pt x="24" y="231"/>
                    </a:cubicBezTo>
                    <a:cubicBezTo>
                      <a:pt x="325" y="231"/>
                      <a:pt x="325" y="231"/>
                      <a:pt x="325" y="231"/>
                    </a:cubicBezTo>
                    <a:cubicBezTo>
                      <a:pt x="339" y="231"/>
                      <a:pt x="350" y="221"/>
                      <a:pt x="350" y="207"/>
                    </a:cubicBezTo>
                    <a:cubicBezTo>
                      <a:pt x="350" y="0"/>
                      <a:pt x="350" y="0"/>
                      <a:pt x="3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" name="Freeform 31"/>
              <p:cNvSpPr>
                <a:spLocks noEditPoints="1"/>
              </p:cNvSpPr>
              <p:nvPr/>
            </p:nvSpPr>
            <p:spPr bwMode="auto">
              <a:xfrm>
                <a:off x="9704388" y="3874598"/>
                <a:ext cx="376238" cy="209550"/>
              </a:xfrm>
              <a:custGeom>
                <a:avLst/>
                <a:gdLst>
                  <a:gd name="T0" fmla="*/ 106 w 456"/>
                  <a:gd name="T1" fmla="*/ 91 h 255"/>
                  <a:gd name="T2" fmla="*/ 106 w 456"/>
                  <a:gd name="T3" fmla="*/ 255 h 255"/>
                  <a:gd name="T4" fmla="*/ 456 w 456"/>
                  <a:gd name="T5" fmla="*/ 255 h 255"/>
                  <a:gd name="T6" fmla="*/ 456 w 456"/>
                  <a:gd name="T7" fmla="*/ 134 h 255"/>
                  <a:gd name="T8" fmla="*/ 436 w 456"/>
                  <a:gd name="T9" fmla="*/ 96 h 255"/>
                  <a:gd name="T10" fmla="*/ 372 w 456"/>
                  <a:gd name="T11" fmla="*/ 50 h 255"/>
                  <a:gd name="T12" fmla="*/ 328 w 456"/>
                  <a:gd name="T13" fmla="*/ 36 h 255"/>
                  <a:gd name="T14" fmla="*/ 130 w 456"/>
                  <a:gd name="T15" fmla="*/ 36 h 255"/>
                  <a:gd name="T16" fmla="*/ 121 w 456"/>
                  <a:gd name="T17" fmla="*/ 38 h 255"/>
                  <a:gd name="T18" fmla="*/ 83 w 456"/>
                  <a:gd name="T19" fmla="*/ 0 h 255"/>
                  <a:gd name="T20" fmla="*/ 0 w 456"/>
                  <a:gd name="T21" fmla="*/ 0 h 255"/>
                  <a:gd name="T22" fmla="*/ 0 w 456"/>
                  <a:gd name="T23" fmla="*/ 48 h 255"/>
                  <a:gd name="T24" fmla="*/ 63 w 456"/>
                  <a:gd name="T25" fmla="*/ 48 h 255"/>
                  <a:gd name="T26" fmla="*/ 106 w 456"/>
                  <a:gd name="T27" fmla="*/ 91 h 255"/>
                  <a:gd name="T28" fmla="*/ 239 w 456"/>
                  <a:gd name="T29" fmla="*/ 86 h 255"/>
                  <a:gd name="T30" fmla="*/ 249 w 456"/>
                  <a:gd name="T31" fmla="*/ 76 h 255"/>
                  <a:gd name="T32" fmla="*/ 314 w 456"/>
                  <a:gd name="T33" fmla="*/ 76 h 255"/>
                  <a:gd name="T34" fmla="*/ 331 w 456"/>
                  <a:gd name="T35" fmla="*/ 81 h 255"/>
                  <a:gd name="T36" fmla="*/ 403 w 456"/>
                  <a:gd name="T37" fmla="*/ 128 h 255"/>
                  <a:gd name="T38" fmla="*/ 401 w 456"/>
                  <a:gd name="T39" fmla="*/ 133 h 255"/>
                  <a:gd name="T40" fmla="*/ 249 w 456"/>
                  <a:gd name="T41" fmla="*/ 133 h 255"/>
                  <a:gd name="T42" fmla="*/ 239 w 456"/>
                  <a:gd name="T43" fmla="*/ 123 h 255"/>
                  <a:gd name="T44" fmla="*/ 239 w 456"/>
                  <a:gd name="T45" fmla="*/ 8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56" h="255">
                    <a:moveTo>
                      <a:pt x="106" y="91"/>
                    </a:moveTo>
                    <a:cubicBezTo>
                      <a:pt x="106" y="255"/>
                      <a:pt x="106" y="255"/>
                      <a:pt x="106" y="255"/>
                    </a:cubicBezTo>
                    <a:cubicBezTo>
                      <a:pt x="456" y="255"/>
                      <a:pt x="456" y="255"/>
                      <a:pt x="456" y="255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lnTo>
                      <a:pt x="106" y="91"/>
                    </a:lnTo>
                    <a:close/>
                    <a:moveTo>
                      <a:pt x="239" y="86"/>
                    </a:move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lnTo>
                      <a:pt x="239" y="86"/>
                    </a:ln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6410319" y="4082904"/>
              <a:ext cx="364300" cy="296748"/>
              <a:chOff x="8863013" y="5997576"/>
              <a:chExt cx="239713" cy="195263"/>
            </a:xfrm>
            <a:solidFill>
              <a:schemeClr val="accent2"/>
            </a:solidFill>
          </p:grpSpPr>
          <p:sp>
            <p:nvSpPr>
              <p:cNvPr id="65" name="Freeform 264"/>
              <p:cNvSpPr>
                <a:spLocks/>
              </p:cNvSpPr>
              <p:nvPr/>
            </p:nvSpPr>
            <p:spPr bwMode="auto">
              <a:xfrm>
                <a:off x="8997951" y="5997576"/>
                <a:ext cx="90488" cy="120650"/>
              </a:xfrm>
              <a:custGeom>
                <a:avLst/>
                <a:gdLst>
                  <a:gd name="T0" fmla="*/ 2 w 24"/>
                  <a:gd name="T1" fmla="*/ 4 h 32"/>
                  <a:gd name="T2" fmla="*/ 6 w 24"/>
                  <a:gd name="T3" fmla="*/ 4 h 32"/>
                  <a:gd name="T4" fmla="*/ 8 w 24"/>
                  <a:gd name="T5" fmla="*/ 6 h 32"/>
                  <a:gd name="T6" fmla="*/ 8 w 24"/>
                  <a:gd name="T7" fmla="*/ 16 h 32"/>
                  <a:gd name="T8" fmla="*/ 8 w 24"/>
                  <a:gd name="T9" fmla="*/ 24 h 32"/>
                  <a:gd name="T10" fmla="*/ 16 w 24"/>
                  <a:gd name="T11" fmla="*/ 32 h 32"/>
                  <a:gd name="T12" fmla="*/ 22 w 24"/>
                  <a:gd name="T13" fmla="*/ 32 h 32"/>
                  <a:gd name="T14" fmla="*/ 24 w 24"/>
                  <a:gd name="T15" fmla="*/ 31 h 32"/>
                  <a:gd name="T16" fmla="*/ 24 w 24"/>
                  <a:gd name="T17" fmla="*/ 29 h 32"/>
                  <a:gd name="T18" fmla="*/ 16 w 24"/>
                  <a:gd name="T19" fmla="*/ 16 h 32"/>
                  <a:gd name="T20" fmla="*/ 16 w 24"/>
                  <a:gd name="T21" fmla="*/ 8 h 32"/>
                  <a:gd name="T22" fmla="*/ 8 w 24"/>
                  <a:gd name="T23" fmla="*/ 0 h 32"/>
                  <a:gd name="T24" fmla="*/ 2 w 24"/>
                  <a:gd name="T25" fmla="*/ 0 h 32"/>
                  <a:gd name="T26" fmla="*/ 0 w 24"/>
                  <a:gd name="T27" fmla="*/ 2 h 32"/>
                  <a:gd name="T28" fmla="*/ 2 w 24"/>
                  <a:gd name="T29" fmla="*/ 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2">
                    <a:moveTo>
                      <a:pt x="2" y="4"/>
                    </a:move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8"/>
                      <a:pt x="12" y="32"/>
                      <a:pt x="16" y="32"/>
                    </a:cubicBezTo>
                    <a:cubicBezTo>
                      <a:pt x="22" y="32"/>
                      <a:pt x="22" y="32"/>
                      <a:pt x="22" y="32"/>
                    </a:cubicBezTo>
                    <a:cubicBezTo>
                      <a:pt x="23" y="32"/>
                      <a:pt x="23" y="32"/>
                      <a:pt x="24" y="31"/>
                    </a:cubicBezTo>
                    <a:cubicBezTo>
                      <a:pt x="24" y="30"/>
                      <a:pt x="24" y="30"/>
                      <a:pt x="24" y="29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6" y="4"/>
                      <a:pt x="12" y="0"/>
                      <a:pt x="8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6" name="Freeform 265"/>
              <p:cNvSpPr>
                <a:spLocks/>
              </p:cNvSpPr>
              <p:nvPr/>
            </p:nvSpPr>
            <p:spPr bwMode="auto">
              <a:xfrm>
                <a:off x="9072563" y="6013451"/>
                <a:ext cx="30163" cy="44450"/>
              </a:xfrm>
              <a:custGeom>
                <a:avLst/>
                <a:gdLst>
                  <a:gd name="T0" fmla="*/ 6 w 8"/>
                  <a:gd name="T1" fmla="*/ 0 h 12"/>
                  <a:gd name="T2" fmla="*/ 0 w 8"/>
                  <a:gd name="T3" fmla="*/ 6 h 12"/>
                  <a:gd name="T4" fmla="*/ 6 w 8"/>
                  <a:gd name="T5" fmla="*/ 12 h 12"/>
                  <a:gd name="T6" fmla="*/ 8 w 8"/>
                  <a:gd name="T7" fmla="*/ 12 h 12"/>
                  <a:gd name="T8" fmla="*/ 8 w 8"/>
                  <a:gd name="T9" fmla="*/ 0 h 12"/>
                  <a:gd name="T10" fmla="*/ 6 w 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0"/>
                      <a:pt x="8" y="0"/>
                      <a:pt x="8" y="0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Oval 266"/>
              <p:cNvSpPr>
                <a:spLocks noChangeArrowheads="1"/>
              </p:cNvSpPr>
              <p:nvPr/>
            </p:nvSpPr>
            <p:spPr bwMode="auto">
              <a:xfrm>
                <a:off x="9042401" y="6132513"/>
                <a:ext cx="60325" cy="60325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267"/>
              <p:cNvSpPr>
                <a:spLocks/>
              </p:cNvSpPr>
              <p:nvPr/>
            </p:nvSpPr>
            <p:spPr bwMode="auto">
              <a:xfrm>
                <a:off x="8874126" y="6162676"/>
                <a:ext cx="60325" cy="30163"/>
              </a:xfrm>
              <a:custGeom>
                <a:avLst/>
                <a:gdLst>
                  <a:gd name="T0" fmla="*/ 8 w 16"/>
                  <a:gd name="T1" fmla="*/ 8 h 8"/>
                  <a:gd name="T2" fmla="*/ 16 w 16"/>
                  <a:gd name="T3" fmla="*/ 0 h 8"/>
                  <a:gd name="T4" fmla="*/ 0 w 16"/>
                  <a:gd name="T5" fmla="*/ 0 h 8"/>
                  <a:gd name="T6" fmla="*/ 8 w 16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8">
                    <a:moveTo>
                      <a:pt x="8" y="8"/>
                    </a:moveTo>
                    <a:cubicBezTo>
                      <a:pt x="12" y="8"/>
                      <a:pt x="16" y="4"/>
                      <a:pt x="1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4" y="8"/>
                      <a:pt x="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Freeform 268"/>
              <p:cNvSpPr>
                <a:spLocks/>
              </p:cNvSpPr>
              <p:nvPr/>
            </p:nvSpPr>
            <p:spPr bwMode="auto">
              <a:xfrm>
                <a:off x="8863013" y="6057901"/>
                <a:ext cx="173038" cy="90488"/>
              </a:xfrm>
              <a:custGeom>
                <a:avLst/>
                <a:gdLst>
                  <a:gd name="T0" fmla="*/ 29 w 46"/>
                  <a:gd name="T1" fmla="*/ 20 h 24"/>
                  <a:gd name="T2" fmla="*/ 28 w 46"/>
                  <a:gd name="T3" fmla="*/ 18 h 24"/>
                  <a:gd name="T4" fmla="*/ 36 w 46"/>
                  <a:gd name="T5" fmla="*/ 8 h 24"/>
                  <a:gd name="T6" fmla="*/ 28 w 46"/>
                  <a:gd name="T7" fmla="*/ 0 h 24"/>
                  <a:gd name="T8" fmla="*/ 8 w 46"/>
                  <a:gd name="T9" fmla="*/ 0 h 24"/>
                  <a:gd name="T10" fmla="*/ 4 w 46"/>
                  <a:gd name="T11" fmla="*/ 4 h 24"/>
                  <a:gd name="T12" fmla="*/ 8 w 46"/>
                  <a:gd name="T13" fmla="*/ 8 h 24"/>
                  <a:gd name="T14" fmla="*/ 15 w 46"/>
                  <a:gd name="T15" fmla="*/ 8 h 24"/>
                  <a:gd name="T16" fmla="*/ 0 w 46"/>
                  <a:gd name="T17" fmla="*/ 21 h 24"/>
                  <a:gd name="T18" fmla="*/ 0 w 46"/>
                  <a:gd name="T19" fmla="*/ 23 h 24"/>
                  <a:gd name="T20" fmla="*/ 2 w 46"/>
                  <a:gd name="T21" fmla="*/ 24 h 24"/>
                  <a:gd name="T22" fmla="*/ 4 w 46"/>
                  <a:gd name="T23" fmla="*/ 24 h 24"/>
                  <a:gd name="T24" fmla="*/ 18 w 46"/>
                  <a:gd name="T25" fmla="*/ 24 h 24"/>
                  <a:gd name="T26" fmla="*/ 41 w 46"/>
                  <a:gd name="T27" fmla="*/ 24 h 24"/>
                  <a:gd name="T28" fmla="*/ 44 w 46"/>
                  <a:gd name="T29" fmla="*/ 23 h 24"/>
                  <a:gd name="T30" fmla="*/ 46 w 46"/>
                  <a:gd name="T31" fmla="*/ 21 h 24"/>
                  <a:gd name="T32" fmla="*/ 45 w 46"/>
                  <a:gd name="T33" fmla="*/ 20 h 24"/>
                  <a:gd name="T34" fmla="*/ 29 w 46"/>
                  <a:gd name="T35" fmla="*/ 2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6" h="24">
                    <a:moveTo>
                      <a:pt x="29" y="20"/>
                    </a:moveTo>
                    <a:cubicBezTo>
                      <a:pt x="28" y="20"/>
                      <a:pt x="27" y="19"/>
                      <a:pt x="28" y="18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6" y="4"/>
                      <a:pt x="32" y="0"/>
                      <a:pt x="2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2"/>
                      <a:pt x="4" y="4"/>
                    </a:cubicBezTo>
                    <a:cubicBezTo>
                      <a:pt x="4" y="6"/>
                      <a:pt x="6" y="8"/>
                      <a:pt x="8" y="8"/>
                    </a:cubicBezTo>
                    <a:cubicBezTo>
                      <a:pt x="11" y="8"/>
                      <a:pt x="13" y="8"/>
                      <a:pt x="15" y="8"/>
                    </a:cubicBezTo>
                    <a:cubicBezTo>
                      <a:pt x="7" y="11"/>
                      <a:pt x="2" y="17"/>
                      <a:pt x="0" y="21"/>
                    </a:cubicBezTo>
                    <a:cubicBezTo>
                      <a:pt x="0" y="22"/>
                      <a:pt x="0" y="22"/>
                      <a:pt x="0" y="23"/>
                    </a:cubicBezTo>
                    <a:cubicBezTo>
                      <a:pt x="1" y="24"/>
                      <a:pt x="1" y="24"/>
                      <a:pt x="2" y="24"/>
                    </a:cubicBezTo>
                    <a:cubicBezTo>
                      <a:pt x="4" y="24"/>
                      <a:pt x="4" y="24"/>
                      <a:pt x="4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41" y="24"/>
                      <a:pt x="41" y="24"/>
                      <a:pt x="41" y="24"/>
                    </a:cubicBezTo>
                    <a:cubicBezTo>
                      <a:pt x="42" y="24"/>
                      <a:pt x="44" y="23"/>
                      <a:pt x="44" y="23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6" y="21"/>
                      <a:pt x="46" y="20"/>
                      <a:pt x="45" y="20"/>
                    </a:cubicBezTo>
                    <a:lnTo>
                      <a:pt x="29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2" name="TextBox 71"/>
            <p:cNvSpPr txBox="1"/>
            <p:nvPr/>
          </p:nvSpPr>
          <p:spPr>
            <a:xfrm>
              <a:off x="10676039" y="4042764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75%</a:t>
              </a:r>
              <a:endParaRPr lang="id-ID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58D4ACAC-BE2A-43CD-BCF7-5930FB553E5E}"/>
              </a:ext>
            </a:extLst>
          </p:cNvPr>
          <p:cNvGrpSpPr/>
          <p:nvPr/>
        </p:nvGrpSpPr>
        <p:grpSpPr>
          <a:xfrm>
            <a:off x="6421176" y="4646561"/>
            <a:ext cx="4952490" cy="411490"/>
            <a:chOff x="6421176" y="4646561"/>
            <a:chExt cx="4952490" cy="411490"/>
          </a:xfrm>
        </p:grpSpPr>
        <p:sp>
          <p:nvSpPr>
            <p:cNvPr id="30" name="TextBox 29"/>
            <p:cNvSpPr txBox="1"/>
            <p:nvPr/>
          </p:nvSpPr>
          <p:spPr>
            <a:xfrm>
              <a:off x="6899275" y="4694285"/>
              <a:ext cx="140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Plane</a:t>
              </a:r>
              <a:endPara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8396288" y="4646561"/>
              <a:ext cx="2120901" cy="403225"/>
              <a:chOff x="8396288" y="4466584"/>
              <a:chExt cx="2120901" cy="403225"/>
            </a:xfrm>
          </p:grpSpPr>
          <p:sp>
            <p:nvSpPr>
              <p:cNvPr id="47" name="Freeform 26"/>
              <p:cNvSpPr>
                <a:spLocks noEditPoints="1"/>
              </p:cNvSpPr>
              <p:nvPr/>
            </p:nvSpPr>
            <p:spPr bwMode="auto">
              <a:xfrm>
                <a:off x="8396288" y="4466584"/>
                <a:ext cx="374650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27"/>
              <p:cNvSpPr>
                <a:spLocks noEditPoints="1"/>
              </p:cNvSpPr>
              <p:nvPr/>
            </p:nvSpPr>
            <p:spPr bwMode="auto">
              <a:xfrm>
                <a:off x="8832850" y="4466584"/>
                <a:ext cx="374650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28"/>
              <p:cNvSpPr>
                <a:spLocks noEditPoints="1"/>
              </p:cNvSpPr>
              <p:nvPr/>
            </p:nvSpPr>
            <p:spPr bwMode="auto">
              <a:xfrm>
                <a:off x="9267825" y="4466584"/>
                <a:ext cx="376238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29"/>
              <p:cNvSpPr>
                <a:spLocks noEditPoints="1"/>
              </p:cNvSpPr>
              <p:nvPr/>
            </p:nvSpPr>
            <p:spPr bwMode="auto">
              <a:xfrm>
                <a:off x="9704388" y="4466584"/>
                <a:ext cx="376238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30"/>
              <p:cNvSpPr>
                <a:spLocks/>
              </p:cNvSpPr>
              <p:nvPr/>
            </p:nvSpPr>
            <p:spPr bwMode="auto">
              <a:xfrm>
                <a:off x="10228263" y="4679309"/>
                <a:ext cx="288925" cy="190500"/>
              </a:xfrm>
              <a:custGeom>
                <a:avLst/>
                <a:gdLst>
                  <a:gd name="T0" fmla="*/ 0 w 350"/>
                  <a:gd name="T1" fmla="*/ 0 h 231"/>
                  <a:gd name="T2" fmla="*/ 0 w 350"/>
                  <a:gd name="T3" fmla="*/ 207 h 231"/>
                  <a:gd name="T4" fmla="*/ 24 w 350"/>
                  <a:gd name="T5" fmla="*/ 231 h 231"/>
                  <a:gd name="T6" fmla="*/ 325 w 350"/>
                  <a:gd name="T7" fmla="*/ 231 h 231"/>
                  <a:gd name="T8" fmla="*/ 350 w 350"/>
                  <a:gd name="T9" fmla="*/ 207 h 231"/>
                  <a:gd name="T10" fmla="*/ 350 w 350"/>
                  <a:gd name="T11" fmla="*/ 0 h 231"/>
                  <a:gd name="T12" fmla="*/ 0 w 350"/>
                  <a:gd name="T13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0" h="231">
                    <a:moveTo>
                      <a:pt x="0" y="0"/>
                    </a:moveTo>
                    <a:cubicBezTo>
                      <a:pt x="0" y="207"/>
                      <a:pt x="0" y="207"/>
                      <a:pt x="0" y="207"/>
                    </a:cubicBezTo>
                    <a:cubicBezTo>
                      <a:pt x="0" y="221"/>
                      <a:pt x="10" y="231"/>
                      <a:pt x="24" y="231"/>
                    </a:cubicBezTo>
                    <a:cubicBezTo>
                      <a:pt x="325" y="231"/>
                      <a:pt x="325" y="231"/>
                      <a:pt x="325" y="231"/>
                    </a:cubicBezTo>
                    <a:cubicBezTo>
                      <a:pt x="339" y="231"/>
                      <a:pt x="350" y="221"/>
                      <a:pt x="350" y="207"/>
                    </a:cubicBezTo>
                    <a:cubicBezTo>
                      <a:pt x="350" y="0"/>
                      <a:pt x="350" y="0"/>
                      <a:pt x="3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31"/>
              <p:cNvSpPr>
                <a:spLocks noEditPoints="1"/>
              </p:cNvSpPr>
              <p:nvPr/>
            </p:nvSpPr>
            <p:spPr bwMode="auto">
              <a:xfrm>
                <a:off x="10140951" y="4466584"/>
                <a:ext cx="376238" cy="209550"/>
              </a:xfrm>
              <a:custGeom>
                <a:avLst/>
                <a:gdLst>
                  <a:gd name="T0" fmla="*/ 106 w 456"/>
                  <a:gd name="T1" fmla="*/ 91 h 255"/>
                  <a:gd name="T2" fmla="*/ 106 w 456"/>
                  <a:gd name="T3" fmla="*/ 255 h 255"/>
                  <a:gd name="T4" fmla="*/ 456 w 456"/>
                  <a:gd name="T5" fmla="*/ 255 h 255"/>
                  <a:gd name="T6" fmla="*/ 456 w 456"/>
                  <a:gd name="T7" fmla="*/ 134 h 255"/>
                  <a:gd name="T8" fmla="*/ 436 w 456"/>
                  <a:gd name="T9" fmla="*/ 96 h 255"/>
                  <a:gd name="T10" fmla="*/ 372 w 456"/>
                  <a:gd name="T11" fmla="*/ 50 h 255"/>
                  <a:gd name="T12" fmla="*/ 328 w 456"/>
                  <a:gd name="T13" fmla="*/ 36 h 255"/>
                  <a:gd name="T14" fmla="*/ 130 w 456"/>
                  <a:gd name="T15" fmla="*/ 36 h 255"/>
                  <a:gd name="T16" fmla="*/ 121 w 456"/>
                  <a:gd name="T17" fmla="*/ 38 h 255"/>
                  <a:gd name="T18" fmla="*/ 83 w 456"/>
                  <a:gd name="T19" fmla="*/ 0 h 255"/>
                  <a:gd name="T20" fmla="*/ 0 w 456"/>
                  <a:gd name="T21" fmla="*/ 0 h 255"/>
                  <a:gd name="T22" fmla="*/ 0 w 456"/>
                  <a:gd name="T23" fmla="*/ 48 h 255"/>
                  <a:gd name="T24" fmla="*/ 63 w 456"/>
                  <a:gd name="T25" fmla="*/ 48 h 255"/>
                  <a:gd name="T26" fmla="*/ 106 w 456"/>
                  <a:gd name="T27" fmla="*/ 91 h 255"/>
                  <a:gd name="T28" fmla="*/ 239 w 456"/>
                  <a:gd name="T29" fmla="*/ 86 h 255"/>
                  <a:gd name="T30" fmla="*/ 249 w 456"/>
                  <a:gd name="T31" fmla="*/ 76 h 255"/>
                  <a:gd name="T32" fmla="*/ 314 w 456"/>
                  <a:gd name="T33" fmla="*/ 76 h 255"/>
                  <a:gd name="T34" fmla="*/ 331 w 456"/>
                  <a:gd name="T35" fmla="*/ 81 h 255"/>
                  <a:gd name="T36" fmla="*/ 403 w 456"/>
                  <a:gd name="T37" fmla="*/ 128 h 255"/>
                  <a:gd name="T38" fmla="*/ 401 w 456"/>
                  <a:gd name="T39" fmla="*/ 133 h 255"/>
                  <a:gd name="T40" fmla="*/ 249 w 456"/>
                  <a:gd name="T41" fmla="*/ 133 h 255"/>
                  <a:gd name="T42" fmla="*/ 239 w 456"/>
                  <a:gd name="T43" fmla="*/ 123 h 255"/>
                  <a:gd name="T44" fmla="*/ 239 w 456"/>
                  <a:gd name="T45" fmla="*/ 8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56" h="255">
                    <a:moveTo>
                      <a:pt x="106" y="91"/>
                    </a:moveTo>
                    <a:cubicBezTo>
                      <a:pt x="106" y="255"/>
                      <a:pt x="106" y="255"/>
                      <a:pt x="106" y="255"/>
                    </a:cubicBezTo>
                    <a:cubicBezTo>
                      <a:pt x="456" y="255"/>
                      <a:pt x="456" y="255"/>
                      <a:pt x="456" y="255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lnTo>
                      <a:pt x="106" y="91"/>
                    </a:lnTo>
                    <a:close/>
                    <a:moveTo>
                      <a:pt x="239" y="86"/>
                    </a:move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lnTo>
                      <a:pt x="239" y="86"/>
                    </a:ln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0" name="Freeform 269"/>
            <p:cNvSpPr>
              <a:spLocks/>
            </p:cNvSpPr>
            <p:nvPr/>
          </p:nvSpPr>
          <p:spPr bwMode="auto">
            <a:xfrm>
              <a:off x="6421176" y="4665609"/>
              <a:ext cx="342586" cy="364300"/>
            </a:xfrm>
            <a:custGeom>
              <a:avLst/>
              <a:gdLst>
                <a:gd name="T0" fmla="*/ 59 w 60"/>
                <a:gd name="T1" fmla="*/ 40 h 64"/>
                <a:gd name="T2" fmla="*/ 36 w 60"/>
                <a:gd name="T3" fmla="*/ 23 h 64"/>
                <a:gd name="T4" fmla="*/ 36 w 60"/>
                <a:gd name="T5" fmla="*/ 12 h 64"/>
                <a:gd name="T6" fmla="*/ 30 w 60"/>
                <a:gd name="T7" fmla="*/ 0 h 64"/>
                <a:gd name="T8" fmla="*/ 24 w 60"/>
                <a:gd name="T9" fmla="*/ 12 h 64"/>
                <a:gd name="T10" fmla="*/ 24 w 60"/>
                <a:gd name="T11" fmla="*/ 23 h 64"/>
                <a:gd name="T12" fmla="*/ 1 w 60"/>
                <a:gd name="T13" fmla="*/ 40 h 64"/>
                <a:gd name="T14" fmla="*/ 0 w 60"/>
                <a:gd name="T15" fmla="*/ 42 h 64"/>
                <a:gd name="T16" fmla="*/ 0 w 60"/>
                <a:gd name="T17" fmla="*/ 42 h 64"/>
                <a:gd name="T18" fmla="*/ 1 w 60"/>
                <a:gd name="T19" fmla="*/ 44 h 64"/>
                <a:gd name="T20" fmla="*/ 2 w 60"/>
                <a:gd name="T21" fmla="*/ 44 h 64"/>
                <a:gd name="T22" fmla="*/ 24 w 60"/>
                <a:gd name="T23" fmla="*/ 38 h 64"/>
                <a:gd name="T24" fmla="*/ 24 w 60"/>
                <a:gd name="T25" fmla="*/ 42 h 64"/>
                <a:gd name="T26" fmla="*/ 24 w 60"/>
                <a:gd name="T27" fmla="*/ 55 h 64"/>
                <a:gd name="T28" fmla="*/ 17 w 60"/>
                <a:gd name="T29" fmla="*/ 60 h 64"/>
                <a:gd name="T30" fmla="*/ 16 w 60"/>
                <a:gd name="T31" fmla="*/ 62 h 64"/>
                <a:gd name="T32" fmla="*/ 16 w 60"/>
                <a:gd name="T33" fmla="*/ 62 h 64"/>
                <a:gd name="T34" fmla="*/ 17 w 60"/>
                <a:gd name="T35" fmla="*/ 64 h 64"/>
                <a:gd name="T36" fmla="*/ 19 w 60"/>
                <a:gd name="T37" fmla="*/ 64 h 64"/>
                <a:gd name="T38" fmla="*/ 30 w 60"/>
                <a:gd name="T39" fmla="*/ 60 h 64"/>
                <a:gd name="T40" fmla="*/ 41 w 60"/>
                <a:gd name="T41" fmla="*/ 64 h 64"/>
                <a:gd name="T42" fmla="*/ 43 w 60"/>
                <a:gd name="T43" fmla="*/ 64 h 64"/>
                <a:gd name="T44" fmla="*/ 44 w 60"/>
                <a:gd name="T45" fmla="*/ 62 h 64"/>
                <a:gd name="T46" fmla="*/ 44 w 60"/>
                <a:gd name="T47" fmla="*/ 62 h 64"/>
                <a:gd name="T48" fmla="*/ 43 w 60"/>
                <a:gd name="T49" fmla="*/ 60 h 64"/>
                <a:gd name="T50" fmla="*/ 36 w 60"/>
                <a:gd name="T51" fmla="*/ 55 h 64"/>
                <a:gd name="T52" fmla="*/ 36 w 60"/>
                <a:gd name="T53" fmla="*/ 42 h 64"/>
                <a:gd name="T54" fmla="*/ 36 w 60"/>
                <a:gd name="T55" fmla="*/ 38 h 64"/>
                <a:gd name="T56" fmla="*/ 58 w 60"/>
                <a:gd name="T57" fmla="*/ 44 h 64"/>
                <a:gd name="T58" fmla="*/ 59 w 60"/>
                <a:gd name="T59" fmla="*/ 44 h 64"/>
                <a:gd name="T60" fmla="*/ 60 w 60"/>
                <a:gd name="T61" fmla="*/ 42 h 64"/>
                <a:gd name="T62" fmla="*/ 60 w 60"/>
                <a:gd name="T63" fmla="*/ 42 h 64"/>
                <a:gd name="T64" fmla="*/ 59 w 60"/>
                <a:gd name="T65" fmla="*/ 4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0" h="64">
                  <a:moveTo>
                    <a:pt x="59" y="40"/>
                  </a:moveTo>
                  <a:cubicBezTo>
                    <a:pt x="36" y="23"/>
                    <a:pt x="36" y="23"/>
                    <a:pt x="36" y="23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9"/>
                    <a:pt x="33" y="0"/>
                    <a:pt x="30" y="0"/>
                  </a:cubicBezTo>
                  <a:cubicBezTo>
                    <a:pt x="27" y="0"/>
                    <a:pt x="24" y="9"/>
                    <a:pt x="24" y="12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0" y="40"/>
                    <a:pt x="0" y="41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3"/>
                    <a:pt x="0" y="43"/>
                    <a:pt x="1" y="44"/>
                  </a:cubicBezTo>
                  <a:cubicBezTo>
                    <a:pt x="1" y="44"/>
                    <a:pt x="2" y="44"/>
                    <a:pt x="2" y="44"/>
                  </a:cubicBezTo>
                  <a:cubicBezTo>
                    <a:pt x="24" y="38"/>
                    <a:pt x="24" y="38"/>
                    <a:pt x="24" y="38"/>
                  </a:cubicBezTo>
                  <a:cubicBezTo>
                    <a:pt x="24" y="42"/>
                    <a:pt x="24" y="42"/>
                    <a:pt x="24" y="42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17" y="60"/>
                    <a:pt x="17" y="60"/>
                    <a:pt x="17" y="60"/>
                  </a:cubicBezTo>
                  <a:cubicBezTo>
                    <a:pt x="16" y="60"/>
                    <a:pt x="16" y="61"/>
                    <a:pt x="16" y="62"/>
                  </a:cubicBezTo>
                  <a:cubicBezTo>
                    <a:pt x="16" y="62"/>
                    <a:pt x="16" y="62"/>
                    <a:pt x="16" y="62"/>
                  </a:cubicBezTo>
                  <a:cubicBezTo>
                    <a:pt x="16" y="63"/>
                    <a:pt x="16" y="63"/>
                    <a:pt x="17" y="64"/>
                  </a:cubicBezTo>
                  <a:cubicBezTo>
                    <a:pt x="17" y="64"/>
                    <a:pt x="18" y="64"/>
                    <a:pt x="19" y="64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41" y="64"/>
                    <a:pt x="41" y="64"/>
                    <a:pt x="41" y="64"/>
                  </a:cubicBezTo>
                  <a:cubicBezTo>
                    <a:pt x="42" y="64"/>
                    <a:pt x="43" y="64"/>
                    <a:pt x="43" y="64"/>
                  </a:cubicBezTo>
                  <a:cubicBezTo>
                    <a:pt x="44" y="63"/>
                    <a:pt x="44" y="63"/>
                    <a:pt x="44" y="62"/>
                  </a:cubicBezTo>
                  <a:cubicBezTo>
                    <a:pt x="44" y="62"/>
                    <a:pt x="44" y="62"/>
                    <a:pt x="44" y="62"/>
                  </a:cubicBezTo>
                  <a:cubicBezTo>
                    <a:pt x="44" y="61"/>
                    <a:pt x="44" y="60"/>
                    <a:pt x="43" y="60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42"/>
                    <a:pt x="36" y="42"/>
                    <a:pt x="36" y="42"/>
                  </a:cubicBezTo>
                  <a:cubicBezTo>
                    <a:pt x="36" y="38"/>
                    <a:pt x="36" y="38"/>
                    <a:pt x="36" y="38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8" y="44"/>
                    <a:pt x="59" y="44"/>
                    <a:pt x="59" y="44"/>
                  </a:cubicBezTo>
                  <a:cubicBezTo>
                    <a:pt x="60" y="43"/>
                    <a:pt x="60" y="43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1"/>
                    <a:pt x="60" y="40"/>
                    <a:pt x="59" y="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0676039" y="4657941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95%</a:t>
              </a:r>
              <a:endParaRPr lang="id-ID" sz="20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020CD3B-73F7-40B6-918E-B3CE4642B102}"/>
              </a:ext>
            </a:extLst>
          </p:cNvPr>
          <p:cNvGrpSpPr/>
          <p:nvPr/>
        </p:nvGrpSpPr>
        <p:grpSpPr>
          <a:xfrm>
            <a:off x="6409113" y="5227685"/>
            <a:ext cx="4964553" cy="415429"/>
            <a:chOff x="6409113" y="5227685"/>
            <a:chExt cx="4964553" cy="415429"/>
          </a:xfrm>
        </p:grpSpPr>
        <p:sp>
          <p:nvSpPr>
            <p:cNvPr id="31" name="TextBox 30"/>
            <p:cNvSpPr txBox="1"/>
            <p:nvPr/>
          </p:nvSpPr>
          <p:spPr>
            <a:xfrm>
              <a:off x="6899275" y="5287613"/>
              <a:ext cx="140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Boat</a:t>
              </a:r>
              <a:endPara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8396288" y="5239889"/>
              <a:ext cx="2120900" cy="403225"/>
              <a:chOff x="8396288" y="5059912"/>
              <a:chExt cx="2120900" cy="403225"/>
            </a:xfrm>
          </p:grpSpPr>
          <p:sp>
            <p:nvSpPr>
              <p:cNvPr id="54" name="Freeform 30"/>
              <p:cNvSpPr>
                <a:spLocks/>
              </p:cNvSpPr>
              <p:nvPr/>
            </p:nvSpPr>
            <p:spPr bwMode="auto">
              <a:xfrm>
                <a:off x="9359900" y="5272637"/>
                <a:ext cx="288925" cy="190500"/>
              </a:xfrm>
              <a:custGeom>
                <a:avLst/>
                <a:gdLst>
                  <a:gd name="T0" fmla="*/ 0 w 350"/>
                  <a:gd name="T1" fmla="*/ 0 h 231"/>
                  <a:gd name="T2" fmla="*/ 0 w 350"/>
                  <a:gd name="T3" fmla="*/ 207 h 231"/>
                  <a:gd name="T4" fmla="*/ 24 w 350"/>
                  <a:gd name="T5" fmla="*/ 231 h 231"/>
                  <a:gd name="T6" fmla="*/ 325 w 350"/>
                  <a:gd name="T7" fmla="*/ 231 h 231"/>
                  <a:gd name="T8" fmla="*/ 350 w 350"/>
                  <a:gd name="T9" fmla="*/ 207 h 231"/>
                  <a:gd name="T10" fmla="*/ 350 w 350"/>
                  <a:gd name="T11" fmla="*/ 0 h 231"/>
                  <a:gd name="T12" fmla="*/ 0 w 350"/>
                  <a:gd name="T13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0" h="231">
                    <a:moveTo>
                      <a:pt x="0" y="0"/>
                    </a:moveTo>
                    <a:cubicBezTo>
                      <a:pt x="0" y="207"/>
                      <a:pt x="0" y="207"/>
                      <a:pt x="0" y="207"/>
                    </a:cubicBezTo>
                    <a:cubicBezTo>
                      <a:pt x="0" y="221"/>
                      <a:pt x="10" y="231"/>
                      <a:pt x="24" y="231"/>
                    </a:cubicBezTo>
                    <a:cubicBezTo>
                      <a:pt x="325" y="231"/>
                      <a:pt x="325" y="231"/>
                      <a:pt x="325" y="231"/>
                    </a:cubicBezTo>
                    <a:cubicBezTo>
                      <a:pt x="339" y="231"/>
                      <a:pt x="350" y="221"/>
                      <a:pt x="350" y="207"/>
                    </a:cubicBezTo>
                    <a:cubicBezTo>
                      <a:pt x="350" y="0"/>
                      <a:pt x="350" y="0"/>
                      <a:pt x="350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31"/>
              <p:cNvSpPr>
                <a:spLocks noEditPoints="1"/>
              </p:cNvSpPr>
              <p:nvPr/>
            </p:nvSpPr>
            <p:spPr bwMode="auto">
              <a:xfrm>
                <a:off x="9272588" y="5059912"/>
                <a:ext cx="376238" cy="209550"/>
              </a:xfrm>
              <a:custGeom>
                <a:avLst/>
                <a:gdLst>
                  <a:gd name="T0" fmla="*/ 106 w 456"/>
                  <a:gd name="T1" fmla="*/ 91 h 255"/>
                  <a:gd name="T2" fmla="*/ 106 w 456"/>
                  <a:gd name="T3" fmla="*/ 255 h 255"/>
                  <a:gd name="T4" fmla="*/ 456 w 456"/>
                  <a:gd name="T5" fmla="*/ 255 h 255"/>
                  <a:gd name="T6" fmla="*/ 456 w 456"/>
                  <a:gd name="T7" fmla="*/ 134 h 255"/>
                  <a:gd name="T8" fmla="*/ 436 w 456"/>
                  <a:gd name="T9" fmla="*/ 96 h 255"/>
                  <a:gd name="T10" fmla="*/ 372 w 456"/>
                  <a:gd name="T11" fmla="*/ 50 h 255"/>
                  <a:gd name="T12" fmla="*/ 328 w 456"/>
                  <a:gd name="T13" fmla="*/ 36 h 255"/>
                  <a:gd name="T14" fmla="*/ 130 w 456"/>
                  <a:gd name="T15" fmla="*/ 36 h 255"/>
                  <a:gd name="T16" fmla="*/ 121 w 456"/>
                  <a:gd name="T17" fmla="*/ 38 h 255"/>
                  <a:gd name="T18" fmla="*/ 83 w 456"/>
                  <a:gd name="T19" fmla="*/ 0 h 255"/>
                  <a:gd name="T20" fmla="*/ 0 w 456"/>
                  <a:gd name="T21" fmla="*/ 0 h 255"/>
                  <a:gd name="T22" fmla="*/ 0 w 456"/>
                  <a:gd name="T23" fmla="*/ 48 h 255"/>
                  <a:gd name="T24" fmla="*/ 63 w 456"/>
                  <a:gd name="T25" fmla="*/ 48 h 255"/>
                  <a:gd name="T26" fmla="*/ 106 w 456"/>
                  <a:gd name="T27" fmla="*/ 91 h 255"/>
                  <a:gd name="T28" fmla="*/ 239 w 456"/>
                  <a:gd name="T29" fmla="*/ 86 h 255"/>
                  <a:gd name="T30" fmla="*/ 249 w 456"/>
                  <a:gd name="T31" fmla="*/ 76 h 255"/>
                  <a:gd name="T32" fmla="*/ 314 w 456"/>
                  <a:gd name="T33" fmla="*/ 76 h 255"/>
                  <a:gd name="T34" fmla="*/ 331 w 456"/>
                  <a:gd name="T35" fmla="*/ 81 h 255"/>
                  <a:gd name="T36" fmla="*/ 403 w 456"/>
                  <a:gd name="T37" fmla="*/ 128 h 255"/>
                  <a:gd name="T38" fmla="*/ 401 w 456"/>
                  <a:gd name="T39" fmla="*/ 133 h 255"/>
                  <a:gd name="T40" fmla="*/ 249 w 456"/>
                  <a:gd name="T41" fmla="*/ 133 h 255"/>
                  <a:gd name="T42" fmla="*/ 239 w 456"/>
                  <a:gd name="T43" fmla="*/ 123 h 255"/>
                  <a:gd name="T44" fmla="*/ 239 w 456"/>
                  <a:gd name="T45" fmla="*/ 8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56" h="255">
                    <a:moveTo>
                      <a:pt x="106" y="91"/>
                    </a:moveTo>
                    <a:cubicBezTo>
                      <a:pt x="106" y="255"/>
                      <a:pt x="106" y="255"/>
                      <a:pt x="106" y="255"/>
                    </a:cubicBezTo>
                    <a:cubicBezTo>
                      <a:pt x="456" y="255"/>
                      <a:pt x="456" y="255"/>
                      <a:pt x="456" y="255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lnTo>
                      <a:pt x="106" y="91"/>
                    </a:lnTo>
                    <a:close/>
                    <a:moveTo>
                      <a:pt x="239" y="86"/>
                    </a:move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lnTo>
                      <a:pt x="239" y="86"/>
                    </a:ln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Freeform 26"/>
              <p:cNvSpPr>
                <a:spLocks noEditPoints="1"/>
              </p:cNvSpPr>
              <p:nvPr/>
            </p:nvSpPr>
            <p:spPr bwMode="auto">
              <a:xfrm>
                <a:off x="8396288" y="5059912"/>
                <a:ext cx="374650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Freeform 27"/>
              <p:cNvSpPr>
                <a:spLocks noEditPoints="1"/>
              </p:cNvSpPr>
              <p:nvPr/>
            </p:nvSpPr>
            <p:spPr bwMode="auto">
              <a:xfrm>
                <a:off x="8832850" y="5059912"/>
                <a:ext cx="374650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Freeform 29"/>
              <p:cNvSpPr>
                <a:spLocks noEditPoints="1"/>
              </p:cNvSpPr>
              <p:nvPr/>
            </p:nvSpPr>
            <p:spPr bwMode="auto">
              <a:xfrm>
                <a:off x="10140950" y="5059912"/>
                <a:ext cx="376238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Freeform 28"/>
              <p:cNvSpPr>
                <a:spLocks noEditPoints="1"/>
              </p:cNvSpPr>
              <p:nvPr/>
            </p:nvSpPr>
            <p:spPr bwMode="auto">
              <a:xfrm>
                <a:off x="9702932" y="5059912"/>
                <a:ext cx="376238" cy="403225"/>
              </a:xfrm>
              <a:custGeom>
                <a:avLst/>
                <a:gdLst>
                  <a:gd name="T0" fmla="*/ 401 w 456"/>
                  <a:gd name="T1" fmla="*/ 133 h 490"/>
                  <a:gd name="T2" fmla="*/ 249 w 456"/>
                  <a:gd name="T3" fmla="*/ 133 h 490"/>
                  <a:gd name="T4" fmla="*/ 239 w 456"/>
                  <a:gd name="T5" fmla="*/ 123 h 490"/>
                  <a:gd name="T6" fmla="*/ 239 w 456"/>
                  <a:gd name="T7" fmla="*/ 86 h 490"/>
                  <a:gd name="T8" fmla="*/ 249 w 456"/>
                  <a:gd name="T9" fmla="*/ 76 h 490"/>
                  <a:gd name="T10" fmla="*/ 314 w 456"/>
                  <a:gd name="T11" fmla="*/ 76 h 490"/>
                  <a:gd name="T12" fmla="*/ 331 w 456"/>
                  <a:gd name="T13" fmla="*/ 81 h 490"/>
                  <a:gd name="T14" fmla="*/ 403 w 456"/>
                  <a:gd name="T15" fmla="*/ 128 h 490"/>
                  <a:gd name="T16" fmla="*/ 401 w 456"/>
                  <a:gd name="T17" fmla="*/ 133 h 490"/>
                  <a:gd name="T18" fmla="*/ 436 w 456"/>
                  <a:gd name="T19" fmla="*/ 96 h 490"/>
                  <a:gd name="T20" fmla="*/ 372 w 456"/>
                  <a:gd name="T21" fmla="*/ 50 h 490"/>
                  <a:gd name="T22" fmla="*/ 328 w 456"/>
                  <a:gd name="T23" fmla="*/ 36 h 490"/>
                  <a:gd name="T24" fmla="*/ 130 w 456"/>
                  <a:gd name="T25" fmla="*/ 36 h 490"/>
                  <a:gd name="T26" fmla="*/ 121 w 456"/>
                  <a:gd name="T27" fmla="*/ 38 h 490"/>
                  <a:gd name="T28" fmla="*/ 83 w 456"/>
                  <a:gd name="T29" fmla="*/ 0 h 490"/>
                  <a:gd name="T30" fmla="*/ 0 w 456"/>
                  <a:gd name="T31" fmla="*/ 0 h 490"/>
                  <a:gd name="T32" fmla="*/ 0 w 456"/>
                  <a:gd name="T33" fmla="*/ 48 h 490"/>
                  <a:gd name="T34" fmla="*/ 63 w 456"/>
                  <a:gd name="T35" fmla="*/ 48 h 490"/>
                  <a:gd name="T36" fmla="*/ 106 w 456"/>
                  <a:gd name="T37" fmla="*/ 91 h 490"/>
                  <a:gd name="T38" fmla="*/ 106 w 456"/>
                  <a:gd name="T39" fmla="*/ 466 h 490"/>
                  <a:gd name="T40" fmla="*/ 130 w 456"/>
                  <a:gd name="T41" fmla="*/ 490 h 490"/>
                  <a:gd name="T42" fmla="*/ 431 w 456"/>
                  <a:gd name="T43" fmla="*/ 490 h 490"/>
                  <a:gd name="T44" fmla="*/ 456 w 456"/>
                  <a:gd name="T45" fmla="*/ 466 h 490"/>
                  <a:gd name="T46" fmla="*/ 456 w 456"/>
                  <a:gd name="T47" fmla="*/ 134 h 490"/>
                  <a:gd name="T48" fmla="*/ 436 w 456"/>
                  <a:gd name="T49" fmla="*/ 96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6" h="490">
                    <a:moveTo>
                      <a:pt x="401" y="133"/>
                    </a:moveTo>
                    <a:cubicBezTo>
                      <a:pt x="249" y="133"/>
                      <a:pt x="249" y="133"/>
                      <a:pt x="249" y="133"/>
                    </a:cubicBezTo>
                    <a:cubicBezTo>
                      <a:pt x="243" y="133"/>
                      <a:pt x="239" y="129"/>
                      <a:pt x="239" y="123"/>
                    </a:cubicBezTo>
                    <a:cubicBezTo>
                      <a:pt x="239" y="86"/>
                      <a:pt x="239" y="86"/>
                      <a:pt x="239" y="86"/>
                    </a:cubicBezTo>
                    <a:cubicBezTo>
                      <a:pt x="239" y="80"/>
                      <a:pt x="243" y="76"/>
                      <a:pt x="249" y="76"/>
                    </a:cubicBezTo>
                    <a:cubicBezTo>
                      <a:pt x="314" y="76"/>
                      <a:pt x="314" y="76"/>
                      <a:pt x="314" y="76"/>
                    </a:cubicBezTo>
                    <a:cubicBezTo>
                      <a:pt x="319" y="76"/>
                      <a:pt x="327" y="79"/>
                      <a:pt x="331" y="81"/>
                    </a:cubicBezTo>
                    <a:cubicBezTo>
                      <a:pt x="403" y="128"/>
                      <a:pt x="403" y="128"/>
                      <a:pt x="403" y="128"/>
                    </a:cubicBezTo>
                    <a:cubicBezTo>
                      <a:pt x="407" y="131"/>
                      <a:pt x="406" y="133"/>
                      <a:pt x="401" y="133"/>
                    </a:cubicBezTo>
                    <a:close/>
                    <a:moveTo>
                      <a:pt x="436" y="96"/>
                    </a:moveTo>
                    <a:cubicBezTo>
                      <a:pt x="372" y="50"/>
                      <a:pt x="372" y="50"/>
                      <a:pt x="372" y="50"/>
                    </a:cubicBezTo>
                    <a:cubicBezTo>
                      <a:pt x="362" y="43"/>
                      <a:pt x="342" y="36"/>
                      <a:pt x="328" y="36"/>
                    </a:cubicBezTo>
                    <a:cubicBezTo>
                      <a:pt x="130" y="36"/>
                      <a:pt x="130" y="36"/>
                      <a:pt x="130" y="36"/>
                    </a:cubicBezTo>
                    <a:cubicBezTo>
                      <a:pt x="127" y="36"/>
                      <a:pt x="124" y="37"/>
                      <a:pt x="121" y="38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63" y="48"/>
                      <a:pt x="63" y="48"/>
                      <a:pt x="63" y="48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6" y="466"/>
                      <a:pt x="106" y="466"/>
                      <a:pt x="106" y="466"/>
                    </a:cubicBezTo>
                    <a:cubicBezTo>
                      <a:pt x="106" y="480"/>
                      <a:pt x="116" y="490"/>
                      <a:pt x="130" y="490"/>
                    </a:cubicBezTo>
                    <a:cubicBezTo>
                      <a:pt x="431" y="490"/>
                      <a:pt x="431" y="490"/>
                      <a:pt x="431" y="490"/>
                    </a:cubicBezTo>
                    <a:cubicBezTo>
                      <a:pt x="445" y="490"/>
                      <a:pt x="456" y="480"/>
                      <a:pt x="456" y="466"/>
                    </a:cubicBezTo>
                    <a:cubicBezTo>
                      <a:pt x="456" y="134"/>
                      <a:pt x="456" y="134"/>
                      <a:pt x="456" y="134"/>
                    </a:cubicBezTo>
                    <a:cubicBezTo>
                      <a:pt x="456" y="121"/>
                      <a:pt x="447" y="104"/>
                      <a:pt x="436" y="96"/>
                    </a:cubicBez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6409113" y="5242457"/>
              <a:ext cx="366712" cy="371537"/>
              <a:chOff x="6938963" y="5953126"/>
              <a:chExt cx="241300" cy="244475"/>
            </a:xfrm>
            <a:solidFill>
              <a:schemeClr val="accent4"/>
            </a:solidFill>
          </p:grpSpPr>
          <p:sp>
            <p:nvSpPr>
              <p:cNvPr id="62" name="Freeform 259"/>
              <p:cNvSpPr>
                <a:spLocks/>
              </p:cNvSpPr>
              <p:nvPr/>
            </p:nvSpPr>
            <p:spPr bwMode="auto">
              <a:xfrm>
                <a:off x="6938963" y="6151563"/>
                <a:ext cx="241300" cy="46038"/>
              </a:xfrm>
              <a:custGeom>
                <a:avLst/>
                <a:gdLst>
                  <a:gd name="T0" fmla="*/ 49 w 64"/>
                  <a:gd name="T1" fmla="*/ 5 h 12"/>
                  <a:gd name="T2" fmla="*/ 40 w 64"/>
                  <a:gd name="T3" fmla="*/ 5 h 12"/>
                  <a:gd name="T4" fmla="*/ 25 w 64"/>
                  <a:gd name="T5" fmla="*/ 5 h 12"/>
                  <a:gd name="T6" fmla="*/ 16 w 64"/>
                  <a:gd name="T7" fmla="*/ 5 h 12"/>
                  <a:gd name="T8" fmla="*/ 1 w 64"/>
                  <a:gd name="T9" fmla="*/ 5 h 12"/>
                  <a:gd name="T10" fmla="*/ 0 w 64"/>
                  <a:gd name="T11" fmla="*/ 5 h 12"/>
                  <a:gd name="T12" fmla="*/ 0 w 64"/>
                  <a:gd name="T13" fmla="*/ 10 h 12"/>
                  <a:gd name="T14" fmla="*/ 4 w 64"/>
                  <a:gd name="T15" fmla="*/ 7 h 12"/>
                  <a:gd name="T16" fmla="*/ 13 w 64"/>
                  <a:gd name="T17" fmla="*/ 7 h 12"/>
                  <a:gd name="T18" fmla="*/ 28 w 64"/>
                  <a:gd name="T19" fmla="*/ 7 h 12"/>
                  <a:gd name="T20" fmla="*/ 37 w 64"/>
                  <a:gd name="T21" fmla="*/ 7 h 12"/>
                  <a:gd name="T22" fmla="*/ 44 w 64"/>
                  <a:gd name="T23" fmla="*/ 11 h 12"/>
                  <a:gd name="T24" fmla="*/ 52 w 64"/>
                  <a:gd name="T25" fmla="*/ 7 h 12"/>
                  <a:gd name="T26" fmla="*/ 61 w 64"/>
                  <a:gd name="T27" fmla="*/ 7 h 12"/>
                  <a:gd name="T28" fmla="*/ 64 w 64"/>
                  <a:gd name="T29" fmla="*/ 10 h 12"/>
                  <a:gd name="T30" fmla="*/ 64 w 64"/>
                  <a:gd name="T31" fmla="*/ 5 h 12"/>
                  <a:gd name="T32" fmla="*/ 64 w 64"/>
                  <a:gd name="T33" fmla="*/ 5 h 12"/>
                  <a:gd name="T34" fmla="*/ 49 w 64"/>
                  <a:gd name="T35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4" h="12">
                    <a:moveTo>
                      <a:pt x="49" y="5"/>
                    </a:moveTo>
                    <a:cubicBezTo>
                      <a:pt x="46" y="8"/>
                      <a:pt x="43" y="8"/>
                      <a:pt x="40" y="5"/>
                    </a:cubicBezTo>
                    <a:cubicBezTo>
                      <a:pt x="35" y="0"/>
                      <a:pt x="30" y="0"/>
                      <a:pt x="25" y="5"/>
                    </a:cubicBezTo>
                    <a:cubicBezTo>
                      <a:pt x="22" y="8"/>
                      <a:pt x="19" y="8"/>
                      <a:pt x="16" y="5"/>
                    </a:cubicBezTo>
                    <a:cubicBezTo>
                      <a:pt x="11" y="0"/>
                      <a:pt x="6" y="0"/>
                      <a:pt x="1" y="5"/>
                    </a:cubicBezTo>
                    <a:cubicBezTo>
                      <a:pt x="1" y="5"/>
                      <a:pt x="0" y="5"/>
                      <a:pt x="0" y="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1" y="9"/>
                      <a:pt x="2" y="9"/>
                      <a:pt x="4" y="7"/>
                    </a:cubicBezTo>
                    <a:cubicBezTo>
                      <a:pt x="7" y="4"/>
                      <a:pt x="10" y="4"/>
                      <a:pt x="13" y="7"/>
                    </a:cubicBezTo>
                    <a:cubicBezTo>
                      <a:pt x="18" y="12"/>
                      <a:pt x="23" y="12"/>
                      <a:pt x="28" y="7"/>
                    </a:cubicBezTo>
                    <a:cubicBezTo>
                      <a:pt x="31" y="4"/>
                      <a:pt x="34" y="4"/>
                      <a:pt x="37" y="7"/>
                    </a:cubicBezTo>
                    <a:cubicBezTo>
                      <a:pt x="39" y="10"/>
                      <a:pt x="42" y="11"/>
                      <a:pt x="44" y="11"/>
                    </a:cubicBezTo>
                    <a:cubicBezTo>
                      <a:pt x="47" y="11"/>
                      <a:pt x="49" y="10"/>
                      <a:pt x="52" y="7"/>
                    </a:cubicBezTo>
                    <a:cubicBezTo>
                      <a:pt x="55" y="4"/>
                      <a:pt x="58" y="4"/>
                      <a:pt x="61" y="7"/>
                    </a:cubicBezTo>
                    <a:cubicBezTo>
                      <a:pt x="62" y="8"/>
                      <a:pt x="63" y="9"/>
                      <a:pt x="64" y="10"/>
                    </a:cubicBezTo>
                    <a:cubicBezTo>
                      <a:pt x="64" y="5"/>
                      <a:pt x="64" y="5"/>
                      <a:pt x="64" y="5"/>
                    </a:cubicBezTo>
                    <a:cubicBezTo>
                      <a:pt x="64" y="5"/>
                      <a:pt x="64" y="5"/>
                      <a:pt x="64" y="5"/>
                    </a:cubicBezTo>
                    <a:cubicBezTo>
                      <a:pt x="59" y="0"/>
                      <a:pt x="54" y="0"/>
                      <a:pt x="49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3" name="Freeform 260"/>
              <p:cNvSpPr>
                <a:spLocks noEditPoints="1"/>
              </p:cNvSpPr>
              <p:nvPr/>
            </p:nvSpPr>
            <p:spPr bwMode="auto">
              <a:xfrm>
                <a:off x="6938963" y="5953126"/>
                <a:ext cx="241300" cy="198438"/>
              </a:xfrm>
              <a:custGeom>
                <a:avLst/>
                <a:gdLst>
                  <a:gd name="T0" fmla="*/ 64 w 64"/>
                  <a:gd name="T1" fmla="*/ 46 h 53"/>
                  <a:gd name="T2" fmla="*/ 49 w 64"/>
                  <a:gd name="T3" fmla="*/ 46 h 53"/>
                  <a:gd name="T4" fmla="*/ 48 w 64"/>
                  <a:gd name="T5" fmla="*/ 46 h 53"/>
                  <a:gd name="T6" fmla="*/ 48 w 64"/>
                  <a:gd name="T7" fmla="*/ 36 h 53"/>
                  <a:gd name="T8" fmla="*/ 54 w 64"/>
                  <a:gd name="T9" fmla="*/ 30 h 53"/>
                  <a:gd name="T10" fmla="*/ 54 w 64"/>
                  <a:gd name="T11" fmla="*/ 28 h 53"/>
                  <a:gd name="T12" fmla="*/ 53 w 64"/>
                  <a:gd name="T13" fmla="*/ 27 h 53"/>
                  <a:gd name="T14" fmla="*/ 48 w 64"/>
                  <a:gd name="T15" fmla="*/ 25 h 53"/>
                  <a:gd name="T16" fmla="*/ 48 w 64"/>
                  <a:gd name="T17" fmla="*/ 24 h 53"/>
                  <a:gd name="T18" fmla="*/ 48 w 64"/>
                  <a:gd name="T19" fmla="*/ 16 h 53"/>
                  <a:gd name="T20" fmla="*/ 48 w 64"/>
                  <a:gd name="T21" fmla="*/ 12 h 53"/>
                  <a:gd name="T22" fmla="*/ 44 w 64"/>
                  <a:gd name="T23" fmla="*/ 12 h 53"/>
                  <a:gd name="T24" fmla="*/ 44 w 64"/>
                  <a:gd name="T25" fmla="*/ 8 h 53"/>
                  <a:gd name="T26" fmla="*/ 40 w 64"/>
                  <a:gd name="T27" fmla="*/ 8 h 53"/>
                  <a:gd name="T28" fmla="*/ 36 w 64"/>
                  <a:gd name="T29" fmla="*/ 8 h 53"/>
                  <a:gd name="T30" fmla="*/ 36 w 64"/>
                  <a:gd name="T31" fmla="*/ 2 h 53"/>
                  <a:gd name="T32" fmla="*/ 34 w 64"/>
                  <a:gd name="T33" fmla="*/ 0 h 53"/>
                  <a:gd name="T34" fmla="*/ 30 w 64"/>
                  <a:gd name="T35" fmla="*/ 0 h 53"/>
                  <a:gd name="T36" fmla="*/ 28 w 64"/>
                  <a:gd name="T37" fmla="*/ 2 h 53"/>
                  <a:gd name="T38" fmla="*/ 28 w 64"/>
                  <a:gd name="T39" fmla="*/ 8 h 53"/>
                  <a:gd name="T40" fmla="*/ 24 w 64"/>
                  <a:gd name="T41" fmla="*/ 8 h 53"/>
                  <a:gd name="T42" fmla="*/ 20 w 64"/>
                  <a:gd name="T43" fmla="*/ 8 h 53"/>
                  <a:gd name="T44" fmla="*/ 20 w 64"/>
                  <a:gd name="T45" fmla="*/ 12 h 53"/>
                  <a:gd name="T46" fmla="*/ 16 w 64"/>
                  <a:gd name="T47" fmla="*/ 12 h 53"/>
                  <a:gd name="T48" fmla="*/ 16 w 64"/>
                  <a:gd name="T49" fmla="*/ 16 h 53"/>
                  <a:gd name="T50" fmla="*/ 16 w 64"/>
                  <a:gd name="T51" fmla="*/ 24 h 53"/>
                  <a:gd name="T52" fmla="*/ 16 w 64"/>
                  <a:gd name="T53" fmla="*/ 25 h 53"/>
                  <a:gd name="T54" fmla="*/ 11 w 64"/>
                  <a:gd name="T55" fmla="*/ 27 h 53"/>
                  <a:gd name="T56" fmla="*/ 10 w 64"/>
                  <a:gd name="T57" fmla="*/ 28 h 53"/>
                  <a:gd name="T58" fmla="*/ 10 w 64"/>
                  <a:gd name="T59" fmla="*/ 30 h 53"/>
                  <a:gd name="T60" fmla="*/ 16 w 64"/>
                  <a:gd name="T61" fmla="*/ 36 h 53"/>
                  <a:gd name="T62" fmla="*/ 16 w 64"/>
                  <a:gd name="T63" fmla="*/ 46 h 53"/>
                  <a:gd name="T64" fmla="*/ 16 w 64"/>
                  <a:gd name="T65" fmla="*/ 46 h 53"/>
                  <a:gd name="T66" fmla="*/ 1 w 64"/>
                  <a:gd name="T67" fmla="*/ 46 h 53"/>
                  <a:gd name="T68" fmla="*/ 0 w 64"/>
                  <a:gd name="T69" fmla="*/ 46 h 53"/>
                  <a:gd name="T70" fmla="*/ 0 w 64"/>
                  <a:gd name="T71" fmla="*/ 51 h 53"/>
                  <a:gd name="T72" fmla="*/ 4 w 64"/>
                  <a:gd name="T73" fmla="*/ 48 h 53"/>
                  <a:gd name="T74" fmla="*/ 13 w 64"/>
                  <a:gd name="T75" fmla="*/ 48 h 53"/>
                  <a:gd name="T76" fmla="*/ 28 w 64"/>
                  <a:gd name="T77" fmla="*/ 48 h 53"/>
                  <a:gd name="T78" fmla="*/ 28 w 64"/>
                  <a:gd name="T79" fmla="*/ 48 h 53"/>
                  <a:gd name="T80" fmla="*/ 36 w 64"/>
                  <a:gd name="T81" fmla="*/ 48 h 53"/>
                  <a:gd name="T82" fmla="*/ 37 w 64"/>
                  <a:gd name="T83" fmla="*/ 48 h 53"/>
                  <a:gd name="T84" fmla="*/ 44 w 64"/>
                  <a:gd name="T85" fmla="*/ 52 h 53"/>
                  <a:gd name="T86" fmla="*/ 52 w 64"/>
                  <a:gd name="T87" fmla="*/ 48 h 53"/>
                  <a:gd name="T88" fmla="*/ 61 w 64"/>
                  <a:gd name="T89" fmla="*/ 48 h 53"/>
                  <a:gd name="T90" fmla="*/ 64 w 64"/>
                  <a:gd name="T91" fmla="*/ 51 h 53"/>
                  <a:gd name="T92" fmla="*/ 64 w 64"/>
                  <a:gd name="T93" fmla="*/ 46 h 53"/>
                  <a:gd name="T94" fmla="*/ 64 w 64"/>
                  <a:gd name="T95" fmla="*/ 46 h 53"/>
                  <a:gd name="T96" fmla="*/ 44 w 64"/>
                  <a:gd name="T97" fmla="*/ 24 h 53"/>
                  <a:gd name="T98" fmla="*/ 32 w 64"/>
                  <a:gd name="T99" fmla="*/ 20 h 53"/>
                  <a:gd name="T100" fmla="*/ 20 w 64"/>
                  <a:gd name="T101" fmla="*/ 24 h 53"/>
                  <a:gd name="T102" fmla="*/ 20 w 64"/>
                  <a:gd name="T103" fmla="*/ 16 h 53"/>
                  <a:gd name="T104" fmla="*/ 24 w 64"/>
                  <a:gd name="T105" fmla="*/ 16 h 53"/>
                  <a:gd name="T106" fmla="*/ 24 w 64"/>
                  <a:gd name="T107" fmla="*/ 12 h 53"/>
                  <a:gd name="T108" fmla="*/ 40 w 64"/>
                  <a:gd name="T109" fmla="*/ 12 h 53"/>
                  <a:gd name="T110" fmla="*/ 40 w 64"/>
                  <a:gd name="T111" fmla="*/ 16 h 53"/>
                  <a:gd name="T112" fmla="*/ 44 w 64"/>
                  <a:gd name="T113" fmla="*/ 16 h 53"/>
                  <a:gd name="T114" fmla="*/ 44 w 64"/>
                  <a:gd name="T115" fmla="*/ 2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4" h="53">
                    <a:moveTo>
                      <a:pt x="64" y="46"/>
                    </a:moveTo>
                    <a:cubicBezTo>
                      <a:pt x="59" y="41"/>
                      <a:pt x="54" y="41"/>
                      <a:pt x="49" y="46"/>
                    </a:cubicBezTo>
                    <a:cubicBezTo>
                      <a:pt x="49" y="46"/>
                      <a:pt x="48" y="46"/>
                      <a:pt x="48" y="46"/>
                    </a:cubicBezTo>
                    <a:cubicBezTo>
                      <a:pt x="48" y="36"/>
                      <a:pt x="48" y="36"/>
                      <a:pt x="48" y="36"/>
                    </a:cubicBezTo>
                    <a:cubicBezTo>
                      <a:pt x="54" y="30"/>
                      <a:pt x="54" y="30"/>
                      <a:pt x="54" y="30"/>
                    </a:cubicBezTo>
                    <a:cubicBezTo>
                      <a:pt x="54" y="30"/>
                      <a:pt x="54" y="29"/>
                      <a:pt x="54" y="28"/>
                    </a:cubicBezTo>
                    <a:cubicBezTo>
                      <a:pt x="54" y="28"/>
                      <a:pt x="54" y="27"/>
                      <a:pt x="53" y="27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16"/>
                      <a:pt x="48" y="16"/>
                      <a:pt x="48" y="16"/>
                    </a:cubicBezTo>
                    <a:cubicBezTo>
                      <a:pt x="48" y="12"/>
                      <a:pt x="48" y="12"/>
                      <a:pt x="48" y="12"/>
                    </a:cubicBezTo>
                    <a:cubicBezTo>
                      <a:pt x="44" y="12"/>
                      <a:pt x="44" y="12"/>
                      <a:pt x="44" y="12"/>
                    </a:cubicBezTo>
                    <a:cubicBezTo>
                      <a:pt x="44" y="8"/>
                      <a:pt x="44" y="8"/>
                      <a:pt x="44" y="8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6" y="8"/>
                      <a:pt x="36" y="8"/>
                      <a:pt x="36" y="8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9" y="0"/>
                      <a:pt x="28" y="1"/>
                      <a:pt x="28" y="2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12"/>
                      <a:pt x="20" y="12"/>
                      <a:pt x="20" y="1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0" y="27"/>
                      <a:pt x="10" y="28"/>
                      <a:pt x="10" y="28"/>
                    </a:cubicBezTo>
                    <a:cubicBezTo>
                      <a:pt x="10" y="29"/>
                      <a:pt x="10" y="30"/>
                      <a:pt x="10" y="30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46"/>
                      <a:pt x="16" y="46"/>
                      <a:pt x="16" y="46"/>
                    </a:cubicBezTo>
                    <a:cubicBezTo>
                      <a:pt x="16" y="46"/>
                      <a:pt x="16" y="46"/>
                      <a:pt x="16" y="46"/>
                    </a:cubicBezTo>
                    <a:cubicBezTo>
                      <a:pt x="11" y="41"/>
                      <a:pt x="6" y="41"/>
                      <a:pt x="1" y="46"/>
                    </a:cubicBezTo>
                    <a:cubicBezTo>
                      <a:pt x="1" y="46"/>
                      <a:pt x="0" y="46"/>
                      <a:pt x="0" y="46"/>
                    </a:cubicBezTo>
                    <a:cubicBezTo>
                      <a:pt x="0" y="51"/>
                      <a:pt x="0" y="51"/>
                      <a:pt x="0" y="51"/>
                    </a:cubicBezTo>
                    <a:cubicBezTo>
                      <a:pt x="1" y="50"/>
                      <a:pt x="2" y="50"/>
                      <a:pt x="4" y="48"/>
                    </a:cubicBezTo>
                    <a:cubicBezTo>
                      <a:pt x="7" y="45"/>
                      <a:pt x="10" y="45"/>
                      <a:pt x="13" y="48"/>
                    </a:cubicBezTo>
                    <a:cubicBezTo>
                      <a:pt x="18" y="53"/>
                      <a:pt x="23" y="53"/>
                      <a:pt x="28" y="48"/>
                    </a:cubicBezTo>
                    <a:cubicBezTo>
                      <a:pt x="28" y="48"/>
                      <a:pt x="28" y="48"/>
                      <a:pt x="28" y="48"/>
                    </a:cubicBezTo>
                    <a:cubicBezTo>
                      <a:pt x="31" y="45"/>
                      <a:pt x="34" y="45"/>
                      <a:pt x="36" y="48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9" y="51"/>
                      <a:pt x="42" y="52"/>
                      <a:pt x="44" y="52"/>
                    </a:cubicBezTo>
                    <a:cubicBezTo>
                      <a:pt x="47" y="52"/>
                      <a:pt x="49" y="51"/>
                      <a:pt x="52" y="48"/>
                    </a:cubicBezTo>
                    <a:cubicBezTo>
                      <a:pt x="55" y="45"/>
                      <a:pt x="58" y="45"/>
                      <a:pt x="61" y="48"/>
                    </a:cubicBezTo>
                    <a:cubicBezTo>
                      <a:pt x="62" y="49"/>
                      <a:pt x="63" y="50"/>
                      <a:pt x="64" y="51"/>
                    </a:cubicBezTo>
                    <a:cubicBezTo>
                      <a:pt x="64" y="46"/>
                      <a:pt x="64" y="46"/>
                      <a:pt x="64" y="46"/>
                    </a:cubicBezTo>
                    <a:cubicBezTo>
                      <a:pt x="64" y="46"/>
                      <a:pt x="64" y="46"/>
                      <a:pt x="64" y="46"/>
                    </a:cubicBezTo>
                    <a:close/>
                    <a:moveTo>
                      <a:pt x="44" y="24"/>
                    </a:moveTo>
                    <a:cubicBezTo>
                      <a:pt x="32" y="20"/>
                      <a:pt x="32" y="20"/>
                      <a:pt x="32" y="20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44" y="16"/>
                      <a:pt x="44" y="16"/>
                      <a:pt x="44" y="16"/>
                    </a:cubicBezTo>
                    <a:lnTo>
                      <a:pt x="44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4" name="TextBox 73"/>
            <p:cNvSpPr txBox="1"/>
            <p:nvPr/>
          </p:nvSpPr>
          <p:spPr>
            <a:xfrm>
              <a:off x="10676039" y="5227685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chemeClr val="accent4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55%</a:t>
              </a:r>
              <a:endParaRPr lang="id-ID" sz="20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5" name="Slide Number Placeholder 74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8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87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 Station 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Infographic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262360" y="411797"/>
            <a:ext cx="640080" cy="365125"/>
          </a:xfrm>
        </p:spPr>
        <p:txBody>
          <a:bodyPr/>
          <a:lstStyle/>
          <a:p>
            <a:fld id="{EA01570A-8480-497D-96D4-D725A6D7C6AA}" type="slidenum">
              <a:rPr lang="en-US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551764E-F42B-43C0-AA7E-C8022BCBA66C}"/>
              </a:ext>
            </a:extLst>
          </p:cNvPr>
          <p:cNvGrpSpPr/>
          <p:nvPr/>
        </p:nvGrpSpPr>
        <p:grpSpPr>
          <a:xfrm>
            <a:off x="795598" y="1717011"/>
            <a:ext cx="3268166" cy="4531389"/>
            <a:chOff x="795598" y="1717011"/>
            <a:chExt cx="3268166" cy="4531389"/>
          </a:xfrm>
        </p:grpSpPr>
        <p:grpSp>
          <p:nvGrpSpPr>
            <p:cNvPr id="4" name="Group 3"/>
            <p:cNvGrpSpPr/>
            <p:nvPr/>
          </p:nvGrpSpPr>
          <p:grpSpPr>
            <a:xfrm>
              <a:off x="868955" y="2120901"/>
              <a:ext cx="3098993" cy="3889461"/>
              <a:chOff x="868955" y="2120901"/>
              <a:chExt cx="3098993" cy="3889461"/>
            </a:xfrm>
          </p:grpSpPr>
          <p:sp>
            <p:nvSpPr>
              <p:cNvPr id="8" name="Freeform 5"/>
              <p:cNvSpPr>
                <a:spLocks noEditPoints="1"/>
              </p:cNvSpPr>
              <p:nvPr/>
            </p:nvSpPr>
            <p:spPr bwMode="auto">
              <a:xfrm>
                <a:off x="1060584" y="2120901"/>
                <a:ext cx="2304035" cy="1324932"/>
              </a:xfrm>
              <a:custGeom>
                <a:avLst/>
                <a:gdLst>
                  <a:gd name="T0" fmla="*/ 495 w 530"/>
                  <a:gd name="T1" fmla="*/ 0 h 305"/>
                  <a:gd name="T2" fmla="*/ 36 w 530"/>
                  <a:gd name="T3" fmla="*/ 0 h 305"/>
                  <a:gd name="T4" fmla="*/ 0 w 530"/>
                  <a:gd name="T5" fmla="*/ 40 h 305"/>
                  <a:gd name="T6" fmla="*/ 0 w 530"/>
                  <a:gd name="T7" fmla="*/ 266 h 305"/>
                  <a:gd name="T8" fmla="*/ 36 w 530"/>
                  <a:gd name="T9" fmla="*/ 305 h 305"/>
                  <a:gd name="T10" fmla="*/ 495 w 530"/>
                  <a:gd name="T11" fmla="*/ 305 h 305"/>
                  <a:gd name="T12" fmla="*/ 530 w 530"/>
                  <a:gd name="T13" fmla="*/ 266 h 305"/>
                  <a:gd name="T14" fmla="*/ 530 w 530"/>
                  <a:gd name="T15" fmla="*/ 40 h 305"/>
                  <a:gd name="T16" fmla="*/ 495 w 530"/>
                  <a:gd name="T17" fmla="*/ 0 h 305"/>
                  <a:gd name="T18" fmla="*/ 62 w 530"/>
                  <a:gd name="T19" fmla="*/ 239 h 305"/>
                  <a:gd name="T20" fmla="*/ 62 w 530"/>
                  <a:gd name="T21" fmla="*/ 67 h 305"/>
                  <a:gd name="T22" fmla="*/ 468 w 530"/>
                  <a:gd name="T23" fmla="*/ 67 h 305"/>
                  <a:gd name="T24" fmla="*/ 468 w 530"/>
                  <a:gd name="T25" fmla="*/ 239 h 305"/>
                  <a:gd name="T26" fmla="*/ 62 w 530"/>
                  <a:gd name="T27" fmla="*/ 23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30" h="305">
                    <a:moveTo>
                      <a:pt x="495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5" y="0"/>
                      <a:pt x="0" y="20"/>
                      <a:pt x="0" y="40"/>
                    </a:cubicBezTo>
                    <a:cubicBezTo>
                      <a:pt x="0" y="266"/>
                      <a:pt x="0" y="266"/>
                      <a:pt x="0" y="266"/>
                    </a:cubicBezTo>
                    <a:cubicBezTo>
                      <a:pt x="0" y="286"/>
                      <a:pt x="15" y="305"/>
                      <a:pt x="36" y="305"/>
                    </a:cubicBezTo>
                    <a:cubicBezTo>
                      <a:pt x="495" y="305"/>
                      <a:pt x="495" y="305"/>
                      <a:pt x="495" y="305"/>
                    </a:cubicBezTo>
                    <a:cubicBezTo>
                      <a:pt x="516" y="305"/>
                      <a:pt x="530" y="286"/>
                      <a:pt x="530" y="266"/>
                    </a:cubicBezTo>
                    <a:cubicBezTo>
                      <a:pt x="530" y="40"/>
                      <a:pt x="530" y="40"/>
                      <a:pt x="530" y="40"/>
                    </a:cubicBezTo>
                    <a:cubicBezTo>
                      <a:pt x="530" y="20"/>
                      <a:pt x="516" y="0"/>
                      <a:pt x="495" y="0"/>
                    </a:cubicBezTo>
                    <a:close/>
                    <a:moveTo>
                      <a:pt x="62" y="239"/>
                    </a:moveTo>
                    <a:cubicBezTo>
                      <a:pt x="62" y="67"/>
                      <a:pt x="62" y="67"/>
                      <a:pt x="62" y="67"/>
                    </a:cubicBezTo>
                    <a:cubicBezTo>
                      <a:pt x="468" y="67"/>
                      <a:pt x="468" y="67"/>
                      <a:pt x="468" y="67"/>
                    </a:cubicBezTo>
                    <a:cubicBezTo>
                      <a:pt x="468" y="239"/>
                      <a:pt x="468" y="239"/>
                      <a:pt x="468" y="239"/>
                    </a:cubicBezTo>
                    <a:lnTo>
                      <a:pt x="62" y="239"/>
                    </a:ln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" name="Freeform 6"/>
              <p:cNvSpPr>
                <a:spLocks noEditPoints="1"/>
              </p:cNvSpPr>
              <p:nvPr/>
            </p:nvSpPr>
            <p:spPr bwMode="auto">
              <a:xfrm>
                <a:off x="868955" y="2207733"/>
                <a:ext cx="3098993" cy="3802629"/>
              </a:xfrm>
              <a:custGeom>
                <a:avLst/>
                <a:gdLst>
                  <a:gd name="T0" fmla="*/ 645 w 713"/>
                  <a:gd name="T1" fmla="*/ 0 h 876"/>
                  <a:gd name="T2" fmla="*/ 587 w 713"/>
                  <a:gd name="T3" fmla="*/ 25 h 876"/>
                  <a:gd name="T4" fmla="*/ 649 w 713"/>
                  <a:gd name="T5" fmla="*/ 167 h 876"/>
                  <a:gd name="T6" fmla="*/ 635 w 713"/>
                  <a:gd name="T7" fmla="*/ 167 h 876"/>
                  <a:gd name="T8" fmla="*/ 614 w 713"/>
                  <a:gd name="T9" fmla="*/ 177 h 876"/>
                  <a:gd name="T10" fmla="*/ 606 w 713"/>
                  <a:gd name="T11" fmla="*/ 198 h 876"/>
                  <a:gd name="T12" fmla="*/ 595 w 713"/>
                  <a:gd name="T13" fmla="*/ 249 h 876"/>
                  <a:gd name="T14" fmla="*/ 595 w 713"/>
                  <a:gd name="T15" fmla="*/ 254 h 876"/>
                  <a:gd name="T16" fmla="*/ 602 w 713"/>
                  <a:gd name="T17" fmla="*/ 274 h 876"/>
                  <a:gd name="T18" fmla="*/ 619 w 713"/>
                  <a:gd name="T19" fmla="*/ 284 h 876"/>
                  <a:gd name="T20" fmla="*/ 624 w 713"/>
                  <a:gd name="T21" fmla="*/ 285 h 876"/>
                  <a:gd name="T22" fmla="*/ 659 w 713"/>
                  <a:gd name="T23" fmla="*/ 285 h 876"/>
                  <a:gd name="T24" fmla="*/ 659 w 713"/>
                  <a:gd name="T25" fmla="*/ 717 h 876"/>
                  <a:gd name="T26" fmla="*/ 658 w 713"/>
                  <a:gd name="T27" fmla="*/ 717 h 876"/>
                  <a:gd name="T28" fmla="*/ 638 w 713"/>
                  <a:gd name="T29" fmla="*/ 717 h 876"/>
                  <a:gd name="T30" fmla="*/ 638 w 713"/>
                  <a:gd name="T31" fmla="*/ 356 h 876"/>
                  <a:gd name="T32" fmla="*/ 574 w 713"/>
                  <a:gd name="T33" fmla="*/ 356 h 876"/>
                  <a:gd name="T34" fmla="*/ 574 w 713"/>
                  <a:gd name="T35" fmla="*/ 353 h 876"/>
                  <a:gd name="T36" fmla="*/ 534 w 713"/>
                  <a:gd name="T37" fmla="*/ 313 h 876"/>
                  <a:gd name="T38" fmla="*/ 84 w 713"/>
                  <a:gd name="T39" fmla="*/ 313 h 876"/>
                  <a:gd name="T40" fmla="*/ 44 w 713"/>
                  <a:gd name="T41" fmla="*/ 353 h 876"/>
                  <a:gd name="T42" fmla="*/ 44 w 713"/>
                  <a:gd name="T43" fmla="*/ 768 h 876"/>
                  <a:gd name="T44" fmla="*/ 46 w 713"/>
                  <a:gd name="T45" fmla="*/ 778 h 876"/>
                  <a:gd name="T46" fmla="*/ 304 w 713"/>
                  <a:gd name="T47" fmla="*/ 778 h 876"/>
                  <a:gd name="T48" fmla="*/ 307 w 713"/>
                  <a:gd name="T49" fmla="*/ 782 h 876"/>
                  <a:gd name="T50" fmla="*/ 307 w 713"/>
                  <a:gd name="T51" fmla="*/ 807 h 876"/>
                  <a:gd name="T52" fmla="*/ 22 w 713"/>
                  <a:gd name="T53" fmla="*/ 807 h 876"/>
                  <a:gd name="T54" fmla="*/ 0 w 713"/>
                  <a:gd name="T55" fmla="*/ 829 h 876"/>
                  <a:gd name="T56" fmla="*/ 0 w 713"/>
                  <a:gd name="T57" fmla="*/ 876 h 876"/>
                  <a:gd name="T58" fmla="*/ 618 w 713"/>
                  <a:gd name="T59" fmla="*/ 876 h 876"/>
                  <a:gd name="T60" fmla="*/ 618 w 713"/>
                  <a:gd name="T61" fmla="*/ 829 h 876"/>
                  <a:gd name="T62" fmla="*/ 596 w 713"/>
                  <a:gd name="T63" fmla="*/ 807 h 876"/>
                  <a:gd name="T64" fmla="*/ 570 w 713"/>
                  <a:gd name="T65" fmla="*/ 807 h 876"/>
                  <a:gd name="T66" fmla="*/ 574 w 713"/>
                  <a:gd name="T67" fmla="*/ 789 h 876"/>
                  <a:gd name="T68" fmla="*/ 574 w 713"/>
                  <a:gd name="T69" fmla="*/ 410 h 876"/>
                  <a:gd name="T70" fmla="*/ 584 w 713"/>
                  <a:gd name="T71" fmla="*/ 410 h 876"/>
                  <a:gd name="T72" fmla="*/ 584 w 713"/>
                  <a:gd name="T73" fmla="*/ 771 h 876"/>
                  <a:gd name="T74" fmla="*/ 663 w 713"/>
                  <a:gd name="T75" fmla="*/ 771 h 876"/>
                  <a:gd name="T76" fmla="*/ 713 w 713"/>
                  <a:gd name="T77" fmla="*/ 714 h 876"/>
                  <a:gd name="T78" fmla="*/ 713 w 713"/>
                  <a:gd name="T79" fmla="*/ 285 h 876"/>
                  <a:gd name="T80" fmla="*/ 713 w 713"/>
                  <a:gd name="T81" fmla="*/ 279 h 876"/>
                  <a:gd name="T82" fmla="*/ 713 w 713"/>
                  <a:gd name="T83" fmla="*/ 156 h 876"/>
                  <a:gd name="T84" fmla="*/ 645 w 713"/>
                  <a:gd name="T85" fmla="*/ 0 h 876"/>
                  <a:gd name="T86" fmla="*/ 650 w 713"/>
                  <a:gd name="T87" fmla="*/ 257 h 876"/>
                  <a:gd name="T88" fmla="*/ 625 w 713"/>
                  <a:gd name="T89" fmla="*/ 257 h 876"/>
                  <a:gd name="T90" fmla="*/ 623 w 713"/>
                  <a:gd name="T91" fmla="*/ 254 h 876"/>
                  <a:gd name="T92" fmla="*/ 633 w 713"/>
                  <a:gd name="T93" fmla="*/ 204 h 876"/>
                  <a:gd name="T94" fmla="*/ 636 w 713"/>
                  <a:gd name="T95" fmla="*/ 195 h 876"/>
                  <a:gd name="T96" fmla="*/ 650 w 713"/>
                  <a:gd name="T97" fmla="*/ 195 h 876"/>
                  <a:gd name="T98" fmla="*/ 650 w 713"/>
                  <a:gd name="T99" fmla="*/ 257 h 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13" h="876">
                    <a:moveTo>
                      <a:pt x="645" y="0"/>
                    </a:moveTo>
                    <a:cubicBezTo>
                      <a:pt x="587" y="25"/>
                      <a:pt x="587" y="25"/>
                      <a:pt x="587" y="25"/>
                    </a:cubicBezTo>
                    <a:cubicBezTo>
                      <a:pt x="649" y="167"/>
                      <a:pt x="649" y="167"/>
                      <a:pt x="649" y="167"/>
                    </a:cubicBezTo>
                    <a:cubicBezTo>
                      <a:pt x="635" y="167"/>
                      <a:pt x="635" y="167"/>
                      <a:pt x="635" y="167"/>
                    </a:cubicBezTo>
                    <a:cubicBezTo>
                      <a:pt x="626" y="167"/>
                      <a:pt x="619" y="171"/>
                      <a:pt x="614" y="177"/>
                    </a:cubicBezTo>
                    <a:cubicBezTo>
                      <a:pt x="610" y="183"/>
                      <a:pt x="607" y="190"/>
                      <a:pt x="606" y="198"/>
                    </a:cubicBezTo>
                    <a:cubicBezTo>
                      <a:pt x="595" y="249"/>
                      <a:pt x="595" y="249"/>
                      <a:pt x="595" y="249"/>
                    </a:cubicBezTo>
                    <a:cubicBezTo>
                      <a:pt x="595" y="251"/>
                      <a:pt x="595" y="253"/>
                      <a:pt x="595" y="254"/>
                    </a:cubicBezTo>
                    <a:cubicBezTo>
                      <a:pt x="595" y="262"/>
                      <a:pt x="598" y="269"/>
                      <a:pt x="602" y="274"/>
                    </a:cubicBezTo>
                    <a:cubicBezTo>
                      <a:pt x="606" y="279"/>
                      <a:pt x="613" y="283"/>
                      <a:pt x="619" y="284"/>
                    </a:cubicBezTo>
                    <a:cubicBezTo>
                      <a:pt x="621" y="285"/>
                      <a:pt x="623" y="285"/>
                      <a:pt x="624" y="285"/>
                    </a:cubicBezTo>
                    <a:cubicBezTo>
                      <a:pt x="636" y="285"/>
                      <a:pt x="647" y="285"/>
                      <a:pt x="659" y="285"/>
                    </a:cubicBezTo>
                    <a:cubicBezTo>
                      <a:pt x="659" y="450"/>
                      <a:pt x="659" y="551"/>
                      <a:pt x="659" y="717"/>
                    </a:cubicBezTo>
                    <a:cubicBezTo>
                      <a:pt x="658" y="717"/>
                      <a:pt x="658" y="717"/>
                      <a:pt x="658" y="717"/>
                    </a:cubicBezTo>
                    <a:cubicBezTo>
                      <a:pt x="638" y="717"/>
                      <a:pt x="638" y="717"/>
                      <a:pt x="638" y="717"/>
                    </a:cubicBezTo>
                    <a:cubicBezTo>
                      <a:pt x="638" y="356"/>
                      <a:pt x="638" y="356"/>
                      <a:pt x="638" y="356"/>
                    </a:cubicBezTo>
                    <a:cubicBezTo>
                      <a:pt x="574" y="356"/>
                      <a:pt x="574" y="356"/>
                      <a:pt x="574" y="356"/>
                    </a:cubicBezTo>
                    <a:cubicBezTo>
                      <a:pt x="574" y="353"/>
                      <a:pt x="574" y="353"/>
                      <a:pt x="574" y="353"/>
                    </a:cubicBezTo>
                    <a:cubicBezTo>
                      <a:pt x="574" y="331"/>
                      <a:pt x="556" y="313"/>
                      <a:pt x="534" y="313"/>
                    </a:cubicBezTo>
                    <a:cubicBezTo>
                      <a:pt x="84" y="313"/>
                      <a:pt x="84" y="313"/>
                      <a:pt x="84" y="313"/>
                    </a:cubicBezTo>
                    <a:cubicBezTo>
                      <a:pt x="62" y="313"/>
                      <a:pt x="44" y="331"/>
                      <a:pt x="44" y="353"/>
                    </a:cubicBezTo>
                    <a:cubicBezTo>
                      <a:pt x="44" y="768"/>
                      <a:pt x="44" y="768"/>
                      <a:pt x="44" y="768"/>
                    </a:cubicBezTo>
                    <a:cubicBezTo>
                      <a:pt x="44" y="772"/>
                      <a:pt x="45" y="775"/>
                      <a:pt x="46" y="778"/>
                    </a:cubicBezTo>
                    <a:cubicBezTo>
                      <a:pt x="304" y="778"/>
                      <a:pt x="304" y="778"/>
                      <a:pt x="304" y="778"/>
                    </a:cubicBezTo>
                    <a:cubicBezTo>
                      <a:pt x="307" y="778"/>
                      <a:pt x="307" y="779"/>
                      <a:pt x="307" y="782"/>
                    </a:cubicBezTo>
                    <a:cubicBezTo>
                      <a:pt x="307" y="807"/>
                      <a:pt x="307" y="807"/>
                      <a:pt x="307" y="807"/>
                    </a:cubicBezTo>
                    <a:cubicBezTo>
                      <a:pt x="212" y="807"/>
                      <a:pt x="117" y="807"/>
                      <a:pt x="22" y="807"/>
                    </a:cubicBezTo>
                    <a:cubicBezTo>
                      <a:pt x="10" y="807"/>
                      <a:pt x="0" y="817"/>
                      <a:pt x="0" y="829"/>
                    </a:cubicBezTo>
                    <a:cubicBezTo>
                      <a:pt x="0" y="876"/>
                      <a:pt x="0" y="876"/>
                      <a:pt x="0" y="876"/>
                    </a:cubicBezTo>
                    <a:cubicBezTo>
                      <a:pt x="618" y="876"/>
                      <a:pt x="618" y="876"/>
                      <a:pt x="618" y="876"/>
                    </a:cubicBezTo>
                    <a:cubicBezTo>
                      <a:pt x="618" y="829"/>
                      <a:pt x="618" y="829"/>
                      <a:pt x="618" y="829"/>
                    </a:cubicBezTo>
                    <a:cubicBezTo>
                      <a:pt x="618" y="817"/>
                      <a:pt x="608" y="807"/>
                      <a:pt x="596" y="807"/>
                    </a:cubicBezTo>
                    <a:cubicBezTo>
                      <a:pt x="570" y="807"/>
                      <a:pt x="570" y="807"/>
                      <a:pt x="570" y="807"/>
                    </a:cubicBezTo>
                    <a:cubicBezTo>
                      <a:pt x="572" y="802"/>
                      <a:pt x="574" y="795"/>
                      <a:pt x="574" y="789"/>
                    </a:cubicBezTo>
                    <a:cubicBezTo>
                      <a:pt x="574" y="410"/>
                      <a:pt x="574" y="410"/>
                      <a:pt x="574" y="410"/>
                    </a:cubicBezTo>
                    <a:cubicBezTo>
                      <a:pt x="584" y="410"/>
                      <a:pt x="584" y="410"/>
                      <a:pt x="584" y="410"/>
                    </a:cubicBezTo>
                    <a:cubicBezTo>
                      <a:pt x="584" y="771"/>
                      <a:pt x="584" y="771"/>
                      <a:pt x="584" y="771"/>
                    </a:cubicBezTo>
                    <a:cubicBezTo>
                      <a:pt x="663" y="771"/>
                      <a:pt x="663" y="771"/>
                      <a:pt x="663" y="771"/>
                    </a:cubicBezTo>
                    <a:cubicBezTo>
                      <a:pt x="694" y="771"/>
                      <a:pt x="713" y="743"/>
                      <a:pt x="713" y="714"/>
                    </a:cubicBezTo>
                    <a:cubicBezTo>
                      <a:pt x="713" y="285"/>
                      <a:pt x="713" y="285"/>
                      <a:pt x="713" y="285"/>
                    </a:cubicBezTo>
                    <a:cubicBezTo>
                      <a:pt x="713" y="279"/>
                      <a:pt x="713" y="279"/>
                      <a:pt x="713" y="279"/>
                    </a:cubicBezTo>
                    <a:cubicBezTo>
                      <a:pt x="713" y="156"/>
                      <a:pt x="713" y="156"/>
                      <a:pt x="713" y="156"/>
                    </a:cubicBezTo>
                    <a:lnTo>
                      <a:pt x="645" y="0"/>
                    </a:lnTo>
                    <a:close/>
                    <a:moveTo>
                      <a:pt x="650" y="257"/>
                    </a:moveTo>
                    <a:cubicBezTo>
                      <a:pt x="625" y="257"/>
                      <a:pt x="625" y="257"/>
                      <a:pt x="625" y="257"/>
                    </a:cubicBezTo>
                    <a:cubicBezTo>
                      <a:pt x="623" y="256"/>
                      <a:pt x="623" y="255"/>
                      <a:pt x="623" y="254"/>
                    </a:cubicBezTo>
                    <a:cubicBezTo>
                      <a:pt x="633" y="204"/>
                      <a:pt x="633" y="204"/>
                      <a:pt x="633" y="204"/>
                    </a:cubicBezTo>
                    <a:cubicBezTo>
                      <a:pt x="634" y="200"/>
                      <a:pt x="635" y="197"/>
                      <a:pt x="636" y="195"/>
                    </a:cubicBezTo>
                    <a:cubicBezTo>
                      <a:pt x="650" y="195"/>
                      <a:pt x="650" y="195"/>
                      <a:pt x="650" y="195"/>
                    </a:cubicBezTo>
                    <a:lnTo>
                      <a:pt x="650" y="257"/>
                    </a:ln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816557" y="4643119"/>
              <a:ext cx="3194808" cy="14705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7" name="Group 36"/>
            <p:cNvGrpSpPr/>
            <p:nvPr/>
          </p:nvGrpSpPr>
          <p:grpSpPr>
            <a:xfrm>
              <a:off x="795598" y="1965202"/>
              <a:ext cx="3268166" cy="4283198"/>
              <a:chOff x="795598" y="1914402"/>
              <a:chExt cx="3268166" cy="4283198"/>
            </a:xfrm>
            <a:solidFill>
              <a:schemeClr val="bg1"/>
            </a:solidFill>
          </p:grpSpPr>
          <p:sp>
            <p:nvSpPr>
              <p:cNvPr id="11" name="Freeform 8"/>
              <p:cNvSpPr>
                <a:spLocks/>
              </p:cNvSpPr>
              <p:nvPr/>
            </p:nvSpPr>
            <p:spPr bwMode="auto">
              <a:xfrm>
                <a:off x="3563732" y="2990816"/>
                <a:ext cx="143721" cy="294929"/>
              </a:xfrm>
              <a:custGeom>
                <a:avLst/>
                <a:gdLst>
                  <a:gd name="T0" fmla="*/ 14 w 33"/>
                  <a:gd name="T1" fmla="*/ 1 h 68"/>
                  <a:gd name="T2" fmla="*/ 10 w 33"/>
                  <a:gd name="T3" fmla="*/ 11 h 68"/>
                  <a:gd name="T4" fmla="*/ 0 w 33"/>
                  <a:gd name="T5" fmla="*/ 62 h 68"/>
                  <a:gd name="T6" fmla="*/ 0 w 33"/>
                  <a:gd name="T7" fmla="*/ 62 h 68"/>
                  <a:gd name="T8" fmla="*/ 3 w 33"/>
                  <a:gd name="T9" fmla="*/ 68 h 68"/>
                  <a:gd name="T10" fmla="*/ 4 w 33"/>
                  <a:gd name="T11" fmla="*/ 68 h 68"/>
                  <a:gd name="T12" fmla="*/ 33 w 33"/>
                  <a:gd name="T13" fmla="*/ 68 h 68"/>
                  <a:gd name="T14" fmla="*/ 33 w 33"/>
                  <a:gd name="T15" fmla="*/ 0 h 68"/>
                  <a:gd name="T16" fmla="*/ 14 w 33"/>
                  <a:gd name="T17" fmla="*/ 0 h 68"/>
                  <a:gd name="T18" fmla="*/ 14 w 33"/>
                  <a:gd name="T19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68">
                    <a:moveTo>
                      <a:pt x="14" y="1"/>
                    </a:moveTo>
                    <a:cubicBezTo>
                      <a:pt x="12" y="3"/>
                      <a:pt x="11" y="7"/>
                      <a:pt x="10" y="1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4"/>
                      <a:pt x="1" y="67"/>
                      <a:pt x="3" y="68"/>
                    </a:cubicBezTo>
                    <a:cubicBezTo>
                      <a:pt x="4" y="68"/>
                      <a:pt x="4" y="68"/>
                      <a:pt x="4" y="68"/>
                    </a:cubicBezTo>
                    <a:cubicBezTo>
                      <a:pt x="33" y="68"/>
                      <a:pt x="33" y="68"/>
                      <a:pt x="33" y="68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14" y="0"/>
                      <a:pt x="14" y="0"/>
                      <a:pt x="14" y="0"/>
                    </a:cubicBezTo>
                    <a:lnTo>
                      <a:pt x="14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2" name="Group 31"/>
              <p:cNvGrpSpPr/>
              <p:nvPr/>
            </p:nvGrpSpPr>
            <p:grpSpPr>
              <a:xfrm>
                <a:off x="795598" y="1914402"/>
                <a:ext cx="3268166" cy="4283198"/>
                <a:chOff x="795598" y="1914402"/>
                <a:chExt cx="3268166" cy="4283198"/>
              </a:xfrm>
              <a:grpFill/>
            </p:grpSpPr>
            <p:sp>
              <p:nvSpPr>
                <p:cNvPr id="12" name="Rectangle 9"/>
                <p:cNvSpPr>
                  <a:spLocks noChangeArrowheads="1"/>
                </p:cNvSpPr>
                <p:nvPr/>
              </p:nvSpPr>
              <p:spPr bwMode="auto">
                <a:xfrm>
                  <a:off x="1316588" y="2344070"/>
                  <a:ext cx="1790530" cy="776994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0"/>
                <p:cNvSpPr>
                  <a:spLocks noEditPoints="1"/>
                </p:cNvSpPr>
                <p:nvPr/>
              </p:nvSpPr>
              <p:spPr bwMode="auto">
                <a:xfrm>
                  <a:off x="795598" y="1914402"/>
                  <a:ext cx="3268166" cy="4283198"/>
                </a:xfrm>
                <a:custGeom>
                  <a:avLst/>
                  <a:gdLst>
                    <a:gd name="T0" fmla="*/ 0 w 752"/>
                    <a:gd name="T1" fmla="*/ 0 h 987"/>
                    <a:gd name="T2" fmla="*/ 0 w 752"/>
                    <a:gd name="T3" fmla="*/ 987 h 987"/>
                    <a:gd name="T4" fmla="*/ 752 w 752"/>
                    <a:gd name="T5" fmla="*/ 987 h 987"/>
                    <a:gd name="T6" fmla="*/ 752 w 752"/>
                    <a:gd name="T7" fmla="*/ 0 h 987"/>
                    <a:gd name="T8" fmla="*/ 0 w 752"/>
                    <a:gd name="T9" fmla="*/ 0 h 987"/>
                    <a:gd name="T10" fmla="*/ 65 w 752"/>
                    <a:gd name="T11" fmla="*/ 76 h 987"/>
                    <a:gd name="T12" fmla="*/ 97 w 752"/>
                    <a:gd name="T13" fmla="*/ 39 h 987"/>
                    <a:gd name="T14" fmla="*/ 556 w 752"/>
                    <a:gd name="T15" fmla="*/ 39 h 987"/>
                    <a:gd name="T16" fmla="*/ 588 w 752"/>
                    <a:gd name="T17" fmla="*/ 76 h 987"/>
                    <a:gd name="T18" fmla="*/ 588 w 752"/>
                    <a:gd name="T19" fmla="*/ 302 h 987"/>
                    <a:gd name="T20" fmla="*/ 556 w 752"/>
                    <a:gd name="T21" fmla="*/ 338 h 987"/>
                    <a:gd name="T22" fmla="*/ 97 w 752"/>
                    <a:gd name="T23" fmla="*/ 338 h 987"/>
                    <a:gd name="T24" fmla="*/ 65 w 752"/>
                    <a:gd name="T25" fmla="*/ 302 h 987"/>
                    <a:gd name="T26" fmla="*/ 65 w 752"/>
                    <a:gd name="T27" fmla="*/ 76 h 987"/>
                    <a:gd name="T28" fmla="*/ 727 w 752"/>
                    <a:gd name="T29" fmla="*/ 770 h 987"/>
                    <a:gd name="T30" fmla="*/ 680 w 752"/>
                    <a:gd name="T31" fmla="*/ 824 h 987"/>
                    <a:gd name="T32" fmla="*/ 604 w 752"/>
                    <a:gd name="T33" fmla="*/ 824 h 987"/>
                    <a:gd name="T34" fmla="*/ 604 w 752"/>
                    <a:gd name="T35" fmla="*/ 463 h 987"/>
                    <a:gd name="T36" fmla="*/ 588 w 752"/>
                    <a:gd name="T37" fmla="*/ 463 h 987"/>
                    <a:gd name="T38" fmla="*/ 588 w 752"/>
                    <a:gd name="T39" fmla="*/ 845 h 987"/>
                    <a:gd name="T40" fmla="*/ 584 w 752"/>
                    <a:gd name="T41" fmla="*/ 862 h 987"/>
                    <a:gd name="T42" fmla="*/ 581 w 752"/>
                    <a:gd name="T43" fmla="*/ 866 h 987"/>
                    <a:gd name="T44" fmla="*/ 613 w 752"/>
                    <a:gd name="T45" fmla="*/ 866 h 987"/>
                    <a:gd name="T46" fmla="*/ 632 w 752"/>
                    <a:gd name="T47" fmla="*/ 885 h 987"/>
                    <a:gd name="T48" fmla="*/ 632 w 752"/>
                    <a:gd name="T49" fmla="*/ 929 h 987"/>
                    <a:gd name="T50" fmla="*/ 20 w 752"/>
                    <a:gd name="T51" fmla="*/ 929 h 987"/>
                    <a:gd name="T52" fmla="*/ 20 w 752"/>
                    <a:gd name="T53" fmla="*/ 885 h 987"/>
                    <a:gd name="T54" fmla="*/ 39 w 752"/>
                    <a:gd name="T55" fmla="*/ 866 h 987"/>
                    <a:gd name="T56" fmla="*/ 327 w 752"/>
                    <a:gd name="T57" fmla="*/ 866 h 987"/>
                    <a:gd name="T58" fmla="*/ 327 w 752"/>
                    <a:gd name="T59" fmla="*/ 838 h 987"/>
                    <a:gd name="T60" fmla="*/ 321 w 752"/>
                    <a:gd name="T61" fmla="*/ 831 h 987"/>
                    <a:gd name="T62" fmla="*/ 65 w 752"/>
                    <a:gd name="T63" fmla="*/ 831 h 987"/>
                    <a:gd name="T64" fmla="*/ 65 w 752"/>
                    <a:gd name="T65" fmla="*/ 824 h 987"/>
                    <a:gd name="T66" fmla="*/ 65 w 752"/>
                    <a:gd name="T67" fmla="*/ 409 h 987"/>
                    <a:gd name="T68" fmla="*/ 101 w 752"/>
                    <a:gd name="T69" fmla="*/ 372 h 987"/>
                    <a:gd name="T70" fmla="*/ 551 w 752"/>
                    <a:gd name="T71" fmla="*/ 372 h 987"/>
                    <a:gd name="T72" fmla="*/ 588 w 752"/>
                    <a:gd name="T73" fmla="*/ 409 h 987"/>
                    <a:gd name="T74" fmla="*/ 588 w 752"/>
                    <a:gd name="T75" fmla="*/ 415 h 987"/>
                    <a:gd name="T76" fmla="*/ 652 w 752"/>
                    <a:gd name="T77" fmla="*/ 415 h 987"/>
                    <a:gd name="T78" fmla="*/ 652 w 752"/>
                    <a:gd name="T79" fmla="*/ 777 h 987"/>
                    <a:gd name="T80" fmla="*/ 679 w 752"/>
                    <a:gd name="T81" fmla="*/ 777 h 987"/>
                    <a:gd name="T82" fmla="*/ 679 w 752"/>
                    <a:gd name="T83" fmla="*/ 338 h 987"/>
                    <a:gd name="T84" fmla="*/ 641 w 752"/>
                    <a:gd name="T85" fmla="*/ 338 h 987"/>
                    <a:gd name="T86" fmla="*/ 637 w 752"/>
                    <a:gd name="T87" fmla="*/ 337 h 987"/>
                    <a:gd name="T88" fmla="*/ 621 w 752"/>
                    <a:gd name="T89" fmla="*/ 328 h 987"/>
                    <a:gd name="T90" fmla="*/ 615 w 752"/>
                    <a:gd name="T91" fmla="*/ 310 h 987"/>
                    <a:gd name="T92" fmla="*/ 615 w 752"/>
                    <a:gd name="T93" fmla="*/ 305 h 987"/>
                    <a:gd name="T94" fmla="*/ 626 w 752"/>
                    <a:gd name="T95" fmla="*/ 255 h 987"/>
                    <a:gd name="T96" fmla="*/ 634 w 752"/>
                    <a:gd name="T97" fmla="*/ 235 h 987"/>
                    <a:gd name="T98" fmla="*/ 652 w 752"/>
                    <a:gd name="T99" fmla="*/ 226 h 987"/>
                    <a:gd name="T100" fmla="*/ 671 w 752"/>
                    <a:gd name="T101" fmla="*/ 226 h 987"/>
                    <a:gd name="T102" fmla="*/ 609 w 752"/>
                    <a:gd name="T103" fmla="*/ 83 h 987"/>
                    <a:gd name="T104" fmla="*/ 660 w 752"/>
                    <a:gd name="T105" fmla="*/ 60 h 987"/>
                    <a:gd name="T106" fmla="*/ 727 w 752"/>
                    <a:gd name="T107" fmla="*/ 213 h 987"/>
                    <a:gd name="T108" fmla="*/ 727 w 752"/>
                    <a:gd name="T109" fmla="*/ 770 h 9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2" h="987">
                      <a:moveTo>
                        <a:pt x="0" y="0"/>
                      </a:moveTo>
                      <a:cubicBezTo>
                        <a:pt x="0" y="987"/>
                        <a:pt x="0" y="987"/>
                        <a:pt x="0" y="987"/>
                      </a:cubicBezTo>
                      <a:cubicBezTo>
                        <a:pt x="752" y="987"/>
                        <a:pt x="752" y="987"/>
                        <a:pt x="752" y="987"/>
                      </a:cubicBezTo>
                      <a:cubicBezTo>
                        <a:pt x="752" y="0"/>
                        <a:pt x="752" y="0"/>
                        <a:pt x="752" y="0"/>
                      </a:cubicBezTo>
                      <a:lnTo>
                        <a:pt x="0" y="0"/>
                      </a:lnTo>
                      <a:close/>
                      <a:moveTo>
                        <a:pt x="65" y="76"/>
                      </a:moveTo>
                      <a:cubicBezTo>
                        <a:pt x="65" y="58"/>
                        <a:pt x="77" y="39"/>
                        <a:pt x="97" y="39"/>
                      </a:cubicBezTo>
                      <a:cubicBezTo>
                        <a:pt x="556" y="39"/>
                        <a:pt x="556" y="39"/>
                        <a:pt x="556" y="39"/>
                      </a:cubicBezTo>
                      <a:cubicBezTo>
                        <a:pt x="576" y="39"/>
                        <a:pt x="588" y="58"/>
                        <a:pt x="588" y="76"/>
                      </a:cubicBezTo>
                      <a:cubicBezTo>
                        <a:pt x="588" y="302"/>
                        <a:pt x="588" y="302"/>
                        <a:pt x="588" y="302"/>
                      </a:cubicBezTo>
                      <a:cubicBezTo>
                        <a:pt x="588" y="319"/>
                        <a:pt x="576" y="338"/>
                        <a:pt x="556" y="338"/>
                      </a:cubicBezTo>
                      <a:cubicBezTo>
                        <a:pt x="97" y="338"/>
                        <a:pt x="97" y="338"/>
                        <a:pt x="97" y="338"/>
                      </a:cubicBezTo>
                      <a:cubicBezTo>
                        <a:pt x="77" y="338"/>
                        <a:pt x="65" y="319"/>
                        <a:pt x="65" y="302"/>
                      </a:cubicBezTo>
                      <a:lnTo>
                        <a:pt x="65" y="76"/>
                      </a:lnTo>
                      <a:close/>
                      <a:moveTo>
                        <a:pt x="727" y="770"/>
                      </a:moveTo>
                      <a:cubicBezTo>
                        <a:pt x="727" y="796"/>
                        <a:pt x="710" y="824"/>
                        <a:pt x="680" y="824"/>
                      </a:cubicBezTo>
                      <a:cubicBezTo>
                        <a:pt x="604" y="824"/>
                        <a:pt x="604" y="824"/>
                        <a:pt x="604" y="824"/>
                      </a:cubicBezTo>
                      <a:cubicBezTo>
                        <a:pt x="604" y="463"/>
                        <a:pt x="604" y="463"/>
                        <a:pt x="604" y="463"/>
                      </a:cubicBezTo>
                      <a:cubicBezTo>
                        <a:pt x="588" y="463"/>
                        <a:pt x="588" y="463"/>
                        <a:pt x="588" y="463"/>
                      </a:cubicBezTo>
                      <a:cubicBezTo>
                        <a:pt x="588" y="845"/>
                        <a:pt x="588" y="845"/>
                        <a:pt x="588" y="845"/>
                      </a:cubicBezTo>
                      <a:cubicBezTo>
                        <a:pt x="588" y="851"/>
                        <a:pt x="586" y="857"/>
                        <a:pt x="584" y="862"/>
                      </a:cubicBezTo>
                      <a:cubicBezTo>
                        <a:pt x="581" y="866"/>
                        <a:pt x="581" y="866"/>
                        <a:pt x="581" y="866"/>
                      </a:cubicBezTo>
                      <a:cubicBezTo>
                        <a:pt x="613" y="866"/>
                        <a:pt x="613" y="866"/>
                        <a:pt x="613" y="866"/>
                      </a:cubicBezTo>
                      <a:cubicBezTo>
                        <a:pt x="624" y="866"/>
                        <a:pt x="632" y="875"/>
                        <a:pt x="632" y="885"/>
                      </a:cubicBezTo>
                      <a:cubicBezTo>
                        <a:pt x="632" y="929"/>
                        <a:pt x="632" y="929"/>
                        <a:pt x="632" y="929"/>
                      </a:cubicBezTo>
                      <a:cubicBezTo>
                        <a:pt x="20" y="929"/>
                        <a:pt x="20" y="929"/>
                        <a:pt x="20" y="929"/>
                      </a:cubicBezTo>
                      <a:cubicBezTo>
                        <a:pt x="20" y="885"/>
                        <a:pt x="20" y="885"/>
                        <a:pt x="20" y="885"/>
                      </a:cubicBezTo>
                      <a:cubicBezTo>
                        <a:pt x="20" y="875"/>
                        <a:pt x="29" y="866"/>
                        <a:pt x="39" y="866"/>
                      </a:cubicBezTo>
                      <a:cubicBezTo>
                        <a:pt x="327" y="866"/>
                        <a:pt x="327" y="866"/>
                        <a:pt x="327" y="866"/>
                      </a:cubicBezTo>
                      <a:cubicBezTo>
                        <a:pt x="327" y="838"/>
                        <a:pt x="327" y="838"/>
                        <a:pt x="327" y="838"/>
                      </a:cubicBezTo>
                      <a:cubicBezTo>
                        <a:pt x="327" y="836"/>
                        <a:pt x="327" y="831"/>
                        <a:pt x="321" y="831"/>
                      </a:cubicBezTo>
                      <a:cubicBezTo>
                        <a:pt x="65" y="831"/>
                        <a:pt x="65" y="831"/>
                        <a:pt x="65" y="831"/>
                      </a:cubicBezTo>
                      <a:cubicBezTo>
                        <a:pt x="65" y="829"/>
                        <a:pt x="65" y="827"/>
                        <a:pt x="65" y="824"/>
                      </a:cubicBezTo>
                      <a:cubicBezTo>
                        <a:pt x="65" y="409"/>
                        <a:pt x="65" y="409"/>
                        <a:pt x="65" y="409"/>
                      </a:cubicBezTo>
                      <a:cubicBezTo>
                        <a:pt x="65" y="389"/>
                        <a:pt x="81" y="372"/>
                        <a:pt x="101" y="372"/>
                      </a:cubicBezTo>
                      <a:cubicBezTo>
                        <a:pt x="551" y="372"/>
                        <a:pt x="551" y="372"/>
                        <a:pt x="551" y="372"/>
                      </a:cubicBezTo>
                      <a:cubicBezTo>
                        <a:pt x="572" y="372"/>
                        <a:pt x="588" y="389"/>
                        <a:pt x="588" y="409"/>
                      </a:cubicBezTo>
                      <a:cubicBezTo>
                        <a:pt x="588" y="415"/>
                        <a:pt x="588" y="415"/>
                        <a:pt x="588" y="415"/>
                      </a:cubicBezTo>
                      <a:cubicBezTo>
                        <a:pt x="652" y="415"/>
                        <a:pt x="652" y="415"/>
                        <a:pt x="652" y="415"/>
                      </a:cubicBezTo>
                      <a:cubicBezTo>
                        <a:pt x="652" y="777"/>
                        <a:pt x="652" y="777"/>
                        <a:pt x="652" y="777"/>
                      </a:cubicBezTo>
                      <a:cubicBezTo>
                        <a:pt x="679" y="777"/>
                        <a:pt x="679" y="777"/>
                        <a:pt x="679" y="777"/>
                      </a:cubicBezTo>
                      <a:cubicBezTo>
                        <a:pt x="679" y="338"/>
                        <a:pt x="679" y="338"/>
                        <a:pt x="679" y="338"/>
                      </a:cubicBezTo>
                      <a:cubicBezTo>
                        <a:pt x="641" y="338"/>
                        <a:pt x="641" y="338"/>
                        <a:pt x="641" y="338"/>
                      </a:cubicBezTo>
                      <a:cubicBezTo>
                        <a:pt x="640" y="338"/>
                        <a:pt x="638" y="338"/>
                        <a:pt x="637" y="337"/>
                      </a:cubicBezTo>
                      <a:cubicBezTo>
                        <a:pt x="631" y="336"/>
                        <a:pt x="625" y="333"/>
                        <a:pt x="621" y="328"/>
                      </a:cubicBezTo>
                      <a:cubicBezTo>
                        <a:pt x="617" y="323"/>
                        <a:pt x="615" y="317"/>
                        <a:pt x="615" y="310"/>
                      </a:cubicBezTo>
                      <a:cubicBezTo>
                        <a:pt x="615" y="309"/>
                        <a:pt x="615" y="307"/>
                        <a:pt x="615" y="305"/>
                      </a:cubicBezTo>
                      <a:cubicBezTo>
                        <a:pt x="626" y="255"/>
                        <a:pt x="626" y="255"/>
                        <a:pt x="626" y="255"/>
                      </a:cubicBezTo>
                      <a:cubicBezTo>
                        <a:pt x="627" y="247"/>
                        <a:pt x="630" y="240"/>
                        <a:pt x="634" y="235"/>
                      </a:cubicBezTo>
                      <a:cubicBezTo>
                        <a:pt x="639" y="229"/>
                        <a:pt x="644" y="226"/>
                        <a:pt x="652" y="226"/>
                      </a:cubicBezTo>
                      <a:cubicBezTo>
                        <a:pt x="671" y="226"/>
                        <a:pt x="671" y="226"/>
                        <a:pt x="671" y="226"/>
                      </a:cubicBezTo>
                      <a:cubicBezTo>
                        <a:pt x="609" y="83"/>
                        <a:pt x="609" y="83"/>
                        <a:pt x="609" y="83"/>
                      </a:cubicBezTo>
                      <a:cubicBezTo>
                        <a:pt x="660" y="60"/>
                        <a:pt x="660" y="60"/>
                        <a:pt x="660" y="60"/>
                      </a:cubicBezTo>
                      <a:cubicBezTo>
                        <a:pt x="727" y="213"/>
                        <a:pt x="727" y="213"/>
                        <a:pt x="727" y="213"/>
                      </a:cubicBezTo>
                      <a:lnTo>
                        <a:pt x="727" y="7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8" name="TextBox 37"/>
            <p:cNvSpPr txBox="1"/>
            <p:nvPr/>
          </p:nvSpPr>
          <p:spPr>
            <a:xfrm>
              <a:off x="1903681" y="1717011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2021	</a:t>
              </a:r>
              <a:endPara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316588" y="2379313"/>
              <a:ext cx="17905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72L</a:t>
              </a:r>
              <a:endParaRPr lang="id-ID" sz="1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28AC906-692D-4D75-889A-ABADA5691BAA}"/>
              </a:ext>
            </a:extLst>
          </p:cNvPr>
          <p:cNvGrpSpPr/>
          <p:nvPr/>
        </p:nvGrpSpPr>
        <p:grpSpPr>
          <a:xfrm>
            <a:off x="4496558" y="1717011"/>
            <a:ext cx="3268166" cy="4531389"/>
            <a:chOff x="4496558" y="1717011"/>
            <a:chExt cx="3268166" cy="4531389"/>
          </a:xfrm>
        </p:grpSpPr>
        <p:grpSp>
          <p:nvGrpSpPr>
            <p:cNvPr id="5" name="Group 4"/>
            <p:cNvGrpSpPr/>
            <p:nvPr/>
          </p:nvGrpSpPr>
          <p:grpSpPr>
            <a:xfrm>
              <a:off x="4569915" y="2120901"/>
              <a:ext cx="3098993" cy="3889461"/>
              <a:chOff x="4569915" y="2120901"/>
              <a:chExt cx="3098993" cy="3889461"/>
            </a:xfrm>
          </p:grpSpPr>
          <p:sp>
            <p:nvSpPr>
              <p:cNvPr id="16" name="Freeform 5"/>
              <p:cNvSpPr>
                <a:spLocks noEditPoints="1"/>
              </p:cNvSpPr>
              <p:nvPr/>
            </p:nvSpPr>
            <p:spPr bwMode="auto">
              <a:xfrm>
                <a:off x="4761544" y="2120901"/>
                <a:ext cx="2304035" cy="1324932"/>
              </a:xfrm>
              <a:custGeom>
                <a:avLst/>
                <a:gdLst>
                  <a:gd name="T0" fmla="*/ 495 w 530"/>
                  <a:gd name="T1" fmla="*/ 0 h 305"/>
                  <a:gd name="T2" fmla="*/ 36 w 530"/>
                  <a:gd name="T3" fmla="*/ 0 h 305"/>
                  <a:gd name="T4" fmla="*/ 0 w 530"/>
                  <a:gd name="T5" fmla="*/ 40 h 305"/>
                  <a:gd name="T6" fmla="*/ 0 w 530"/>
                  <a:gd name="T7" fmla="*/ 266 h 305"/>
                  <a:gd name="T8" fmla="*/ 36 w 530"/>
                  <a:gd name="T9" fmla="*/ 305 h 305"/>
                  <a:gd name="T10" fmla="*/ 495 w 530"/>
                  <a:gd name="T11" fmla="*/ 305 h 305"/>
                  <a:gd name="T12" fmla="*/ 530 w 530"/>
                  <a:gd name="T13" fmla="*/ 266 h 305"/>
                  <a:gd name="T14" fmla="*/ 530 w 530"/>
                  <a:gd name="T15" fmla="*/ 40 h 305"/>
                  <a:gd name="T16" fmla="*/ 495 w 530"/>
                  <a:gd name="T17" fmla="*/ 0 h 305"/>
                  <a:gd name="T18" fmla="*/ 62 w 530"/>
                  <a:gd name="T19" fmla="*/ 239 h 305"/>
                  <a:gd name="T20" fmla="*/ 62 w 530"/>
                  <a:gd name="T21" fmla="*/ 67 h 305"/>
                  <a:gd name="T22" fmla="*/ 468 w 530"/>
                  <a:gd name="T23" fmla="*/ 67 h 305"/>
                  <a:gd name="T24" fmla="*/ 468 w 530"/>
                  <a:gd name="T25" fmla="*/ 239 h 305"/>
                  <a:gd name="T26" fmla="*/ 62 w 530"/>
                  <a:gd name="T27" fmla="*/ 23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30" h="305">
                    <a:moveTo>
                      <a:pt x="495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5" y="0"/>
                      <a:pt x="0" y="20"/>
                      <a:pt x="0" y="40"/>
                    </a:cubicBezTo>
                    <a:cubicBezTo>
                      <a:pt x="0" y="266"/>
                      <a:pt x="0" y="266"/>
                      <a:pt x="0" y="266"/>
                    </a:cubicBezTo>
                    <a:cubicBezTo>
                      <a:pt x="0" y="286"/>
                      <a:pt x="15" y="305"/>
                      <a:pt x="36" y="305"/>
                    </a:cubicBezTo>
                    <a:cubicBezTo>
                      <a:pt x="495" y="305"/>
                      <a:pt x="495" y="305"/>
                      <a:pt x="495" y="305"/>
                    </a:cubicBezTo>
                    <a:cubicBezTo>
                      <a:pt x="516" y="305"/>
                      <a:pt x="530" y="286"/>
                      <a:pt x="530" y="266"/>
                    </a:cubicBezTo>
                    <a:cubicBezTo>
                      <a:pt x="530" y="40"/>
                      <a:pt x="530" y="40"/>
                      <a:pt x="530" y="40"/>
                    </a:cubicBezTo>
                    <a:cubicBezTo>
                      <a:pt x="530" y="20"/>
                      <a:pt x="516" y="0"/>
                      <a:pt x="495" y="0"/>
                    </a:cubicBezTo>
                    <a:close/>
                    <a:moveTo>
                      <a:pt x="62" y="239"/>
                    </a:moveTo>
                    <a:cubicBezTo>
                      <a:pt x="62" y="67"/>
                      <a:pt x="62" y="67"/>
                      <a:pt x="62" y="67"/>
                    </a:cubicBezTo>
                    <a:cubicBezTo>
                      <a:pt x="468" y="67"/>
                      <a:pt x="468" y="67"/>
                      <a:pt x="468" y="67"/>
                    </a:cubicBezTo>
                    <a:cubicBezTo>
                      <a:pt x="468" y="239"/>
                      <a:pt x="468" y="239"/>
                      <a:pt x="468" y="239"/>
                    </a:cubicBezTo>
                    <a:lnTo>
                      <a:pt x="62" y="239"/>
                    </a:ln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Freeform 6"/>
              <p:cNvSpPr>
                <a:spLocks noEditPoints="1"/>
              </p:cNvSpPr>
              <p:nvPr/>
            </p:nvSpPr>
            <p:spPr bwMode="auto">
              <a:xfrm>
                <a:off x="4569915" y="2207733"/>
                <a:ext cx="3098993" cy="3802629"/>
              </a:xfrm>
              <a:custGeom>
                <a:avLst/>
                <a:gdLst>
                  <a:gd name="T0" fmla="*/ 645 w 713"/>
                  <a:gd name="T1" fmla="*/ 0 h 876"/>
                  <a:gd name="T2" fmla="*/ 587 w 713"/>
                  <a:gd name="T3" fmla="*/ 25 h 876"/>
                  <a:gd name="T4" fmla="*/ 649 w 713"/>
                  <a:gd name="T5" fmla="*/ 167 h 876"/>
                  <a:gd name="T6" fmla="*/ 635 w 713"/>
                  <a:gd name="T7" fmla="*/ 167 h 876"/>
                  <a:gd name="T8" fmla="*/ 614 w 713"/>
                  <a:gd name="T9" fmla="*/ 177 h 876"/>
                  <a:gd name="T10" fmla="*/ 606 w 713"/>
                  <a:gd name="T11" fmla="*/ 198 h 876"/>
                  <a:gd name="T12" fmla="*/ 595 w 713"/>
                  <a:gd name="T13" fmla="*/ 249 h 876"/>
                  <a:gd name="T14" fmla="*/ 595 w 713"/>
                  <a:gd name="T15" fmla="*/ 254 h 876"/>
                  <a:gd name="T16" fmla="*/ 602 w 713"/>
                  <a:gd name="T17" fmla="*/ 274 h 876"/>
                  <a:gd name="T18" fmla="*/ 619 w 713"/>
                  <a:gd name="T19" fmla="*/ 284 h 876"/>
                  <a:gd name="T20" fmla="*/ 624 w 713"/>
                  <a:gd name="T21" fmla="*/ 285 h 876"/>
                  <a:gd name="T22" fmla="*/ 659 w 713"/>
                  <a:gd name="T23" fmla="*/ 285 h 876"/>
                  <a:gd name="T24" fmla="*/ 659 w 713"/>
                  <a:gd name="T25" fmla="*/ 717 h 876"/>
                  <a:gd name="T26" fmla="*/ 658 w 713"/>
                  <a:gd name="T27" fmla="*/ 717 h 876"/>
                  <a:gd name="T28" fmla="*/ 638 w 713"/>
                  <a:gd name="T29" fmla="*/ 717 h 876"/>
                  <a:gd name="T30" fmla="*/ 638 w 713"/>
                  <a:gd name="T31" fmla="*/ 356 h 876"/>
                  <a:gd name="T32" fmla="*/ 574 w 713"/>
                  <a:gd name="T33" fmla="*/ 356 h 876"/>
                  <a:gd name="T34" fmla="*/ 574 w 713"/>
                  <a:gd name="T35" fmla="*/ 353 h 876"/>
                  <a:gd name="T36" fmla="*/ 534 w 713"/>
                  <a:gd name="T37" fmla="*/ 313 h 876"/>
                  <a:gd name="T38" fmla="*/ 84 w 713"/>
                  <a:gd name="T39" fmla="*/ 313 h 876"/>
                  <a:gd name="T40" fmla="*/ 44 w 713"/>
                  <a:gd name="T41" fmla="*/ 353 h 876"/>
                  <a:gd name="T42" fmla="*/ 44 w 713"/>
                  <a:gd name="T43" fmla="*/ 768 h 876"/>
                  <a:gd name="T44" fmla="*/ 46 w 713"/>
                  <a:gd name="T45" fmla="*/ 778 h 876"/>
                  <a:gd name="T46" fmla="*/ 304 w 713"/>
                  <a:gd name="T47" fmla="*/ 778 h 876"/>
                  <a:gd name="T48" fmla="*/ 307 w 713"/>
                  <a:gd name="T49" fmla="*/ 782 h 876"/>
                  <a:gd name="T50" fmla="*/ 307 w 713"/>
                  <a:gd name="T51" fmla="*/ 807 h 876"/>
                  <a:gd name="T52" fmla="*/ 22 w 713"/>
                  <a:gd name="T53" fmla="*/ 807 h 876"/>
                  <a:gd name="T54" fmla="*/ 0 w 713"/>
                  <a:gd name="T55" fmla="*/ 829 h 876"/>
                  <a:gd name="T56" fmla="*/ 0 w 713"/>
                  <a:gd name="T57" fmla="*/ 876 h 876"/>
                  <a:gd name="T58" fmla="*/ 618 w 713"/>
                  <a:gd name="T59" fmla="*/ 876 h 876"/>
                  <a:gd name="T60" fmla="*/ 618 w 713"/>
                  <a:gd name="T61" fmla="*/ 829 h 876"/>
                  <a:gd name="T62" fmla="*/ 596 w 713"/>
                  <a:gd name="T63" fmla="*/ 807 h 876"/>
                  <a:gd name="T64" fmla="*/ 570 w 713"/>
                  <a:gd name="T65" fmla="*/ 807 h 876"/>
                  <a:gd name="T66" fmla="*/ 574 w 713"/>
                  <a:gd name="T67" fmla="*/ 789 h 876"/>
                  <a:gd name="T68" fmla="*/ 574 w 713"/>
                  <a:gd name="T69" fmla="*/ 410 h 876"/>
                  <a:gd name="T70" fmla="*/ 584 w 713"/>
                  <a:gd name="T71" fmla="*/ 410 h 876"/>
                  <a:gd name="T72" fmla="*/ 584 w 713"/>
                  <a:gd name="T73" fmla="*/ 771 h 876"/>
                  <a:gd name="T74" fmla="*/ 663 w 713"/>
                  <a:gd name="T75" fmla="*/ 771 h 876"/>
                  <a:gd name="T76" fmla="*/ 713 w 713"/>
                  <a:gd name="T77" fmla="*/ 714 h 876"/>
                  <a:gd name="T78" fmla="*/ 713 w 713"/>
                  <a:gd name="T79" fmla="*/ 285 h 876"/>
                  <a:gd name="T80" fmla="*/ 713 w 713"/>
                  <a:gd name="T81" fmla="*/ 279 h 876"/>
                  <a:gd name="T82" fmla="*/ 713 w 713"/>
                  <a:gd name="T83" fmla="*/ 156 h 876"/>
                  <a:gd name="T84" fmla="*/ 645 w 713"/>
                  <a:gd name="T85" fmla="*/ 0 h 876"/>
                  <a:gd name="T86" fmla="*/ 650 w 713"/>
                  <a:gd name="T87" fmla="*/ 257 h 876"/>
                  <a:gd name="T88" fmla="*/ 625 w 713"/>
                  <a:gd name="T89" fmla="*/ 257 h 876"/>
                  <a:gd name="T90" fmla="*/ 623 w 713"/>
                  <a:gd name="T91" fmla="*/ 254 h 876"/>
                  <a:gd name="T92" fmla="*/ 633 w 713"/>
                  <a:gd name="T93" fmla="*/ 204 h 876"/>
                  <a:gd name="T94" fmla="*/ 636 w 713"/>
                  <a:gd name="T95" fmla="*/ 195 h 876"/>
                  <a:gd name="T96" fmla="*/ 650 w 713"/>
                  <a:gd name="T97" fmla="*/ 195 h 876"/>
                  <a:gd name="T98" fmla="*/ 650 w 713"/>
                  <a:gd name="T99" fmla="*/ 257 h 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13" h="876">
                    <a:moveTo>
                      <a:pt x="645" y="0"/>
                    </a:moveTo>
                    <a:cubicBezTo>
                      <a:pt x="587" y="25"/>
                      <a:pt x="587" y="25"/>
                      <a:pt x="587" y="25"/>
                    </a:cubicBezTo>
                    <a:cubicBezTo>
                      <a:pt x="649" y="167"/>
                      <a:pt x="649" y="167"/>
                      <a:pt x="649" y="167"/>
                    </a:cubicBezTo>
                    <a:cubicBezTo>
                      <a:pt x="635" y="167"/>
                      <a:pt x="635" y="167"/>
                      <a:pt x="635" y="167"/>
                    </a:cubicBezTo>
                    <a:cubicBezTo>
                      <a:pt x="626" y="167"/>
                      <a:pt x="619" y="171"/>
                      <a:pt x="614" y="177"/>
                    </a:cubicBezTo>
                    <a:cubicBezTo>
                      <a:pt x="610" y="183"/>
                      <a:pt x="607" y="190"/>
                      <a:pt x="606" y="198"/>
                    </a:cubicBezTo>
                    <a:cubicBezTo>
                      <a:pt x="595" y="249"/>
                      <a:pt x="595" y="249"/>
                      <a:pt x="595" y="249"/>
                    </a:cubicBezTo>
                    <a:cubicBezTo>
                      <a:pt x="595" y="251"/>
                      <a:pt x="595" y="253"/>
                      <a:pt x="595" y="254"/>
                    </a:cubicBezTo>
                    <a:cubicBezTo>
                      <a:pt x="595" y="262"/>
                      <a:pt x="598" y="269"/>
                      <a:pt x="602" y="274"/>
                    </a:cubicBezTo>
                    <a:cubicBezTo>
                      <a:pt x="606" y="279"/>
                      <a:pt x="613" y="283"/>
                      <a:pt x="619" y="284"/>
                    </a:cubicBezTo>
                    <a:cubicBezTo>
                      <a:pt x="621" y="285"/>
                      <a:pt x="623" y="285"/>
                      <a:pt x="624" y="285"/>
                    </a:cubicBezTo>
                    <a:cubicBezTo>
                      <a:pt x="636" y="285"/>
                      <a:pt x="647" y="285"/>
                      <a:pt x="659" y="285"/>
                    </a:cubicBezTo>
                    <a:cubicBezTo>
                      <a:pt x="659" y="450"/>
                      <a:pt x="659" y="551"/>
                      <a:pt x="659" y="717"/>
                    </a:cubicBezTo>
                    <a:cubicBezTo>
                      <a:pt x="658" y="717"/>
                      <a:pt x="658" y="717"/>
                      <a:pt x="658" y="717"/>
                    </a:cubicBezTo>
                    <a:cubicBezTo>
                      <a:pt x="638" y="717"/>
                      <a:pt x="638" y="717"/>
                      <a:pt x="638" y="717"/>
                    </a:cubicBezTo>
                    <a:cubicBezTo>
                      <a:pt x="638" y="356"/>
                      <a:pt x="638" y="356"/>
                      <a:pt x="638" y="356"/>
                    </a:cubicBezTo>
                    <a:cubicBezTo>
                      <a:pt x="574" y="356"/>
                      <a:pt x="574" y="356"/>
                      <a:pt x="574" y="356"/>
                    </a:cubicBezTo>
                    <a:cubicBezTo>
                      <a:pt x="574" y="353"/>
                      <a:pt x="574" y="353"/>
                      <a:pt x="574" y="353"/>
                    </a:cubicBezTo>
                    <a:cubicBezTo>
                      <a:pt x="574" y="331"/>
                      <a:pt x="556" y="313"/>
                      <a:pt x="534" y="313"/>
                    </a:cubicBezTo>
                    <a:cubicBezTo>
                      <a:pt x="84" y="313"/>
                      <a:pt x="84" y="313"/>
                      <a:pt x="84" y="313"/>
                    </a:cubicBezTo>
                    <a:cubicBezTo>
                      <a:pt x="62" y="313"/>
                      <a:pt x="44" y="331"/>
                      <a:pt x="44" y="353"/>
                    </a:cubicBezTo>
                    <a:cubicBezTo>
                      <a:pt x="44" y="768"/>
                      <a:pt x="44" y="768"/>
                      <a:pt x="44" y="768"/>
                    </a:cubicBezTo>
                    <a:cubicBezTo>
                      <a:pt x="44" y="772"/>
                      <a:pt x="45" y="775"/>
                      <a:pt x="46" y="778"/>
                    </a:cubicBezTo>
                    <a:cubicBezTo>
                      <a:pt x="304" y="778"/>
                      <a:pt x="304" y="778"/>
                      <a:pt x="304" y="778"/>
                    </a:cubicBezTo>
                    <a:cubicBezTo>
                      <a:pt x="307" y="778"/>
                      <a:pt x="307" y="779"/>
                      <a:pt x="307" y="782"/>
                    </a:cubicBezTo>
                    <a:cubicBezTo>
                      <a:pt x="307" y="807"/>
                      <a:pt x="307" y="807"/>
                      <a:pt x="307" y="807"/>
                    </a:cubicBezTo>
                    <a:cubicBezTo>
                      <a:pt x="212" y="807"/>
                      <a:pt x="117" y="807"/>
                      <a:pt x="22" y="807"/>
                    </a:cubicBezTo>
                    <a:cubicBezTo>
                      <a:pt x="10" y="807"/>
                      <a:pt x="0" y="817"/>
                      <a:pt x="0" y="829"/>
                    </a:cubicBezTo>
                    <a:cubicBezTo>
                      <a:pt x="0" y="876"/>
                      <a:pt x="0" y="876"/>
                      <a:pt x="0" y="876"/>
                    </a:cubicBezTo>
                    <a:cubicBezTo>
                      <a:pt x="618" y="876"/>
                      <a:pt x="618" y="876"/>
                      <a:pt x="618" y="876"/>
                    </a:cubicBezTo>
                    <a:cubicBezTo>
                      <a:pt x="618" y="829"/>
                      <a:pt x="618" y="829"/>
                      <a:pt x="618" y="829"/>
                    </a:cubicBezTo>
                    <a:cubicBezTo>
                      <a:pt x="618" y="817"/>
                      <a:pt x="608" y="807"/>
                      <a:pt x="596" y="807"/>
                    </a:cubicBezTo>
                    <a:cubicBezTo>
                      <a:pt x="570" y="807"/>
                      <a:pt x="570" y="807"/>
                      <a:pt x="570" y="807"/>
                    </a:cubicBezTo>
                    <a:cubicBezTo>
                      <a:pt x="572" y="802"/>
                      <a:pt x="574" y="795"/>
                      <a:pt x="574" y="789"/>
                    </a:cubicBezTo>
                    <a:cubicBezTo>
                      <a:pt x="574" y="410"/>
                      <a:pt x="574" y="410"/>
                      <a:pt x="574" y="410"/>
                    </a:cubicBezTo>
                    <a:cubicBezTo>
                      <a:pt x="584" y="410"/>
                      <a:pt x="584" y="410"/>
                      <a:pt x="584" y="410"/>
                    </a:cubicBezTo>
                    <a:cubicBezTo>
                      <a:pt x="584" y="771"/>
                      <a:pt x="584" y="771"/>
                      <a:pt x="584" y="771"/>
                    </a:cubicBezTo>
                    <a:cubicBezTo>
                      <a:pt x="663" y="771"/>
                      <a:pt x="663" y="771"/>
                      <a:pt x="663" y="771"/>
                    </a:cubicBezTo>
                    <a:cubicBezTo>
                      <a:pt x="694" y="771"/>
                      <a:pt x="713" y="743"/>
                      <a:pt x="713" y="714"/>
                    </a:cubicBezTo>
                    <a:cubicBezTo>
                      <a:pt x="713" y="285"/>
                      <a:pt x="713" y="285"/>
                      <a:pt x="713" y="285"/>
                    </a:cubicBezTo>
                    <a:cubicBezTo>
                      <a:pt x="713" y="279"/>
                      <a:pt x="713" y="279"/>
                      <a:pt x="713" y="279"/>
                    </a:cubicBezTo>
                    <a:cubicBezTo>
                      <a:pt x="713" y="156"/>
                      <a:pt x="713" y="156"/>
                      <a:pt x="713" y="156"/>
                    </a:cubicBezTo>
                    <a:lnTo>
                      <a:pt x="645" y="0"/>
                    </a:lnTo>
                    <a:close/>
                    <a:moveTo>
                      <a:pt x="650" y="257"/>
                    </a:moveTo>
                    <a:cubicBezTo>
                      <a:pt x="625" y="257"/>
                      <a:pt x="625" y="257"/>
                      <a:pt x="625" y="257"/>
                    </a:cubicBezTo>
                    <a:cubicBezTo>
                      <a:pt x="623" y="256"/>
                      <a:pt x="623" y="255"/>
                      <a:pt x="623" y="254"/>
                    </a:cubicBezTo>
                    <a:cubicBezTo>
                      <a:pt x="633" y="204"/>
                      <a:pt x="633" y="204"/>
                      <a:pt x="633" y="204"/>
                    </a:cubicBezTo>
                    <a:cubicBezTo>
                      <a:pt x="634" y="200"/>
                      <a:pt x="635" y="197"/>
                      <a:pt x="636" y="195"/>
                    </a:cubicBezTo>
                    <a:cubicBezTo>
                      <a:pt x="650" y="195"/>
                      <a:pt x="650" y="195"/>
                      <a:pt x="650" y="195"/>
                    </a:cubicBezTo>
                    <a:lnTo>
                      <a:pt x="650" y="257"/>
                    </a:ln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4517517" y="3720451"/>
              <a:ext cx="3194808" cy="239320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4496558" y="1965202"/>
              <a:ext cx="3268166" cy="4283198"/>
              <a:chOff x="4496558" y="1914402"/>
              <a:chExt cx="3268166" cy="4283198"/>
            </a:xfrm>
          </p:grpSpPr>
          <p:sp>
            <p:nvSpPr>
              <p:cNvPr id="19" name="Freeform 8"/>
              <p:cNvSpPr>
                <a:spLocks/>
              </p:cNvSpPr>
              <p:nvPr/>
            </p:nvSpPr>
            <p:spPr bwMode="auto">
              <a:xfrm>
                <a:off x="7264692" y="2990816"/>
                <a:ext cx="143721" cy="294929"/>
              </a:xfrm>
              <a:custGeom>
                <a:avLst/>
                <a:gdLst>
                  <a:gd name="T0" fmla="*/ 14 w 33"/>
                  <a:gd name="T1" fmla="*/ 1 h 68"/>
                  <a:gd name="T2" fmla="*/ 10 w 33"/>
                  <a:gd name="T3" fmla="*/ 11 h 68"/>
                  <a:gd name="T4" fmla="*/ 0 w 33"/>
                  <a:gd name="T5" fmla="*/ 62 h 68"/>
                  <a:gd name="T6" fmla="*/ 0 w 33"/>
                  <a:gd name="T7" fmla="*/ 62 h 68"/>
                  <a:gd name="T8" fmla="*/ 3 w 33"/>
                  <a:gd name="T9" fmla="*/ 68 h 68"/>
                  <a:gd name="T10" fmla="*/ 4 w 33"/>
                  <a:gd name="T11" fmla="*/ 68 h 68"/>
                  <a:gd name="T12" fmla="*/ 33 w 33"/>
                  <a:gd name="T13" fmla="*/ 68 h 68"/>
                  <a:gd name="T14" fmla="*/ 33 w 33"/>
                  <a:gd name="T15" fmla="*/ 0 h 68"/>
                  <a:gd name="T16" fmla="*/ 14 w 33"/>
                  <a:gd name="T17" fmla="*/ 0 h 68"/>
                  <a:gd name="T18" fmla="*/ 14 w 33"/>
                  <a:gd name="T19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68">
                    <a:moveTo>
                      <a:pt x="14" y="1"/>
                    </a:moveTo>
                    <a:cubicBezTo>
                      <a:pt x="12" y="3"/>
                      <a:pt x="11" y="7"/>
                      <a:pt x="10" y="1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4"/>
                      <a:pt x="1" y="67"/>
                      <a:pt x="3" y="68"/>
                    </a:cubicBezTo>
                    <a:cubicBezTo>
                      <a:pt x="4" y="68"/>
                      <a:pt x="4" y="68"/>
                      <a:pt x="4" y="68"/>
                    </a:cubicBezTo>
                    <a:cubicBezTo>
                      <a:pt x="33" y="68"/>
                      <a:pt x="33" y="68"/>
                      <a:pt x="33" y="68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14" y="0"/>
                      <a:pt x="14" y="0"/>
                      <a:pt x="14" y="0"/>
                    </a:cubicBezTo>
                    <a:lnTo>
                      <a:pt x="14" y="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4496558" y="1914402"/>
                <a:ext cx="3268166" cy="4283198"/>
                <a:chOff x="4496558" y="1914402"/>
                <a:chExt cx="3268166" cy="4283198"/>
              </a:xfrm>
            </p:grpSpPr>
            <p:sp>
              <p:nvSpPr>
                <p:cNvPr id="20" name="Rectangle 9"/>
                <p:cNvSpPr>
                  <a:spLocks noChangeArrowheads="1"/>
                </p:cNvSpPr>
                <p:nvPr/>
              </p:nvSpPr>
              <p:spPr bwMode="auto">
                <a:xfrm>
                  <a:off x="5017548" y="2344070"/>
                  <a:ext cx="1790530" cy="77699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10"/>
                <p:cNvSpPr>
                  <a:spLocks noEditPoints="1"/>
                </p:cNvSpPr>
                <p:nvPr/>
              </p:nvSpPr>
              <p:spPr bwMode="auto">
                <a:xfrm>
                  <a:off x="4496558" y="1914402"/>
                  <a:ext cx="3268166" cy="4283198"/>
                </a:xfrm>
                <a:custGeom>
                  <a:avLst/>
                  <a:gdLst>
                    <a:gd name="T0" fmla="*/ 0 w 752"/>
                    <a:gd name="T1" fmla="*/ 0 h 987"/>
                    <a:gd name="T2" fmla="*/ 0 w 752"/>
                    <a:gd name="T3" fmla="*/ 987 h 987"/>
                    <a:gd name="T4" fmla="*/ 752 w 752"/>
                    <a:gd name="T5" fmla="*/ 987 h 987"/>
                    <a:gd name="T6" fmla="*/ 752 w 752"/>
                    <a:gd name="T7" fmla="*/ 0 h 987"/>
                    <a:gd name="T8" fmla="*/ 0 w 752"/>
                    <a:gd name="T9" fmla="*/ 0 h 987"/>
                    <a:gd name="T10" fmla="*/ 65 w 752"/>
                    <a:gd name="T11" fmla="*/ 76 h 987"/>
                    <a:gd name="T12" fmla="*/ 97 w 752"/>
                    <a:gd name="T13" fmla="*/ 39 h 987"/>
                    <a:gd name="T14" fmla="*/ 556 w 752"/>
                    <a:gd name="T15" fmla="*/ 39 h 987"/>
                    <a:gd name="T16" fmla="*/ 588 w 752"/>
                    <a:gd name="T17" fmla="*/ 76 h 987"/>
                    <a:gd name="T18" fmla="*/ 588 w 752"/>
                    <a:gd name="T19" fmla="*/ 302 h 987"/>
                    <a:gd name="T20" fmla="*/ 556 w 752"/>
                    <a:gd name="T21" fmla="*/ 338 h 987"/>
                    <a:gd name="T22" fmla="*/ 97 w 752"/>
                    <a:gd name="T23" fmla="*/ 338 h 987"/>
                    <a:gd name="T24" fmla="*/ 65 w 752"/>
                    <a:gd name="T25" fmla="*/ 302 h 987"/>
                    <a:gd name="T26" fmla="*/ 65 w 752"/>
                    <a:gd name="T27" fmla="*/ 76 h 987"/>
                    <a:gd name="T28" fmla="*/ 727 w 752"/>
                    <a:gd name="T29" fmla="*/ 770 h 987"/>
                    <a:gd name="T30" fmla="*/ 680 w 752"/>
                    <a:gd name="T31" fmla="*/ 824 h 987"/>
                    <a:gd name="T32" fmla="*/ 604 w 752"/>
                    <a:gd name="T33" fmla="*/ 824 h 987"/>
                    <a:gd name="T34" fmla="*/ 604 w 752"/>
                    <a:gd name="T35" fmla="*/ 463 h 987"/>
                    <a:gd name="T36" fmla="*/ 588 w 752"/>
                    <a:gd name="T37" fmla="*/ 463 h 987"/>
                    <a:gd name="T38" fmla="*/ 588 w 752"/>
                    <a:gd name="T39" fmla="*/ 845 h 987"/>
                    <a:gd name="T40" fmla="*/ 584 w 752"/>
                    <a:gd name="T41" fmla="*/ 862 h 987"/>
                    <a:gd name="T42" fmla="*/ 581 w 752"/>
                    <a:gd name="T43" fmla="*/ 866 h 987"/>
                    <a:gd name="T44" fmla="*/ 613 w 752"/>
                    <a:gd name="T45" fmla="*/ 866 h 987"/>
                    <a:gd name="T46" fmla="*/ 632 w 752"/>
                    <a:gd name="T47" fmla="*/ 885 h 987"/>
                    <a:gd name="T48" fmla="*/ 632 w 752"/>
                    <a:gd name="T49" fmla="*/ 929 h 987"/>
                    <a:gd name="T50" fmla="*/ 20 w 752"/>
                    <a:gd name="T51" fmla="*/ 929 h 987"/>
                    <a:gd name="T52" fmla="*/ 20 w 752"/>
                    <a:gd name="T53" fmla="*/ 885 h 987"/>
                    <a:gd name="T54" fmla="*/ 39 w 752"/>
                    <a:gd name="T55" fmla="*/ 866 h 987"/>
                    <a:gd name="T56" fmla="*/ 327 w 752"/>
                    <a:gd name="T57" fmla="*/ 866 h 987"/>
                    <a:gd name="T58" fmla="*/ 327 w 752"/>
                    <a:gd name="T59" fmla="*/ 838 h 987"/>
                    <a:gd name="T60" fmla="*/ 321 w 752"/>
                    <a:gd name="T61" fmla="*/ 831 h 987"/>
                    <a:gd name="T62" fmla="*/ 65 w 752"/>
                    <a:gd name="T63" fmla="*/ 831 h 987"/>
                    <a:gd name="T64" fmla="*/ 65 w 752"/>
                    <a:gd name="T65" fmla="*/ 824 h 987"/>
                    <a:gd name="T66" fmla="*/ 65 w 752"/>
                    <a:gd name="T67" fmla="*/ 409 h 987"/>
                    <a:gd name="T68" fmla="*/ 101 w 752"/>
                    <a:gd name="T69" fmla="*/ 372 h 987"/>
                    <a:gd name="T70" fmla="*/ 551 w 752"/>
                    <a:gd name="T71" fmla="*/ 372 h 987"/>
                    <a:gd name="T72" fmla="*/ 588 w 752"/>
                    <a:gd name="T73" fmla="*/ 409 h 987"/>
                    <a:gd name="T74" fmla="*/ 588 w 752"/>
                    <a:gd name="T75" fmla="*/ 415 h 987"/>
                    <a:gd name="T76" fmla="*/ 652 w 752"/>
                    <a:gd name="T77" fmla="*/ 415 h 987"/>
                    <a:gd name="T78" fmla="*/ 652 w 752"/>
                    <a:gd name="T79" fmla="*/ 777 h 987"/>
                    <a:gd name="T80" fmla="*/ 679 w 752"/>
                    <a:gd name="T81" fmla="*/ 777 h 987"/>
                    <a:gd name="T82" fmla="*/ 679 w 752"/>
                    <a:gd name="T83" fmla="*/ 338 h 987"/>
                    <a:gd name="T84" fmla="*/ 641 w 752"/>
                    <a:gd name="T85" fmla="*/ 338 h 987"/>
                    <a:gd name="T86" fmla="*/ 637 w 752"/>
                    <a:gd name="T87" fmla="*/ 337 h 987"/>
                    <a:gd name="T88" fmla="*/ 621 w 752"/>
                    <a:gd name="T89" fmla="*/ 328 h 987"/>
                    <a:gd name="T90" fmla="*/ 615 w 752"/>
                    <a:gd name="T91" fmla="*/ 310 h 987"/>
                    <a:gd name="T92" fmla="*/ 615 w 752"/>
                    <a:gd name="T93" fmla="*/ 305 h 987"/>
                    <a:gd name="T94" fmla="*/ 626 w 752"/>
                    <a:gd name="T95" fmla="*/ 255 h 987"/>
                    <a:gd name="T96" fmla="*/ 634 w 752"/>
                    <a:gd name="T97" fmla="*/ 235 h 987"/>
                    <a:gd name="T98" fmla="*/ 652 w 752"/>
                    <a:gd name="T99" fmla="*/ 226 h 987"/>
                    <a:gd name="T100" fmla="*/ 671 w 752"/>
                    <a:gd name="T101" fmla="*/ 226 h 987"/>
                    <a:gd name="T102" fmla="*/ 609 w 752"/>
                    <a:gd name="T103" fmla="*/ 83 h 987"/>
                    <a:gd name="T104" fmla="*/ 660 w 752"/>
                    <a:gd name="T105" fmla="*/ 60 h 987"/>
                    <a:gd name="T106" fmla="*/ 727 w 752"/>
                    <a:gd name="T107" fmla="*/ 213 h 987"/>
                    <a:gd name="T108" fmla="*/ 727 w 752"/>
                    <a:gd name="T109" fmla="*/ 770 h 9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2" h="987">
                      <a:moveTo>
                        <a:pt x="0" y="0"/>
                      </a:moveTo>
                      <a:cubicBezTo>
                        <a:pt x="0" y="987"/>
                        <a:pt x="0" y="987"/>
                        <a:pt x="0" y="987"/>
                      </a:cubicBezTo>
                      <a:cubicBezTo>
                        <a:pt x="752" y="987"/>
                        <a:pt x="752" y="987"/>
                        <a:pt x="752" y="987"/>
                      </a:cubicBezTo>
                      <a:cubicBezTo>
                        <a:pt x="752" y="0"/>
                        <a:pt x="752" y="0"/>
                        <a:pt x="752" y="0"/>
                      </a:cubicBezTo>
                      <a:lnTo>
                        <a:pt x="0" y="0"/>
                      </a:lnTo>
                      <a:close/>
                      <a:moveTo>
                        <a:pt x="65" y="76"/>
                      </a:moveTo>
                      <a:cubicBezTo>
                        <a:pt x="65" y="58"/>
                        <a:pt x="77" y="39"/>
                        <a:pt x="97" y="39"/>
                      </a:cubicBezTo>
                      <a:cubicBezTo>
                        <a:pt x="556" y="39"/>
                        <a:pt x="556" y="39"/>
                        <a:pt x="556" y="39"/>
                      </a:cubicBezTo>
                      <a:cubicBezTo>
                        <a:pt x="576" y="39"/>
                        <a:pt x="588" y="58"/>
                        <a:pt x="588" y="76"/>
                      </a:cubicBezTo>
                      <a:cubicBezTo>
                        <a:pt x="588" y="302"/>
                        <a:pt x="588" y="302"/>
                        <a:pt x="588" y="302"/>
                      </a:cubicBezTo>
                      <a:cubicBezTo>
                        <a:pt x="588" y="319"/>
                        <a:pt x="576" y="338"/>
                        <a:pt x="556" y="338"/>
                      </a:cubicBezTo>
                      <a:cubicBezTo>
                        <a:pt x="97" y="338"/>
                        <a:pt x="97" y="338"/>
                        <a:pt x="97" y="338"/>
                      </a:cubicBezTo>
                      <a:cubicBezTo>
                        <a:pt x="77" y="338"/>
                        <a:pt x="65" y="319"/>
                        <a:pt x="65" y="302"/>
                      </a:cubicBezTo>
                      <a:lnTo>
                        <a:pt x="65" y="76"/>
                      </a:lnTo>
                      <a:close/>
                      <a:moveTo>
                        <a:pt x="727" y="770"/>
                      </a:moveTo>
                      <a:cubicBezTo>
                        <a:pt x="727" y="796"/>
                        <a:pt x="710" y="824"/>
                        <a:pt x="680" y="824"/>
                      </a:cubicBezTo>
                      <a:cubicBezTo>
                        <a:pt x="604" y="824"/>
                        <a:pt x="604" y="824"/>
                        <a:pt x="604" y="824"/>
                      </a:cubicBezTo>
                      <a:cubicBezTo>
                        <a:pt x="604" y="463"/>
                        <a:pt x="604" y="463"/>
                        <a:pt x="604" y="463"/>
                      </a:cubicBezTo>
                      <a:cubicBezTo>
                        <a:pt x="588" y="463"/>
                        <a:pt x="588" y="463"/>
                        <a:pt x="588" y="463"/>
                      </a:cubicBezTo>
                      <a:cubicBezTo>
                        <a:pt x="588" y="845"/>
                        <a:pt x="588" y="845"/>
                        <a:pt x="588" y="845"/>
                      </a:cubicBezTo>
                      <a:cubicBezTo>
                        <a:pt x="588" y="851"/>
                        <a:pt x="586" y="857"/>
                        <a:pt x="584" y="862"/>
                      </a:cubicBezTo>
                      <a:cubicBezTo>
                        <a:pt x="581" y="866"/>
                        <a:pt x="581" y="866"/>
                        <a:pt x="581" y="866"/>
                      </a:cubicBezTo>
                      <a:cubicBezTo>
                        <a:pt x="613" y="866"/>
                        <a:pt x="613" y="866"/>
                        <a:pt x="613" y="866"/>
                      </a:cubicBezTo>
                      <a:cubicBezTo>
                        <a:pt x="624" y="866"/>
                        <a:pt x="632" y="875"/>
                        <a:pt x="632" y="885"/>
                      </a:cubicBezTo>
                      <a:cubicBezTo>
                        <a:pt x="632" y="929"/>
                        <a:pt x="632" y="929"/>
                        <a:pt x="632" y="929"/>
                      </a:cubicBezTo>
                      <a:cubicBezTo>
                        <a:pt x="20" y="929"/>
                        <a:pt x="20" y="929"/>
                        <a:pt x="20" y="929"/>
                      </a:cubicBezTo>
                      <a:cubicBezTo>
                        <a:pt x="20" y="885"/>
                        <a:pt x="20" y="885"/>
                        <a:pt x="20" y="885"/>
                      </a:cubicBezTo>
                      <a:cubicBezTo>
                        <a:pt x="20" y="875"/>
                        <a:pt x="29" y="866"/>
                        <a:pt x="39" y="866"/>
                      </a:cubicBezTo>
                      <a:cubicBezTo>
                        <a:pt x="327" y="866"/>
                        <a:pt x="327" y="866"/>
                        <a:pt x="327" y="866"/>
                      </a:cubicBezTo>
                      <a:cubicBezTo>
                        <a:pt x="327" y="838"/>
                        <a:pt x="327" y="838"/>
                        <a:pt x="327" y="838"/>
                      </a:cubicBezTo>
                      <a:cubicBezTo>
                        <a:pt x="327" y="836"/>
                        <a:pt x="327" y="831"/>
                        <a:pt x="321" y="831"/>
                      </a:cubicBezTo>
                      <a:cubicBezTo>
                        <a:pt x="65" y="831"/>
                        <a:pt x="65" y="831"/>
                        <a:pt x="65" y="831"/>
                      </a:cubicBezTo>
                      <a:cubicBezTo>
                        <a:pt x="65" y="829"/>
                        <a:pt x="65" y="827"/>
                        <a:pt x="65" y="824"/>
                      </a:cubicBezTo>
                      <a:cubicBezTo>
                        <a:pt x="65" y="409"/>
                        <a:pt x="65" y="409"/>
                        <a:pt x="65" y="409"/>
                      </a:cubicBezTo>
                      <a:cubicBezTo>
                        <a:pt x="65" y="389"/>
                        <a:pt x="81" y="372"/>
                        <a:pt x="101" y="372"/>
                      </a:cubicBezTo>
                      <a:cubicBezTo>
                        <a:pt x="551" y="372"/>
                        <a:pt x="551" y="372"/>
                        <a:pt x="551" y="372"/>
                      </a:cubicBezTo>
                      <a:cubicBezTo>
                        <a:pt x="572" y="372"/>
                        <a:pt x="588" y="389"/>
                        <a:pt x="588" y="409"/>
                      </a:cubicBezTo>
                      <a:cubicBezTo>
                        <a:pt x="588" y="415"/>
                        <a:pt x="588" y="415"/>
                        <a:pt x="588" y="415"/>
                      </a:cubicBezTo>
                      <a:cubicBezTo>
                        <a:pt x="652" y="415"/>
                        <a:pt x="652" y="415"/>
                        <a:pt x="652" y="415"/>
                      </a:cubicBezTo>
                      <a:cubicBezTo>
                        <a:pt x="652" y="777"/>
                        <a:pt x="652" y="777"/>
                        <a:pt x="652" y="777"/>
                      </a:cubicBezTo>
                      <a:cubicBezTo>
                        <a:pt x="679" y="777"/>
                        <a:pt x="679" y="777"/>
                        <a:pt x="679" y="777"/>
                      </a:cubicBezTo>
                      <a:cubicBezTo>
                        <a:pt x="679" y="338"/>
                        <a:pt x="679" y="338"/>
                        <a:pt x="679" y="338"/>
                      </a:cubicBezTo>
                      <a:cubicBezTo>
                        <a:pt x="641" y="338"/>
                        <a:pt x="641" y="338"/>
                        <a:pt x="641" y="338"/>
                      </a:cubicBezTo>
                      <a:cubicBezTo>
                        <a:pt x="640" y="338"/>
                        <a:pt x="638" y="338"/>
                        <a:pt x="637" y="337"/>
                      </a:cubicBezTo>
                      <a:cubicBezTo>
                        <a:pt x="631" y="336"/>
                        <a:pt x="625" y="333"/>
                        <a:pt x="621" y="328"/>
                      </a:cubicBezTo>
                      <a:cubicBezTo>
                        <a:pt x="617" y="323"/>
                        <a:pt x="615" y="317"/>
                        <a:pt x="615" y="310"/>
                      </a:cubicBezTo>
                      <a:cubicBezTo>
                        <a:pt x="615" y="309"/>
                        <a:pt x="615" y="307"/>
                        <a:pt x="615" y="305"/>
                      </a:cubicBezTo>
                      <a:cubicBezTo>
                        <a:pt x="626" y="255"/>
                        <a:pt x="626" y="255"/>
                        <a:pt x="626" y="255"/>
                      </a:cubicBezTo>
                      <a:cubicBezTo>
                        <a:pt x="627" y="247"/>
                        <a:pt x="630" y="240"/>
                        <a:pt x="634" y="235"/>
                      </a:cubicBezTo>
                      <a:cubicBezTo>
                        <a:pt x="639" y="229"/>
                        <a:pt x="644" y="226"/>
                        <a:pt x="652" y="226"/>
                      </a:cubicBezTo>
                      <a:cubicBezTo>
                        <a:pt x="671" y="226"/>
                        <a:pt x="671" y="226"/>
                        <a:pt x="671" y="226"/>
                      </a:cubicBezTo>
                      <a:cubicBezTo>
                        <a:pt x="609" y="83"/>
                        <a:pt x="609" y="83"/>
                        <a:pt x="609" y="83"/>
                      </a:cubicBezTo>
                      <a:cubicBezTo>
                        <a:pt x="660" y="60"/>
                        <a:pt x="660" y="60"/>
                        <a:pt x="660" y="60"/>
                      </a:cubicBezTo>
                      <a:cubicBezTo>
                        <a:pt x="727" y="213"/>
                        <a:pt x="727" y="213"/>
                        <a:pt x="727" y="213"/>
                      </a:cubicBezTo>
                      <a:lnTo>
                        <a:pt x="727" y="77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39" name="TextBox 38"/>
            <p:cNvSpPr txBox="1"/>
            <p:nvPr/>
          </p:nvSpPr>
          <p:spPr>
            <a:xfrm>
              <a:off x="5604641" y="1717011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2022</a:t>
              </a:r>
              <a:endPara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017548" y="2379313"/>
              <a:ext cx="17905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120L</a:t>
              </a:r>
              <a:endParaRPr lang="id-ID" sz="4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41A20FE-6DCF-4173-85CD-EC73EC59C5B5}"/>
              </a:ext>
            </a:extLst>
          </p:cNvPr>
          <p:cNvGrpSpPr/>
          <p:nvPr/>
        </p:nvGrpSpPr>
        <p:grpSpPr>
          <a:xfrm>
            <a:off x="8209516" y="1717011"/>
            <a:ext cx="3268166" cy="4531389"/>
            <a:chOff x="8209516" y="1717011"/>
            <a:chExt cx="3268166" cy="4531389"/>
          </a:xfrm>
        </p:grpSpPr>
        <p:grpSp>
          <p:nvGrpSpPr>
            <p:cNvPr id="6" name="Group 5"/>
            <p:cNvGrpSpPr/>
            <p:nvPr/>
          </p:nvGrpSpPr>
          <p:grpSpPr>
            <a:xfrm>
              <a:off x="8282873" y="2120901"/>
              <a:ext cx="3098993" cy="3889461"/>
              <a:chOff x="8282873" y="2120901"/>
              <a:chExt cx="3098993" cy="3889461"/>
            </a:xfrm>
          </p:grpSpPr>
          <p:sp>
            <p:nvSpPr>
              <p:cNvPr id="24" name="Freeform 5"/>
              <p:cNvSpPr>
                <a:spLocks noEditPoints="1"/>
              </p:cNvSpPr>
              <p:nvPr/>
            </p:nvSpPr>
            <p:spPr bwMode="auto">
              <a:xfrm>
                <a:off x="8474502" y="2120901"/>
                <a:ext cx="2304035" cy="1324932"/>
              </a:xfrm>
              <a:custGeom>
                <a:avLst/>
                <a:gdLst>
                  <a:gd name="T0" fmla="*/ 495 w 530"/>
                  <a:gd name="T1" fmla="*/ 0 h 305"/>
                  <a:gd name="T2" fmla="*/ 36 w 530"/>
                  <a:gd name="T3" fmla="*/ 0 h 305"/>
                  <a:gd name="T4" fmla="*/ 0 w 530"/>
                  <a:gd name="T5" fmla="*/ 40 h 305"/>
                  <a:gd name="T6" fmla="*/ 0 w 530"/>
                  <a:gd name="T7" fmla="*/ 266 h 305"/>
                  <a:gd name="T8" fmla="*/ 36 w 530"/>
                  <a:gd name="T9" fmla="*/ 305 h 305"/>
                  <a:gd name="T10" fmla="*/ 495 w 530"/>
                  <a:gd name="T11" fmla="*/ 305 h 305"/>
                  <a:gd name="T12" fmla="*/ 530 w 530"/>
                  <a:gd name="T13" fmla="*/ 266 h 305"/>
                  <a:gd name="T14" fmla="*/ 530 w 530"/>
                  <a:gd name="T15" fmla="*/ 40 h 305"/>
                  <a:gd name="T16" fmla="*/ 495 w 530"/>
                  <a:gd name="T17" fmla="*/ 0 h 305"/>
                  <a:gd name="T18" fmla="*/ 62 w 530"/>
                  <a:gd name="T19" fmla="*/ 239 h 305"/>
                  <a:gd name="T20" fmla="*/ 62 w 530"/>
                  <a:gd name="T21" fmla="*/ 67 h 305"/>
                  <a:gd name="T22" fmla="*/ 468 w 530"/>
                  <a:gd name="T23" fmla="*/ 67 h 305"/>
                  <a:gd name="T24" fmla="*/ 468 w 530"/>
                  <a:gd name="T25" fmla="*/ 239 h 305"/>
                  <a:gd name="T26" fmla="*/ 62 w 530"/>
                  <a:gd name="T27" fmla="*/ 23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30" h="305">
                    <a:moveTo>
                      <a:pt x="495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5" y="0"/>
                      <a:pt x="0" y="20"/>
                      <a:pt x="0" y="40"/>
                    </a:cubicBezTo>
                    <a:cubicBezTo>
                      <a:pt x="0" y="266"/>
                      <a:pt x="0" y="266"/>
                      <a:pt x="0" y="266"/>
                    </a:cubicBezTo>
                    <a:cubicBezTo>
                      <a:pt x="0" y="286"/>
                      <a:pt x="15" y="305"/>
                      <a:pt x="36" y="305"/>
                    </a:cubicBezTo>
                    <a:cubicBezTo>
                      <a:pt x="495" y="305"/>
                      <a:pt x="495" y="305"/>
                      <a:pt x="495" y="305"/>
                    </a:cubicBezTo>
                    <a:cubicBezTo>
                      <a:pt x="516" y="305"/>
                      <a:pt x="530" y="286"/>
                      <a:pt x="530" y="266"/>
                    </a:cubicBezTo>
                    <a:cubicBezTo>
                      <a:pt x="530" y="40"/>
                      <a:pt x="530" y="40"/>
                      <a:pt x="530" y="40"/>
                    </a:cubicBezTo>
                    <a:cubicBezTo>
                      <a:pt x="530" y="20"/>
                      <a:pt x="516" y="0"/>
                      <a:pt x="495" y="0"/>
                    </a:cubicBezTo>
                    <a:close/>
                    <a:moveTo>
                      <a:pt x="62" y="239"/>
                    </a:moveTo>
                    <a:cubicBezTo>
                      <a:pt x="62" y="67"/>
                      <a:pt x="62" y="67"/>
                      <a:pt x="62" y="67"/>
                    </a:cubicBezTo>
                    <a:cubicBezTo>
                      <a:pt x="468" y="67"/>
                      <a:pt x="468" y="67"/>
                      <a:pt x="468" y="67"/>
                    </a:cubicBezTo>
                    <a:cubicBezTo>
                      <a:pt x="468" y="239"/>
                      <a:pt x="468" y="239"/>
                      <a:pt x="468" y="239"/>
                    </a:cubicBezTo>
                    <a:lnTo>
                      <a:pt x="62" y="239"/>
                    </a:lnTo>
                    <a:close/>
                  </a:path>
                </a:pathLst>
              </a:custGeom>
              <a:solidFill>
                <a:schemeClr val="bg2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8282873" y="2207733"/>
                <a:ext cx="3098993" cy="3802629"/>
              </a:xfrm>
              <a:custGeom>
                <a:avLst/>
                <a:gdLst>
                  <a:gd name="T0" fmla="*/ 645 w 713"/>
                  <a:gd name="T1" fmla="*/ 0 h 876"/>
                  <a:gd name="T2" fmla="*/ 587 w 713"/>
                  <a:gd name="T3" fmla="*/ 25 h 876"/>
                  <a:gd name="T4" fmla="*/ 649 w 713"/>
                  <a:gd name="T5" fmla="*/ 167 h 876"/>
                  <a:gd name="T6" fmla="*/ 635 w 713"/>
                  <a:gd name="T7" fmla="*/ 167 h 876"/>
                  <a:gd name="T8" fmla="*/ 614 w 713"/>
                  <a:gd name="T9" fmla="*/ 177 h 876"/>
                  <a:gd name="T10" fmla="*/ 606 w 713"/>
                  <a:gd name="T11" fmla="*/ 198 h 876"/>
                  <a:gd name="T12" fmla="*/ 595 w 713"/>
                  <a:gd name="T13" fmla="*/ 249 h 876"/>
                  <a:gd name="T14" fmla="*/ 595 w 713"/>
                  <a:gd name="T15" fmla="*/ 254 h 876"/>
                  <a:gd name="T16" fmla="*/ 602 w 713"/>
                  <a:gd name="T17" fmla="*/ 274 h 876"/>
                  <a:gd name="T18" fmla="*/ 619 w 713"/>
                  <a:gd name="T19" fmla="*/ 284 h 876"/>
                  <a:gd name="T20" fmla="*/ 624 w 713"/>
                  <a:gd name="T21" fmla="*/ 285 h 876"/>
                  <a:gd name="T22" fmla="*/ 659 w 713"/>
                  <a:gd name="T23" fmla="*/ 285 h 876"/>
                  <a:gd name="T24" fmla="*/ 659 w 713"/>
                  <a:gd name="T25" fmla="*/ 717 h 876"/>
                  <a:gd name="T26" fmla="*/ 658 w 713"/>
                  <a:gd name="T27" fmla="*/ 717 h 876"/>
                  <a:gd name="T28" fmla="*/ 638 w 713"/>
                  <a:gd name="T29" fmla="*/ 717 h 876"/>
                  <a:gd name="T30" fmla="*/ 638 w 713"/>
                  <a:gd name="T31" fmla="*/ 356 h 876"/>
                  <a:gd name="T32" fmla="*/ 574 w 713"/>
                  <a:gd name="T33" fmla="*/ 356 h 876"/>
                  <a:gd name="T34" fmla="*/ 574 w 713"/>
                  <a:gd name="T35" fmla="*/ 353 h 876"/>
                  <a:gd name="T36" fmla="*/ 534 w 713"/>
                  <a:gd name="T37" fmla="*/ 313 h 876"/>
                  <a:gd name="T38" fmla="*/ 84 w 713"/>
                  <a:gd name="T39" fmla="*/ 313 h 876"/>
                  <a:gd name="T40" fmla="*/ 44 w 713"/>
                  <a:gd name="T41" fmla="*/ 353 h 876"/>
                  <a:gd name="T42" fmla="*/ 44 w 713"/>
                  <a:gd name="T43" fmla="*/ 768 h 876"/>
                  <a:gd name="T44" fmla="*/ 46 w 713"/>
                  <a:gd name="T45" fmla="*/ 778 h 876"/>
                  <a:gd name="T46" fmla="*/ 304 w 713"/>
                  <a:gd name="T47" fmla="*/ 778 h 876"/>
                  <a:gd name="T48" fmla="*/ 307 w 713"/>
                  <a:gd name="T49" fmla="*/ 782 h 876"/>
                  <a:gd name="T50" fmla="*/ 307 w 713"/>
                  <a:gd name="T51" fmla="*/ 807 h 876"/>
                  <a:gd name="T52" fmla="*/ 22 w 713"/>
                  <a:gd name="T53" fmla="*/ 807 h 876"/>
                  <a:gd name="T54" fmla="*/ 0 w 713"/>
                  <a:gd name="T55" fmla="*/ 829 h 876"/>
                  <a:gd name="T56" fmla="*/ 0 w 713"/>
                  <a:gd name="T57" fmla="*/ 876 h 876"/>
                  <a:gd name="T58" fmla="*/ 618 w 713"/>
                  <a:gd name="T59" fmla="*/ 876 h 876"/>
                  <a:gd name="T60" fmla="*/ 618 w 713"/>
                  <a:gd name="T61" fmla="*/ 829 h 876"/>
                  <a:gd name="T62" fmla="*/ 596 w 713"/>
                  <a:gd name="T63" fmla="*/ 807 h 876"/>
                  <a:gd name="T64" fmla="*/ 570 w 713"/>
                  <a:gd name="T65" fmla="*/ 807 h 876"/>
                  <a:gd name="T66" fmla="*/ 574 w 713"/>
                  <a:gd name="T67" fmla="*/ 789 h 876"/>
                  <a:gd name="T68" fmla="*/ 574 w 713"/>
                  <a:gd name="T69" fmla="*/ 410 h 876"/>
                  <a:gd name="T70" fmla="*/ 584 w 713"/>
                  <a:gd name="T71" fmla="*/ 410 h 876"/>
                  <a:gd name="T72" fmla="*/ 584 w 713"/>
                  <a:gd name="T73" fmla="*/ 771 h 876"/>
                  <a:gd name="T74" fmla="*/ 663 w 713"/>
                  <a:gd name="T75" fmla="*/ 771 h 876"/>
                  <a:gd name="T76" fmla="*/ 713 w 713"/>
                  <a:gd name="T77" fmla="*/ 714 h 876"/>
                  <a:gd name="T78" fmla="*/ 713 w 713"/>
                  <a:gd name="T79" fmla="*/ 285 h 876"/>
                  <a:gd name="T80" fmla="*/ 713 w 713"/>
                  <a:gd name="T81" fmla="*/ 279 h 876"/>
                  <a:gd name="T82" fmla="*/ 713 w 713"/>
                  <a:gd name="T83" fmla="*/ 156 h 876"/>
                  <a:gd name="T84" fmla="*/ 645 w 713"/>
                  <a:gd name="T85" fmla="*/ 0 h 876"/>
                  <a:gd name="T86" fmla="*/ 650 w 713"/>
                  <a:gd name="T87" fmla="*/ 257 h 876"/>
                  <a:gd name="T88" fmla="*/ 625 w 713"/>
                  <a:gd name="T89" fmla="*/ 257 h 876"/>
                  <a:gd name="T90" fmla="*/ 623 w 713"/>
                  <a:gd name="T91" fmla="*/ 254 h 876"/>
                  <a:gd name="T92" fmla="*/ 633 w 713"/>
                  <a:gd name="T93" fmla="*/ 204 h 876"/>
                  <a:gd name="T94" fmla="*/ 636 w 713"/>
                  <a:gd name="T95" fmla="*/ 195 h 876"/>
                  <a:gd name="T96" fmla="*/ 650 w 713"/>
                  <a:gd name="T97" fmla="*/ 195 h 876"/>
                  <a:gd name="T98" fmla="*/ 650 w 713"/>
                  <a:gd name="T99" fmla="*/ 257 h 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13" h="876">
                    <a:moveTo>
                      <a:pt x="645" y="0"/>
                    </a:moveTo>
                    <a:cubicBezTo>
                      <a:pt x="587" y="25"/>
                      <a:pt x="587" y="25"/>
                      <a:pt x="587" y="25"/>
                    </a:cubicBezTo>
                    <a:cubicBezTo>
                      <a:pt x="649" y="167"/>
                      <a:pt x="649" y="167"/>
                      <a:pt x="649" y="167"/>
                    </a:cubicBezTo>
                    <a:cubicBezTo>
                      <a:pt x="635" y="167"/>
                      <a:pt x="635" y="167"/>
                      <a:pt x="635" y="167"/>
                    </a:cubicBezTo>
                    <a:cubicBezTo>
                      <a:pt x="626" y="167"/>
                      <a:pt x="619" y="171"/>
                      <a:pt x="614" y="177"/>
                    </a:cubicBezTo>
                    <a:cubicBezTo>
                      <a:pt x="610" y="183"/>
                      <a:pt x="607" y="190"/>
                      <a:pt x="606" y="198"/>
                    </a:cubicBezTo>
                    <a:cubicBezTo>
                      <a:pt x="595" y="249"/>
                      <a:pt x="595" y="249"/>
                      <a:pt x="595" y="249"/>
                    </a:cubicBezTo>
                    <a:cubicBezTo>
                      <a:pt x="595" y="251"/>
                      <a:pt x="595" y="253"/>
                      <a:pt x="595" y="254"/>
                    </a:cubicBezTo>
                    <a:cubicBezTo>
                      <a:pt x="595" y="262"/>
                      <a:pt x="598" y="269"/>
                      <a:pt x="602" y="274"/>
                    </a:cubicBezTo>
                    <a:cubicBezTo>
                      <a:pt x="606" y="279"/>
                      <a:pt x="613" y="283"/>
                      <a:pt x="619" y="284"/>
                    </a:cubicBezTo>
                    <a:cubicBezTo>
                      <a:pt x="621" y="285"/>
                      <a:pt x="623" y="285"/>
                      <a:pt x="624" y="285"/>
                    </a:cubicBezTo>
                    <a:cubicBezTo>
                      <a:pt x="636" y="285"/>
                      <a:pt x="647" y="285"/>
                      <a:pt x="659" y="285"/>
                    </a:cubicBezTo>
                    <a:cubicBezTo>
                      <a:pt x="659" y="450"/>
                      <a:pt x="659" y="551"/>
                      <a:pt x="659" y="717"/>
                    </a:cubicBezTo>
                    <a:cubicBezTo>
                      <a:pt x="658" y="717"/>
                      <a:pt x="658" y="717"/>
                      <a:pt x="658" y="717"/>
                    </a:cubicBezTo>
                    <a:cubicBezTo>
                      <a:pt x="638" y="717"/>
                      <a:pt x="638" y="717"/>
                      <a:pt x="638" y="717"/>
                    </a:cubicBezTo>
                    <a:cubicBezTo>
                      <a:pt x="638" y="356"/>
                      <a:pt x="638" y="356"/>
                      <a:pt x="638" y="356"/>
                    </a:cubicBezTo>
                    <a:cubicBezTo>
                      <a:pt x="574" y="356"/>
                      <a:pt x="574" y="356"/>
                      <a:pt x="574" y="356"/>
                    </a:cubicBezTo>
                    <a:cubicBezTo>
                      <a:pt x="574" y="353"/>
                      <a:pt x="574" y="353"/>
                      <a:pt x="574" y="353"/>
                    </a:cubicBezTo>
                    <a:cubicBezTo>
                      <a:pt x="574" y="331"/>
                      <a:pt x="556" y="313"/>
                      <a:pt x="534" y="313"/>
                    </a:cubicBezTo>
                    <a:cubicBezTo>
                      <a:pt x="84" y="313"/>
                      <a:pt x="84" y="313"/>
                      <a:pt x="84" y="313"/>
                    </a:cubicBezTo>
                    <a:cubicBezTo>
                      <a:pt x="62" y="313"/>
                      <a:pt x="44" y="331"/>
                      <a:pt x="44" y="353"/>
                    </a:cubicBezTo>
                    <a:cubicBezTo>
                      <a:pt x="44" y="768"/>
                      <a:pt x="44" y="768"/>
                      <a:pt x="44" y="768"/>
                    </a:cubicBezTo>
                    <a:cubicBezTo>
                      <a:pt x="44" y="772"/>
                      <a:pt x="45" y="775"/>
                      <a:pt x="46" y="778"/>
                    </a:cubicBezTo>
                    <a:cubicBezTo>
                      <a:pt x="304" y="778"/>
                      <a:pt x="304" y="778"/>
                      <a:pt x="304" y="778"/>
                    </a:cubicBezTo>
                    <a:cubicBezTo>
                      <a:pt x="307" y="778"/>
                      <a:pt x="307" y="779"/>
                      <a:pt x="307" y="782"/>
                    </a:cubicBezTo>
                    <a:cubicBezTo>
                      <a:pt x="307" y="807"/>
                      <a:pt x="307" y="807"/>
                      <a:pt x="307" y="807"/>
                    </a:cubicBezTo>
                    <a:cubicBezTo>
                      <a:pt x="212" y="807"/>
                      <a:pt x="117" y="807"/>
                      <a:pt x="22" y="807"/>
                    </a:cubicBezTo>
                    <a:cubicBezTo>
                      <a:pt x="10" y="807"/>
                      <a:pt x="0" y="817"/>
                      <a:pt x="0" y="829"/>
                    </a:cubicBezTo>
                    <a:cubicBezTo>
                      <a:pt x="0" y="876"/>
                      <a:pt x="0" y="876"/>
                      <a:pt x="0" y="876"/>
                    </a:cubicBezTo>
                    <a:cubicBezTo>
                      <a:pt x="618" y="876"/>
                      <a:pt x="618" y="876"/>
                      <a:pt x="618" y="876"/>
                    </a:cubicBezTo>
                    <a:cubicBezTo>
                      <a:pt x="618" y="829"/>
                      <a:pt x="618" y="829"/>
                      <a:pt x="618" y="829"/>
                    </a:cubicBezTo>
                    <a:cubicBezTo>
                      <a:pt x="618" y="817"/>
                      <a:pt x="608" y="807"/>
                      <a:pt x="596" y="807"/>
                    </a:cubicBezTo>
                    <a:cubicBezTo>
                      <a:pt x="570" y="807"/>
                      <a:pt x="570" y="807"/>
                      <a:pt x="570" y="807"/>
                    </a:cubicBezTo>
                    <a:cubicBezTo>
                      <a:pt x="572" y="802"/>
                      <a:pt x="574" y="795"/>
                      <a:pt x="574" y="789"/>
                    </a:cubicBezTo>
                    <a:cubicBezTo>
                      <a:pt x="574" y="410"/>
                      <a:pt x="574" y="410"/>
                      <a:pt x="574" y="410"/>
                    </a:cubicBezTo>
                    <a:cubicBezTo>
                      <a:pt x="584" y="410"/>
                      <a:pt x="584" y="410"/>
                      <a:pt x="584" y="410"/>
                    </a:cubicBezTo>
                    <a:cubicBezTo>
                      <a:pt x="584" y="771"/>
                      <a:pt x="584" y="771"/>
                      <a:pt x="584" y="771"/>
                    </a:cubicBezTo>
                    <a:cubicBezTo>
                      <a:pt x="663" y="771"/>
                      <a:pt x="663" y="771"/>
                      <a:pt x="663" y="771"/>
                    </a:cubicBezTo>
                    <a:cubicBezTo>
                      <a:pt x="694" y="771"/>
                      <a:pt x="713" y="743"/>
                      <a:pt x="713" y="714"/>
                    </a:cubicBezTo>
                    <a:cubicBezTo>
                      <a:pt x="713" y="285"/>
                      <a:pt x="713" y="285"/>
                      <a:pt x="713" y="285"/>
                    </a:cubicBezTo>
                    <a:cubicBezTo>
                      <a:pt x="713" y="279"/>
                      <a:pt x="713" y="279"/>
                      <a:pt x="713" y="279"/>
                    </a:cubicBezTo>
                    <a:cubicBezTo>
                      <a:pt x="713" y="156"/>
                      <a:pt x="713" y="156"/>
                      <a:pt x="713" y="156"/>
                    </a:cubicBezTo>
                    <a:lnTo>
                      <a:pt x="645" y="0"/>
                    </a:lnTo>
                    <a:close/>
                    <a:moveTo>
                      <a:pt x="650" y="257"/>
                    </a:moveTo>
                    <a:cubicBezTo>
                      <a:pt x="625" y="257"/>
                      <a:pt x="625" y="257"/>
                      <a:pt x="625" y="257"/>
                    </a:cubicBezTo>
                    <a:cubicBezTo>
                      <a:pt x="623" y="256"/>
                      <a:pt x="623" y="255"/>
                      <a:pt x="623" y="254"/>
                    </a:cubicBezTo>
                    <a:cubicBezTo>
                      <a:pt x="633" y="204"/>
                      <a:pt x="633" y="204"/>
                      <a:pt x="633" y="204"/>
                    </a:cubicBezTo>
                    <a:cubicBezTo>
                      <a:pt x="634" y="200"/>
                      <a:pt x="635" y="197"/>
                      <a:pt x="636" y="195"/>
                    </a:cubicBezTo>
                    <a:cubicBezTo>
                      <a:pt x="650" y="195"/>
                      <a:pt x="650" y="195"/>
                      <a:pt x="650" y="195"/>
                    </a:cubicBezTo>
                    <a:lnTo>
                      <a:pt x="650" y="257"/>
                    </a:lnTo>
                    <a:close/>
                  </a:path>
                </a:pathLst>
              </a:cu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Rectangle 7"/>
            <p:cNvSpPr>
              <a:spLocks noChangeArrowheads="1"/>
            </p:cNvSpPr>
            <p:nvPr/>
          </p:nvSpPr>
          <p:spPr bwMode="auto">
            <a:xfrm>
              <a:off x="8230475" y="2519680"/>
              <a:ext cx="3194808" cy="35939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5" name="Group 34"/>
            <p:cNvGrpSpPr/>
            <p:nvPr/>
          </p:nvGrpSpPr>
          <p:grpSpPr>
            <a:xfrm>
              <a:off x="8209516" y="1965202"/>
              <a:ext cx="3268166" cy="4283198"/>
              <a:chOff x="8209516" y="1914402"/>
              <a:chExt cx="3268166" cy="4283198"/>
            </a:xfrm>
            <a:solidFill>
              <a:schemeClr val="bg1"/>
            </a:solidFill>
          </p:grpSpPr>
          <p:sp>
            <p:nvSpPr>
              <p:cNvPr id="27" name="Freeform 8"/>
              <p:cNvSpPr>
                <a:spLocks/>
              </p:cNvSpPr>
              <p:nvPr/>
            </p:nvSpPr>
            <p:spPr bwMode="auto">
              <a:xfrm>
                <a:off x="10977650" y="2990816"/>
                <a:ext cx="143721" cy="294929"/>
              </a:xfrm>
              <a:custGeom>
                <a:avLst/>
                <a:gdLst>
                  <a:gd name="T0" fmla="*/ 14 w 33"/>
                  <a:gd name="T1" fmla="*/ 1 h 68"/>
                  <a:gd name="T2" fmla="*/ 10 w 33"/>
                  <a:gd name="T3" fmla="*/ 11 h 68"/>
                  <a:gd name="T4" fmla="*/ 0 w 33"/>
                  <a:gd name="T5" fmla="*/ 62 h 68"/>
                  <a:gd name="T6" fmla="*/ 0 w 33"/>
                  <a:gd name="T7" fmla="*/ 62 h 68"/>
                  <a:gd name="T8" fmla="*/ 3 w 33"/>
                  <a:gd name="T9" fmla="*/ 68 h 68"/>
                  <a:gd name="T10" fmla="*/ 4 w 33"/>
                  <a:gd name="T11" fmla="*/ 68 h 68"/>
                  <a:gd name="T12" fmla="*/ 33 w 33"/>
                  <a:gd name="T13" fmla="*/ 68 h 68"/>
                  <a:gd name="T14" fmla="*/ 33 w 33"/>
                  <a:gd name="T15" fmla="*/ 0 h 68"/>
                  <a:gd name="T16" fmla="*/ 14 w 33"/>
                  <a:gd name="T17" fmla="*/ 0 h 68"/>
                  <a:gd name="T18" fmla="*/ 14 w 33"/>
                  <a:gd name="T19" fmla="*/ 1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68">
                    <a:moveTo>
                      <a:pt x="14" y="1"/>
                    </a:moveTo>
                    <a:cubicBezTo>
                      <a:pt x="12" y="3"/>
                      <a:pt x="11" y="7"/>
                      <a:pt x="10" y="11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0" y="64"/>
                      <a:pt x="1" y="67"/>
                      <a:pt x="3" y="68"/>
                    </a:cubicBezTo>
                    <a:cubicBezTo>
                      <a:pt x="4" y="68"/>
                      <a:pt x="4" y="68"/>
                      <a:pt x="4" y="68"/>
                    </a:cubicBezTo>
                    <a:cubicBezTo>
                      <a:pt x="33" y="68"/>
                      <a:pt x="33" y="68"/>
                      <a:pt x="33" y="68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14" y="0"/>
                      <a:pt x="14" y="0"/>
                      <a:pt x="14" y="0"/>
                    </a:cubicBezTo>
                    <a:lnTo>
                      <a:pt x="14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34" name="Group 33"/>
              <p:cNvGrpSpPr/>
              <p:nvPr/>
            </p:nvGrpSpPr>
            <p:grpSpPr>
              <a:xfrm>
                <a:off x="8209516" y="1914402"/>
                <a:ext cx="3268166" cy="4283198"/>
                <a:chOff x="8209516" y="1914402"/>
                <a:chExt cx="3268166" cy="4283198"/>
              </a:xfrm>
              <a:grpFill/>
            </p:grpSpPr>
            <p:sp>
              <p:nvSpPr>
                <p:cNvPr id="28" name="Rectangle 9"/>
                <p:cNvSpPr>
                  <a:spLocks noChangeArrowheads="1"/>
                </p:cNvSpPr>
                <p:nvPr/>
              </p:nvSpPr>
              <p:spPr bwMode="auto">
                <a:xfrm>
                  <a:off x="8730506" y="2344070"/>
                  <a:ext cx="1790530" cy="776994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Freeform 10"/>
                <p:cNvSpPr>
                  <a:spLocks noEditPoints="1"/>
                </p:cNvSpPr>
                <p:nvPr/>
              </p:nvSpPr>
              <p:spPr bwMode="auto">
                <a:xfrm>
                  <a:off x="8209516" y="1914402"/>
                  <a:ext cx="3268166" cy="4283198"/>
                </a:xfrm>
                <a:custGeom>
                  <a:avLst/>
                  <a:gdLst>
                    <a:gd name="T0" fmla="*/ 0 w 752"/>
                    <a:gd name="T1" fmla="*/ 0 h 987"/>
                    <a:gd name="T2" fmla="*/ 0 w 752"/>
                    <a:gd name="T3" fmla="*/ 987 h 987"/>
                    <a:gd name="T4" fmla="*/ 752 w 752"/>
                    <a:gd name="T5" fmla="*/ 987 h 987"/>
                    <a:gd name="T6" fmla="*/ 752 w 752"/>
                    <a:gd name="T7" fmla="*/ 0 h 987"/>
                    <a:gd name="T8" fmla="*/ 0 w 752"/>
                    <a:gd name="T9" fmla="*/ 0 h 987"/>
                    <a:gd name="T10" fmla="*/ 65 w 752"/>
                    <a:gd name="T11" fmla="*/ 76 h 987"/>
                    <a:gd name="T12" fmla="*/ 97 w 752"/>
                    <a:gd name="T13" fmla="*/ 39 h 987"/>
                    <a:gd name="T14" fmla="*/ 556 w 752"/>
                    <a:gd name="T15" fmla="*/ 39 h 987"/>
                    <a:gd name="T16" fmla="*/ 588 w 752"/>
                    <a:gd name="T17" fmla="*/ 76 h 987"/>
                    <a:gd name="T18" fmla="*/ 588 w 752"/>
                    <a:gd name="T19" fmla="*/ 302 h 987"/>
                    <a:gd name="T20" fmla="*/ 556 w 752"/>
                    <a:gd name="T21" fmla="*/ 338 h 987"/>
                    <a:gd name="T22" fmla="*/ 97 w 752"/>
                    <a:gd name="T23" fmla="*/ 338 h 987"/>
                    <a:gd name="T24" fmla="*/ 65 w 752"/>
                    <a:gd name="T25" fmla="*/ 302 h 987"/>
                    <a:gd name="T26" fmla="*/ 65 w 752"/>
                    <a:gd name="T27" fmla="*/ 76 h 987"/>
                    <a:gd name="T28" fmla="*/ 727 w 752"/>
                    <a:gd name="T29" fmla="*/ 770 h 987"/>
                    <a:gd name="T30" fmla="*/ 680 w 752"/>
                    <a:gd name="T31" fmla="*/ 824 h 987"/>
                    <a:gd name="T32" fmla="*/ 604 w 752"/>
                    <a:gd name="T33" fmla="*/ 824 h 987"/>
                    <a:gd name="T34" fmla="*/ 604 w 752"/>
                    <a:gd name="T35" fmla="*/ 463 h 987"/>
                    <a:gd name="T36" fmla="*/ 588 w 752"/>
                    <a:gd name="T37" fmla="*/ 463 h 987"/>
                    <a:gd name="T38" fmla="*/ 588 w 752"/>
                    <a:gd name="T39" fmla="*/ 845 h 987"/>
                    <a:gd name="T40" fmla="*/ 584 w 752"/>
                    <a:gd name="T41" fmla="*/ 862 h 987"/>
                    <a:gd name="T42" fmla="*/ 581 w 752"/>
                    <a:gd name="T43" fmla="*/ 866 h 987"/>
                    <a:gd name="T44" fmla="*/ 613 w 752"/>
                    <a:gd name="T45" fmla="*/ 866 h 987"/>
                    <a:gd name="T46" fmla="*/ 632 w 752"/>
                    <a:gd name="T47" fmla="*/ 885 h 987"/>
                    <a:gd name="T48" fmla="*/ 632 w 752"/>
                    <a:gd name="T49" fmla="*/ 929 h 987"/>
                    <a:gd name="T50" fmla="*/ 20 w 752"/>
                    <a:gd name="T51" fmla="*/ 929 h 987"/>
                    <a:gd name="T52" fmla="*/ 20 w 752"/>
                    <a:gd name="T53" fmla="*/ 885 h 987"/>
                    <a:gd name="T54" fmla="*/ 39 w 752"/>
                    <a:gd name="T55" fmla="*/ 866 h 987"/>
                    <a:gd name="T56" fmla="*/ 327 w 752"/>
                    <a:gd name="T57" fmla="*/ 866 h 987"/>
                    <a:gd name="T58" fmla="*/ 327 w 752"/>
                    <a:gd name="T59" fmla="*/ 838 h 987"/>
                    <a:gd name="T60" fmla="*/ 321 w 752"/>
                    <a:gd name="T61" fmla="*/ 831 h 987"/>
                    <a:gd name="T62" fmla="*/ 65 w 752"/>
                    <a:gd name="T63" fmla="*/ 831 h 987"/>
                    <a:gd name="T64" fmla="*/ 65 w 752"/>
                    <a:gd name="T65" fmla="*/ 824 h 987"/>
                    <a:gd name="T66" fmla="*/ 65 w 752"/>
                    <a:gd name="T67" fmla="*/ 409 h 987"/>
                    <a:gd name="T68" fmla="*/ 101 w 752"/>
                    <a:gd name="T69" fmla="*/ 372 h 987"/>
                    <a:gd name="T70" fmla="*/ 551 w 752"/>
                    <a:gd name="T71" fmla="*/ 372 h 987"/>
                    <a:gd name="T72" fmla="*/ 588 w 752"/>
                    <a:gd name="T73" fmla="*/ 409 h 987"/>
                    <a:gd name="T74" fmla="*/ 588 w 752"/>
                    <a:gd name="T75" fmla="*/ 415 h 987"/>
                    <a:gd name="T76" fmla="*/ 652 w 752"/>
                    <a:gd name="T77" fmla="*/ 415 h 987"/>
                    <a:gd name="T78" fmla="*/ 652 w 752"/>
                    <a:gd name="T79" fmla="*/ 777 h 987"/>
                    <a:gd name="T80" fmla="*/ 679 w 752"/>
                    <a:gd name="T81" fmla="*/ 777 h 987"/>
                    <a:gd name="T82" fmla="*/ 679 w 752"/>
                    <a:gd name="T83" fmla="*/ 338 h 987"/>
                    <a:gd name="T84" fmla="*/ 641 w 752"/>
                    <a:gd name="T85" fmla="*/ 338 h 987"/>
                    <a:gd name="T86" fmla="*/ 637 w 752"/>
                    <a:gd name="T87" fmla="*/ 337 h 987"/>
                    <a:gd name="T88" fmla="*/ 621 w 752"/>
                    <a:gd name="T89" fmla="*/ 328 h 987"/>
                    <a:gd name="T90" fmla="*/ 615 w 752"/>
                    <a:gd name="T91" fmla="*/ 310 h 987"/>
                    <a:gd name="T92" fmla="*/ 615 w 752"/>
                    <a:gd name="T93" fmla="*/ 305 h 987"/>
                    <a:gd name="T94" fmla="*/ 626 w 752"/>
                    <a:gd name="T95" fmla="*/ 255 h 987"/>
                    <a:gd name="T96" fmla="*/ 634 w 752"/>
                    <a:gd name="T97" fmla="*/ 235 h 987"/>
                    <a:gd name="T98" fmla="*/ 652 w 752"/>
                    <a:gd name="T99" fmla="*/ 226 h 987"/>
                    <a:gd name="T100" fmla="*/ 671 w 752"/>
                    <a:gd name="T101" fmla="*/ 226 h 987"/>
                    <a:gd name="T102" fmla="*/ 609 w 752"/>
                    <a:gd name="T103" fmla="*/ 83 h 987"/>
                    <a:gd name="T104" fmla="*/ 660 w 752"/>
                    <a:gd name="T105" fmla="*/ 60 h 987"/>
                    <a:gd name="T106" fmla="*/ 727 w 752"/>
                    <a:gd name="T107" fmla="*/ 213 h 987"/>
                    <a:gd name="T108" fmla="*/ 727 w 752"/>
                    <a:gd name="T109" fmla="*/ 770 h 9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2" h="987">
                      <a:moveTo>
                        <a:pt x="0" y="0"/>
                      </a:moveTo>
                      <a:cubicBezTo>
                        <a:pt x="0" y="987"/>
                        <a:pt x="0" y="987"/>
                        <a:pt x="0" y="987"/>
                      </a:cubicBezTo>
                      <a:cubicBezTo>
                        <a:pt x="752" y="987"/>
                        <a:pt x="752" y="987"/>
                        <a:pt x="752" y="987"/>
                      </a:cubicBezTo>
                      <a:cubicBezTo>
                        <a:pt x="752" y="0"/>
                        <a:pt x="752" y="0"/>
                        <a:pt x="752" y="0"/>
                      </a:cubicBezTo>
                      <a:lnTo>
                        <a:pt x="0" y="0"/>
                      </a:lnTo>
                      <a:close/>
                      <a:moveTo>
                        <a:pt x="65" y="76"/>
                      </a:moveTo>
                      <a:cubicBezTo>
                        <a:pt x="65" y="58"/>
                        <a:pt x="77" y="39"/>
                        <a:pt x="97" y="39"/>
                      </a:cubicBezTo>
                      <a:cubicBezTo>
                        <a:pt x="556" y="39"/>
                        <a:pt x="556" y="39"/>
                        <a:pt x="556" y="39"/>
                      </a:cubicBezTo>
                      <a:cubicBezTo>
                        <a:pt x="576" y="39"/>
                        <a:pt x="588" y="58"/>
                        <a:pt x="588" y="76"/>
                      </a:cubicBezTo>
                      <a:cubicBezTo>
                        <a:pt x="588" y="302"/>
                        <a:pt x="588" y="302"/>
                        <a:pt x="588" y="302"/>
                      </a:cubicBezTo>
                      <a:cubicBezTo>
                        <a:pt x="588" y="319"/>
                        <a:pt x="576" y="338"/>
                        <a:pt x="556" y="338"/>
                      </a:cubicBezTo>
                      <a:cubicBezTo>
                        <a:pt x="97" y="338"/>
                        <a:pt x="97" y="338"/>
                        <a:pt x="97" y="338"/>
                      </a:cubicBezTo>
                      <a:cubicBezTo>
                        <a:pt x="77" y="338"/>
                        <a:pt x="65" y="319"/>
                        <a:pt x="65" y="302"/>
                      </a:cubicBezTo>
                      <a:lnTo>
                        <a:pt x="65" y="76"/>
                      </a:lnTo>
                      <a:close/>
                      <a:moveTo>
                        <a:pt x="727" y="770"/>
                      </a:moveTo>
                      <a:cubicBezTo>
                        <a:pt x="727" y="796"/>
                        <a:pt x="710" y="824"/>
                        <a:pt x="680" y="824"/>
                      </a:cubicBezTo>
                      <a:cubicBezTo>
                        <a:pt x="604" y="824"/>
                        <a:pt x="604" y="824"/>
                        <a:pt x="604" y="824"/>
                      </a:cubicBezTo>
                      <a:cubicBezTo>
                        <a:pt x="604" y="463"/>
                        <a:pt x="604" y="463"/>
                        <a:pt x="604" y="463"/>
                      </a:cubicBezTo>
                      <a:cubicBezTo>
                        <a:pt x="588" y="463"/>
                        <a:pt x="588" y="463"/>
                        <a:pt x="588" y="463"/>
                      </a:cubicBezTo>
                      <a:cubicBezTo>
                        <a:pt x="588" y="845"/>
                        <a:pt x="588" y="845"/>
                        <a:pt x="588" y="845"/>
                      </a:cubicBezTo>
                      <a:cubicBezTo>
                        <a:pt x="588" y="851"/>
                        <a:pt x="586" y="857"/>
                        <a:pt x="584" y="862"/>
                      </a:cubicBezTo>
                      <a:cubicBezTo>
                        <a:pt x="581" y="866"/>
                        <a:pt x="581" y="866"/>
                        <a:pt x="581" y="866"/>
                      </a:cubicBezTo>
                      <a:cubicBezTo>
                        <a:pt x="613" y="866"/>
                        <a:pt x="613" y="866"/>
                        <a:pt x="613" y="866"/>
                      </a:cubicBezTo>
                      <a:cubicBezTo>
                        <a:pt x="624" y="866"/>
                        <a:pt x="632" y="875"/>
                        <a:pt x="632" y="885"/>
                      </a:cubicBezTo>
                      <a:cubicBezTo>
                        <a:pt x="632" y="929"/>
                        <a:pt x="632" y="929"/>
                        <a:pt x="632" y="929"/>
                      </a:cubicBezTo>
                      <a:cubicBezTo>
                        <a:pt x="20" y="929"/>
                        <a:pt x="20" y="929"/>
                        <a:pt x="20" y="929"/>
                      </a:cubicBezTo>
                      <a:cubicBezTo>
                        <a:pt x="20" y="885"/>
                        <a:pt x="20" y="885"/>
                        <a:pt x="20" y="885"/>
                      </a:cubicBezTo>
                      <a:cubicBezTo>
                        <a:pt x="20" y="875"/>
                        <a:pt x="29" y="866"/>
                        <a:pt x="39" y="866"/>
                      </a:cubicBezTo>
                      <a:cubicBezTo>
                        <a:pt x="327" y="866"/>
                        <a:pt x="327" y="866"/>
                        <a:pt x="327" y="866"/>
                      </a:cubicBezTo>
                      <a:cubicBezTo>
                        <a:pt x="327" y="838"/>
                        <a:pt x="327" y="838"/>
                        <a:pt x="327" y="838"/>
                      </a:cubicBezTo>
                      <a:cubicBezTo>
                        <a:pt x="327" y="836"/>
                        <a:pt x="327" y="831"/>
                        <a:pt x="321" y="831"/>
                      </a:cubicBezTo>
                      <a:cubicBezTo>
                        <a:pt x="65" y="831"/>
                        <a:pt x="65" y="831"/>
                        <a:pt x="65" y="831"/>
                      </a:cubicBezTo>
                      <a:cubicBezTo>
                        <a:pt x="65" y="829"/>
                        <a:pt x="65" y="827"/>
                        <a:pt x="65" y="824"/>
                      </a:cubicBezTo>
                      <a:cubicBezTo>
                        <a:pt x="65" y="409"/>
                        <a:pt x="65" y="409"/>
                        <a:pt x="65" y="409"/>
                      </a:cubicBezTo>
                      <a:cubicBezTo>
                        <a:pt x="65" y="389"/>
                        <a:pt x="81" y="372"/>
                        <a:pt x="101" y="372"/>
                      </a:cubicBezTo>
                      <a:cubicBezTo>
                        <a:pt x="551" y="372"/>
                        <a:pt x="551" y="372"/>
                        <a:pt x="551" y="372"/>
                      </a:cubicBezTo>
                      <a:cubicBezTo>
                        <a:pt x="572" y="372"/>
                        <a:pt x="588" y="389"/>
                        <a:pt x="588" y="409"/>
                      </a:cubicBezTo>
                      <a:cubicBezTo>
                        <a:pt x="588" y="415"/>
                        <a:pt x="588" y="415"/>
                        <a:pt x="588" y="415"/>
                      </a:cubicBezTo>
                      <a:cubicBezTo>
                        <a:pt x="652" y="415"/>
                        <a:pt x="652" y="415"/>
                        <a:pt x="652" y="415"/>
                      </a:cubicBezTo>
                      <a:cubicBezTo>
                        <a:pt x="652" y="777"/>
                        <a:pt x="652" y="777"/>
                        <a:pt x="652" y="777"/>
                      </a:cubicBezTo>
                      <a:cubicBezTo>
                        <a:pt x="679" y="777"/>
                        <a:pt x="679" y="777"/>
                        <a:pt x="679" y="777"/>
                      </a:cubicBezTo>
                      <a:cubicBezTo>
                        <a:pt x="679" y="338"/>
                        <a:pt x="679" y="338"/>
                        <a:pt x="679" y="338"/>
                      </a:cubicBezTo>
                      <a:cubicBezTo>
                        <a:pt x="641" y="338"/>
                        <a:pt x="641" y="338"/>
                        <a:pt x="641" y="338"/>
                      </a:cubicBezTo>
                      <a:cubicBezTo>
                        <a:pt x="640" y="338"/>
                        <a:pt x="638" y="338"/>
                        <a:pt x="637" y="337"/>
                      </a:cubicBezTo>
                      <a:cubicBezTo>
                        <a:pt x="631" y="336"/>
                        <a:pt x="625" y="333"/>
                        <a:pt x="621" y="328"/>
                      </a:cubicBezTo>
                      <a:cubicBezTo>
                        <a:pt x="617" y="323"/>
                        <a:pt x="615" y="317"/>
                        <a:pt x="615" y="310"/>
                      </a:cubicBezTo>
                      <a:cubicBezTo>
                        <a:pt x="615" y="309"/>
                        <a:pt x="615" y="307"/>
                        <a:pt x="615" y="305"/>
                      </a:cubicBezTo>
                      <a:cubicBezTo>
                        <a:pt x="626" y="255"/>
                        <a:pt x="626" y="255"/>
                        <a:pt x="626" y="255"/>
                      </a:cubicBezTo>
                      <a:cubicBezTo>
                        <a:pt x="627" y="247"/>
                        <a:pt x="630" y="240"/>
                        <a:pt x="634" y="235"/>
                      </a:cubicBezTo>
                      <a:cubicBezTo>
                        <a:pt x="639" y="229"/>
                        <a:pt x="644" y="226"/>
                        <a:pt x="652" y="226"/>
                      </a:cubicBezTo>
                      <a:cubicBezTo>
                        <a:pt x="671" y="226"/>
                        <a:pt x="671" y="226"/>
                        <a:pt x="671" y="226"/>
                      </a:cubicBezTo>
                      <a:cubicBezTo>
                        <a:pt x="609" y="83"/>
                        <a:pt x="609" y="83"/>
                        <a:pt x="609" y="83"/>
                      </a:cubicBezTo>
                      <a:cubicBezTo>
                        <a:pt x="660" y="60"/>
                        <a:pt x="660" y="60"/>
                        <a:pt x="660" y="60"/>
                      </a:cubicBezTo>
                      <a:cubicBezTo>
                        <a:pt x="727" y="213"/>
                        <a:pt x="727" y="213"/>
                        <a:pt x="727" y="213"/>
                      </a:cubicBezTo>
                      <a:lnTo>
                        <a:pt x="727" y="7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schemeClr val="tx2">
                        <a:lumMod val="60000"/>
                        <a:lumOff val="4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40" name="TextBox 39"/>
            <p:cNvSpPr txBox="1"/>
            <p:nvPr/>
          </p:nvSpPr>
          <p:spPr>
            <a:xfrm>
              <a:off x="9324583" y="1717011"/>
              <a:ext cx="6976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2023</a:t>
              </a:r>
              <a:endParaRPr lang="id-ID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730506" y="2379313"/>
              <a:ext cx="17905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dirty="0">
                  <a:solidFill>
                    <a:schemeClr val="accent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210L</a:t>
              </a:r>
              <a:endParaRPr lang="id-ID" sz="1600" b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681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252C52"/>
      </a:lt2>
      <a:accent1>
        <a:srgbClr val="FFC96A"/>
      </a:accent1>
      <a:accent2>
        <a:srgbClr val="ED5E92"/>
      </a:accent2>
      <a:accent3>
        <a:srgbClr val="8D6FFF"/>
      </a:accent3>
      <a:accent4>
        <a:srgbClr val="71CCFF"/>
      </a:accent4>
      <a:accent5>
        <a:srgbClr val="1D73FF"/>
      </a:accent5>
      <a:accent6>
        <a:srgbClr val="A3FC66"/>
      </a:accent6>
      <a:hlink>
        <a:srgbClr val="272667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9ACED9D8-B92C-E84E-B0E8-B49CCB879A3C}" vid="{C9529DAB-E793-D041-B589-A1EC3B8A78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7104</TotalTime>
  <Words>1420</Words>
  <Application>Microsoft Office PowerPoint</Application>
  <PresentationFormat>Widescreen</PresentationFormat>
  <Paragraphs>264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Signika</vt:lpstr>
      <vt:lpstr>Source Sans Pro Black</vt:lpstr>
      <vt:lpstr>Office Theme</vt:lpstr>
      <vt:lpstr>TRANSPORTATION INFOGRAPHIC</vt:lpstr>
      <vt:lpstr>Oil Truck Infographic</vt:lpstr>
      <vt:lpstr>PowerPoint Presentation</vt:lpstr>
      <vt:lpstr>Amazing Infographic</vt:lpstr>
      <vt:lpstr>Mine Infographic</vt:lpstr>
      <vt:lpstr>Clean Production Energy</vt:lpstr>
      <vt:lpstr>Oil Truck Infographic</vt:lpstr>
      <vt:lpstr>Gas Infographic</vt:lpstr>
      <vt:lpstr>Gas Station Infographic</vt:lpstr>
      <vt:lpstr>Tanker Infographic</vt:lpstr>
      <vt:lpstr>Truck Infographic</vt:lpstr>
      <vt:lpstr>Tanker Infographic</vt:lpstr>
      <vt:lpstr>Crop Infographic</vt:lpstr>
      <vt:lpstr>Farming Infographic</vt:lpstr>
      <vt:lpstr>Construction Infographic</vt:lpstr>
      <vt:lpstr>Plane Infographic</vt:lpstr>
      <vt:lpstr>Plane Infographic</vt:lpstr>
      <vt:lpstr>Bus Infographic</vt:lpstr>
      <vt:lpstr>Car Infographic</vt:lpstr>
      <vt:lpstr>Plane Infographic</vt:lpstr>
      <vt:lpstr>Plane Infographic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DESIGN</dc:title>
  <dc:creator>Microsoft Office User</dc:creator>
  <cp:lastModifiedBy>dhani uchiha</cp:lastModifiedBy>
  <cp:revision>153</cp:revision>
  <dcterms:created xsi:type="dcterms:W3CDTF">2021-01-20T17:19:36Z</dcterms:created>
  <dcterms:modified xsi:type="dcterms:W3CDTF">2021-02-07T12:27:52Z</dcterms:modified>
</cp:coreProperties>
</file>