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73" r:id="rId12"/>
    <p:sldId id="266" r:id="rId13"/>
    <p:sldId id="268" r:id="rId14"/>
    <p:sldId id="274" r:id="rId15"/>
    <p:sldId id="270" r:id="rId16"/>
    <p:sldId id="271" r:id="rId17"/>
    <p:sldId id="272" r:id="rId18"/>
    <p:sldId id="269" r:id="rId19"/>
    <p:sldId id="275" r:id="rId20"/>
    <p:sldId id="258" r:id="rId21"/>
  </p:sldIdLst>
  <p:sldSz cx="9144000" cy="6858000" type="letter"/>
  <p:notesSz cx="6858000" cy="9144000"/>
  <p:defaultTextStyle>
    <a:defPPr>
      <a:defRPr lang="en-US"/>
    </a:defPPr>
    <a:lvl1pPr marL="0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4571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D8C"/>
    <a:srgbClr val="86FC36"/>
    <a:srgbClr val="17CF5D"/>
    <a:srgbClr val="E00296"/>
    <a:srgbClr val="AA1A1A"/>
    <a:srgbClr val="7A1212"/>
    <a:srgbClr val="B4853B"/>
    <a:srgbClr val="775922"/>
    <a:srgbClr val="1AFED3"/>
    <a:srgbClr val="18CE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75"/>
  </p:normalViewPr>
  <p:slideViewPr>
    <p:cSldViewPr snapToGrid="0">
      <p:cViewPr varScale="1">
        <p:scale>
          <a:sx n="89" d="100"/>
          <a:sy n="89" d="100"/>
        </p:scale>
        <p:origin x="1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5C0932-5287-4610-8280-6AA1920630B8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7CA9CF-C1C4-4B13-B1C1-BB8BFA3B01C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773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CA9CF-C1C4-4B13-B1C1-BB8BFA3B01C7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8127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CA9CF-C1C4-4B13-B1C1-BB8BFA3B01C7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49512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7CA9CF-C1C4-4B13-B1C1-BB8BFA3B01C7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1487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6" indent="0" algn="ctr">
              <a:buNone/>
              <a:defRPr sz="2000"/>
            </a:lvl2pPr>
            <a:lvl3pPr marL="914391" indent="0" algn="ctr">
              <a:buNone/>
              <a:defRPr sz="1800"/>
            </a:lvl3pPr>
            <a:lvl4pPr marL="1371587" indent="0" algn="ctr">
              <a:buNone/>
              <a:defRPr sz="1600"/>
            </a:lvl4pPr>
            <a:lvl5pPr marL="1828783" indent="0" algn="ctr">
              <a:buNone/>
              <a:defRPr sz="1600"/>
            </a:lvl5pPr>
            <a:lvl6pPr marL="2285978" indent="0" algn="ctr">
              <a:buNone/>
              <a:defRPr sz="1600"/>
            </a:lvl6pPr>
            <a:lvl7pPr marL="2743174" indent="0" algn="ctr">
              <a:buNone/>
              <a:defRPr sz="1600"/>
            </a:lvl7pPr>
            <a:lvl8pPr marL="3200370" indent="0" algn="ctr">
              <a:buNone/>
              <a:defRPr sz="1600"/>
            </a:lvl8pPr>
            <a:lvl9pPr marL="365756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752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7672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03603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94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5839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8406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3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4" indent="0">
              <a:buNone/>
              <a:defRPr sz="1600" b="1"/>
            </a:lvl7pPr>
            <a:lvl8pPr marL="3200370" indent="0">
              <a:buNone/>
              <a:defRPr sz="1600" b="1"/>
            </a:lvl8pPr>
            <a:lvl9pPr marL="36575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6" indent="0">
              <a:buNone/>
              <a:defRPr sz="2000" b="1"/>
            </a:lvl2pPr>
            <a:lvl3pPr marL="914391" indent="0">
              <a:buNone/>
              <a:defRPr sz="1800" b="1"/>
            </a:lvl3pPr>
            <a:lvl4pPr marL="1371587" indent="0">
              <a:buNone/>
              <a:defRPr sz="1600" b="1"/>
            </a:lvl4pPr>
            <a:lvl5pPr marL="1828783" indent="0">
              <a:buNone/>
              <a:defRPr sz="1600" b="1"/>
            </a:lvl5pPr>
            <a:lvl6pPr marL="2285978" indent="0">
              <a:buNone/>
              <a:defRPr sz="1600" b="1"/>
            </a:lvl6pPr>
            <a:lvl7pPr marL="2743174" indent="0">
              <a:buNone/>
              <a:defRPr sz="1600" b="1"/>
            </a:lvl7pPr>
            <a:lvl8pPr marL="3200370" indent="0">
              <a:buNone/>
              <a:defRPr sz="1600" b="1"/>
            </a:lvl8pPr>
            <a:lvl9pPr marL="365756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51376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38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06268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1" indent="0">
              <a:buNone/>
              <a:defRPr sz="1200"/>
            </a:lvl3pPr>
            <a:lvl4pPr marL="1371587" indent="0">
              <a:buNone/>
              <a:defRPr sz="1000"/>
            </a:lvl4pPr>
            <a:lvl5pPr marL="1828783" indent="0">
              <a:buNone/>
              <a:defRPr sz="1000"/>
            </a:lvl5pPr>
            <a:lvl6pPr marL="2285978" indent="0">
              <a:buNone/>
              <a:defRPr sz="1000"/>
            </a:lvl6pPr>
            <a:lvl7pPr marL="2743174" indent="0">
              <a:buNone/>
              <a:defRPr sz="1000"/>
            </a:lvl7pPr>
            <a:lvl8pPr marL="3200370" indent="0">
              <a:buNone/>
              <a:defRPr sz="1000"/>
            </a:lvl8pPr>
            <a:lvl9pPr marL="365756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83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96" indent="0">
              <a:buNone/>
              <a:defRPr sz="2800"/>
            </a:lvl2pPr>
            <a:lvl3pPr marL="914391" indent="0">
              <a:buNone/>
              <a:defRPr sz="2400"/>
            </a:lvl3pPr>
            <a:lvl4pPr marL="1371587" indent="0">
              <a:buNone/>
              <a:defRPr sz="2000"/>
            </a:lvl4pPr>
            <a:lvl5pPr marL="1828783" indent="0">
              <a:buNone/>
              <a:defRPr sz="2000"/>
            </a:lvl5pPr>
            <a:lvl6pPr marL="2285978" indent="0">
              <a:buNone/>
              <a:defRPr sz="2000"/>
            </a:lvl6pPr>
            <a:lvl7pPr marL="2743174" indent="0">
              <a:buNone/>
              <a:defRPr sz="2000"/>
            </a:lvl7pPr>
            <a:lvl8pPr marL="3200370" indent="0">
              <a:buNone/>
              <a:defRPr sz="2000"/>
            </a:lvl8pPr>
            <a:lvl9pPr marL="3657565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6" indent="0">
              <a:buNone/>
              <a:defRPr sz="1400"/>
            </a:lvl2pPr>
            <a:lvl3pPr marL="914391" indent="0">
              <a:buNone/>
              <a:defRPr sz="1200"/>
            </a:lvl3pPr>
            <a:lvl4pPr marL="1371587" indent="0">
              <a:buNone/>
              <a:defRPr sz="1000"/>
            </a:lvl4pPr>
            <a:lvl5pPr marL="1828783" indent="0">
              <a:buNone/>
              <a:defRPr sz="1000"/>
            </a:lvl5pPr>
            <a:lvl6pPr marL="2285978" indent="0">
              <a:buNone/>
              <a:defRPr sz="1000"/>
            </a:lvl6pPr>
            <a:lvl7pPr marL="2743174" indent="0">
              <a:buNone/>
              <a:defRPr sz="1000"/>
            </a:lvl7pPr>
            <a:lvl8pPr marL="3200370" indent="0">
              <a:buNone/>
              <a:defRPr sz="1000"/>
            </a:lvl8pPr>
            <a:lvl9pPr marL="365756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251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B45EA-9A00-4813-851B-17DD5F3B83FB}" type="datetimeFigureOut">
              <a:rPr lang="en-ID" smtClean="0"/>
              <a:t>08/02/21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8EB28-50ED-4D3F-8A61-FD90C9478CC6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820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9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8" indent="-228598" algn="l" defTabSz="91439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93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89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85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0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76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72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67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63" indent="-228598" algn="l" defTabSz="91439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6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1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87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3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78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74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70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65" algn="l" defTabSz="9143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199E61FC-06D3-469A-BC4B-919692E2AA7C}"/>
              </a:ext>
            </a:extLst>
          </p:cNvPr>
          <p:cNvGrpSpPr/>
          <p:nvPr/>
        </p:nvGrpSpPr>
        <p:grpSpPr>
          <a:xfrm>
            <a:off x="0" y="0"/>
            <a:ext cx="2438400" cy="6857999"/>
            <a:chOff x="-3917" y="-1"/>
            <a:chExt cx="2438400" cy="6857999"/>
          </a:xfrm>
        </p:grpSpPr>
        <p:sp>
          <p:nvSpPr>
            <p:cNvPr id="25" name="Right Triangle 24">
              <a:extLst>
                <a:ext uri="{FF2B5EF4-FFF2-40B4-BE49-F238E27FC236}">
                  <a16:creationId xmlns:a16="http://schemas.microsoft.com/office/drawing/2014/main" id="{EEBED579-49B5-4EB0-B230-77912329C0FC}"/>
                </a:ext>
              </a:extLst>
            </p:cNvPr>
            <p:cNvSpPr/>
            <p:nvPr/>
          </p:nvSpPr>
          <p:spPr>
            <a:xfrm rot="5400000">
              <a:off x="-2213717" y="2209799"/>
              <a:ext cx="6857999" cy="2438400"/>
            </a:xfrm>
            <a:prstGeom prst="rtTriangle">
              <a:avLst/>
            </a:prstGeom>
            <a:gradFill>
              <a:gsLst>
                <a:gs pos="0">
                  <a:srgbClr val="E7E7E7"/>
                </a:gs>
                <a:gs pos="33000">
                  <a:srgbClr val="F4F4F4">
                    <a:alpha val="53000"/>
                  </a:srgbClr>
                </a:gs>
                <a:gs pos="64000">
                  <a:schemeClr val="bg1">
                    <a:lumMod val="95000"/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864D3E30-C3CC-408A-A2CC-CCE9CCFB4D5D}"/>
                </a:ext>
              </a:extLst>
            </p:cNvPr>
            <p:cNvSpPr/>
            <p:nvPr/>
          </p:nvSpPr>
          <p:spPr>
            <a:xfrm rot="5400000">
              <a:off x="-2552700" y="2552699"/>
              <a:ext cx="6857999" cy="1752600"/>
            </a:xfrm>
            <a:prstGeom prst="rtTriangle">
              <a:avLst/>
            </a:prstGeom>
            <a:gradFill>
              <a:gsLst>
                <a:gs pos="0">
                  <a:srgbClr val="E7E7E7"/>
                </a:gs>
                <a:gs pos="61000">
                  <a:srgbClr val="F4F4F4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74DD944-2E6C-4916-A323-670C115D79F0}"/>
              </a:ext>
            </a:extLst>
          </p:cNvPr>
          <p:cNvGrpSpPr/>
          <p:nvPr/>
        </p:nvGrpSpPr>
        <p:grpSpPr>
          <a:xfrm flipH="1">
            <a:off x="6705600" y="1"/>
            <a:ext cx="2438400" cy="6857999"/>
            <a:chOff x="-3917" y="-1"/>
            <a:chExt cx="2438400" cy="6857999"/>
          </a:xfrm>
        </p:grpSpPr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DAA5DD23-2E44-492B-B05D-9484EB477A45}"/>
                </a:ext>
              </a:extLst>
            </p:cNvPr>
            <p:cNvSpPr/>
            <p:nvPr/>
          </p:nvSpPr>
          <p:spPr>
            <a:xfrm rot="5400000">
              <a:off x="-2213717" y="2209799"/>
              <a:ext cx="6857999" cy="2438400"/>
            </a:xfrm>
            <a:prstGeom prst="rtTriangle">
              <a:avLst/>
            </a:prstGeom>
            <a:gradFill>
              <a:gsLst>
                <a:gs pos="0">
                  <a:srgbClr val="E7E7E7"/>
                </a:gs>
                <a:gs pos="33000">
                  <a:srgbClr val="F4F4F4">
                    <a:alpha val="53000"/>
                  </a:srgbClr>
                </a:gs>
                <a:gs pos="64000">
                  <a:schemeClr val="bg1">
                    <a:lumMod val="95000"/>
                    <a:alpha val="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DCDE1EED-4E73-4C5A-852A-A23E48BD98C4}"/>
                </a:ext>
              </a:extLst>
            </p:cNvPr>
            <p:cNvSpPr/>
            <p:nvPr/>
          </p:nvSpPr>
          <p:spPr>
            <a:xfrm rot="5400000">
              <a:off x="-2552700" y="2552699"/>
              <a:ext cx="6857999" cy="1752600"/>
            </a:xfrm>
            <a:prstGeom prst="rtTriangle">
              <a:avLst/>
            </a:prstGeom>
            <a:gradFill>
              <a:gsLst>
                <a:gs pos="0">
                  <a:srgbClr val="E7E7E7"/>
                </a:gs>
                <a:gs pos="61000">
                  <a:srgbClr val="F4F4F4"/>
                </a:gs>
                <a:gs pos="10000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DD75070-559E-45A5-BEC9-098D380F30E7}"/>
              </a:ext>
            </a:extLst>
          </p:cNvPr>
          <p:cNvGrpSpPr/>
          <p:nvPr/>
        </p:nvGrpSpPr>
        <p:grpSpPr>
          <a:xfrm>
            <a:off x="-434097" y="4601638"/>
            <a:ext cx="2685304" cy="2256361"/>
            <a:chOff x="-622925" y="3562351"/>
            <a:chExt cx="3939439" cy="3310164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FC8104B1-A961-486F-92DB-32CEF7E48D1D}"/>
                </a:ext>
              </a:extLst>
            </p:cNvPr>
            <p:cNvSpPr/>
            <p:nvPr/>
          </p:nvSpPr>
          <p:spPr>
            <a:xfrm>
              <a:off x="0" y="4434114"/>
              <a:ext cx="2438400" cy="2438400"/>
            </a:xfrm>
            <a:prstGeom prst="rtTriangle">
              <a:avLst/>
            </a:prstGeom>
            <a:gradFill flip="none" rotWithShape="1">
              <a:gsLst>
                <a:gs pos="0">
                  <a:srgbClr val="011321"/>
                </a:gs>
                <a:gs pos="61000">
                  <a:srgbClr val="0D3050"/>
                </a:gs>
                <a:gs pos="100000">
                  <a:srgbClr val="163B5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3E0F9B29-8C36-463D-BA6A-F59BA0E4A500}"/>
                </a:ext>
              </a:extLst>
            </p:cNvPr>
            <p:cNvSpPr/>
            <p:nvPr/>
          </p:nvSpPr>
          <p:spPr>
            <a:xfrm flipH="1">
              <a:off x="-622925" y="3562351"/>
              <a:ext cx="3939439" cy="3310164"/>
            </a:xfrm>
            <a:prstGeom prst="parallelogram">
              <a:avLst>
                <a:gd name="adj" fmla="val 98980"/>
              </a:avLst>
            </a:prstGeom>
            <a:gradFill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1CB51A5-2329-4F86-80A8-A4CF24BEC586}"/>
              </a:ext>
            </a:extLst>
          </p:cNvPr>
          <p:cNvGrpSpPr/>
          <p:nvPr/>
        </p:nvGrpSpPr>
        <p:grpSpPr>
          <a:xfrm flipH="1">
            <a:off x="6905885" y="4601638"/>
            <a:ext cx="2685304" cy="2256361"/>
            <a:chOff x="-622925" y="3562351"/>
            <a:chExt cx="3939439" cy="3310164"/>
          </a:xfrm>
        </p:grpSpPr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11CCC4E0-B768-45A9-B137-8CDA5814865D}"/>
                </a:ext>
              </a:extLst>
            </p:cNvPr>
            <p:cNvSpPr/>
            <p:nvPr/>
          </p:nvSpPr>
          <p:spPr>
            <a:xfrm>
              <a:off x="0" y="4434114"/>
              <a:ext cx="2438400" cy="2438400"/>
            </a:xfrm>
            <a:prstGeom prst="rtTriangle">
              <a:avLst/>
            </a:prstGeom>
            <a:gradFill flip="none" rotWithShape="1">
              <a:gsLst>
                <a:gs pos="0">
                  <a:srgbClr val="011321"/>
                </a:gs>
                <a:gs pos="61000">
                  <a:srgbClr val="0D3050"/>
                </a:gs>
                <a:gs pos="100000">
                  <a:srgbClr val="163B5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86D3BF97-026B-4547-A1D7-7125B1846B36}"/>
                </a:ext>
              </a:extLst>
            </p:cNvPr>
            <p:cNvSpPr/>
            <p:nvPr/>
          </p:nvSpPr>
          <p:spPr>
            <a:xfrm flipH="1">
              <a:off x="-622925" y="3562351"/>
              <a:ext cx="3939439" cy="3310164"/>
            </a:xfrm>
            <a:prstGeom prst="parallelogram">
              <a:avLst>
                <a:gd name="adj" fmla="val 98980"/>
              </a:avLst>
            </a:prstGeom>
            <a:gradFill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FF97A4A-F6BE-4699-A312-1E57427BE76F}"/>
              </a:ext>
            </a:extLst>
          </p:cNvPr>
          <p:cNvSpPr/>
          <p:nvPr/>
        </p:nvSpPr>
        <p:spPr>
          <a:xfrm>
            <a:off x="2877575" y="1721221"/>
            <a:ext cx="344902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D3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6E2081-0906-4409-ACE1-8DF075D3E724}"/>
              </a:ext>
            </a:extLst>
          </p:cNvPr>
          <p:cNvSpPr/>
          <p:nvPr/>
        </p:nvSpPr>
        <p:spPr>
          <a:xfrm>
            <a:off x="3580814" y="2935701"/>
            <a:ext cx="204254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Proudly presented to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9DE6A8-8843-4F4C-B776-75E0608B145A}"/>
              </a:ext>
            </a:extLst>
          </p:cNvPr>
          <p:cNvSpPr/>
          <p:nvPr/>
        </p:nvSpPr>
        <p:spPr>
          <a:xfrm>
            <a:off x="3387040" y="2308978"/>
            <a:ext cx="2430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/>
                </a:solidFill>
              </a:rPr>
              <a:t>No: 1234/ABC/TA/2021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FE5BDE-50AB-4273-89D3-9B186FBA39C7}"/>
              </a:ext>
            </a:extLst>
          </p:cNvPr>
          <p:cNvSpPr/>
          <p:nvPr/>
        </p:nvSpPr>
        <p:spPr>
          <a:xfrm>
            <a:off x="2813780" y="3285240"/>
            <a:ext cx="35766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rgbClr val="0D3050"/>
                </a:solidFill>
                <a:latin typeface="Nathalia" panose="02000505000000020004" pitchFamily="2" charset="0"/>
              </a:rPr>
              <a:t>Name Surname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DD66E42-05C4-4B64-8E0B-57EAADEED358}"/>
              </a:ext>
            </a:extLst>
          </p:cNvPr>
          <p:cNvSpPr/>
          <p:nvPr/>
        </p:nvSpPr>
        <p:spPr>
          <a:xfrm>
            <a:off x="3467803" y="3977581"/>
            <a:ext cx="22685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Of Appreciation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0FFA614-6B46-41EB-AB9C-1C07853E3E09}"/>
              </a:ext>
            </a:extLst>
          </p:cNvPr>
          <p:cNvSpPr txBox="1"/>
          <p:nvPr/>
        </p:nvSpPr>
        <p:spPr>
          <a:xfrm>
            <a:off x="1775721" y="4528804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B811B1-23D2-4043-B963-FCB47D567CB1}"/>
              </a:ext>
            </a:extLst>
          </p:cNvPr>
          <p:cNvSpPr/>
          <p:nvPr/>
        </p:nvSpPr>
        <p:spPr>
          <a:xfrm>
            <a:off x="3847492" y="5168113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0D3050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0D3050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0D3050"/>
                </a:solidFill>
              </a:rPr>
              <a:t> March 2021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47E7D5E-9124-445C-9B5F-4AABBAF4EE6B}"/>
              </a:ext>
            </a:extLst>
          </p:cNvPr>
          <p:cNvGrpSpPr/>
          <p:nvPr/>
        </p:nvGrpSpPr>
        <p:grpSpPr>
          <a:xfrm>
            <a:off x="3868660" y="254371"/>
            <a:ext cx="1466850" cy="1466850"/>
            <a:chOff x="3695700" y="193005"/>
            <a:chExt cx="1943100" cy="1943100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F1BFDA91-C104-4A15-8B53-CFA081EDE5E9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solidFill>
              <a:srgbClr val="163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E67A9F7-128A-4635-904F-F8DB32103EB4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0"/>
                    <a:lumOff val="100000"/>
                  </a:schemeClr>
                </a:gs>
                <a:gs pos="35000">
                  <a:schemeClr val="accent4">
                    <a:lumMod val="0"/>
                    <a:lumOff val="100000"/>
                  </a:schemeClr>
                </a:gs>
                <a:gs pos="100000">
                  <a:schemeClr val="accent4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94D55C9-5DC3-4126-88AC-7E5CDE3767CD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47B06E50-52AA-44C0-A8EF-F7A9E8C1AF74}"/>
              </a:ext>
            </a:extLst>
          </p:cNvPr>
          <p:cNvSpPr/>
          <p:nvPr/>
        </p:nvSpPr>
        <p:spPr>
          <a:xfrm>
            <a:off x="3921954" y="5984603"/>
            <a:ext cx="142699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D3050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1BF7526-7F68-4390-9BA1-FCF905BC2A41}"/>
              </a:ext>
            </a:extLst>
          </p:cNvPr>
          <p:cNvSpPr/>
          <p:nvPr/>
        </p:nvSpPr>
        <p:spPr>
          <a:xfrm>
            <a:off x="4125415" y="6236126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</p:spTree>
    <p:extLst>
      <p:ext uri="{BB962C8B-B14F-4D97-AF65-F5344CB8AC3E}">
        <p14:creationId xmlns:p14="http://schemas.microsoft.com/office/powerpoint/2010/main" val="2014634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63E14C68-8FAD-4A3C-9874-877330ADBEB5}"/>
              </a:ext>
            </a:extLst>
          </p:cNvPr>
          <p:cNvSpPr/>
          <p:nvPr/>
        </p:nvSpPr>
        <p:spPr>
          <a:xfrm rot="5400000" flipH="1" flipV="1">
            <a:off x="4591040" y="2124070"/>
            <a:ext cx="4057653" cy="5410207"/>
          </a:xfrm>
          <a:prstGeom prst="rtTriangle">
            <a:avLst/>
          </a:prstGeom>
          <a:gradFill flip="none" rotWithShape="1">
            <a:gsLst>
              <a:gs pos="0">
                <a:srgbClr val="DEE8F2"/>
              </a:gs>
              <a:gs pos="100000">
                <a:srgbClr val="DEE8F2">
                  <a:alpha val="0"/>
                </a:srgbClr>
              </a:gs>
              <a:gs pos="53000">
                <a:srgbClr val="DEE8F2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602FDC00-3917-4827-9B19-3BB49517BDE8}"/>
              </a:ext>
            </a:extLst>
          </p:cNvPr>
          <p:cNvSpPr/>
          <p:nvPr/>
        </p:nvSpPr>
        <p:spPr>
          <a:xfrm rot="5400000">
            <a:off x="1142997" y="-1143004"/>
            <a:ext cx="6858002" cy="9144007"/>
          </a:xfrm>
          <a:prstGeom prst="rtTriangle">
            <a:avLst/>
          </a:prstGeom>
          <a:gradFill flip="none" rotWithShape="1">
            <a:gsLst>
              <a:gs pos="0">
                <a:srgbClr val="DEE8F2"/>
              </a:gs>
              <a:gs pos="100000">
                <a:srgbClr val="DEE8F2">
                  <a:alpha val="0"/>
                </a:srgbClr>
              </a:gs>
              <a:gs pos="53000">
                <a:srgbClr val="DEE8F2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017D75-9252-44B3-A188-EE0208AED202}"/>
              </a:ext>
            </a:extLst>
          </p:cNvPr>
          <p:cNvGrpSpPr/>
          <p:nvPr/>
        </p:nvGrpSpPr>
        <p:grpSpPr>
          <a:xfrm>
            <a:off x="-4" y="-1"/>
            <a:ext cx="9144003" cy="1764817"/>
            <a:chOff x="-4" y="-1"/>
            <a:chExt cx="9144003" cy="2381252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B6ADD32-326C-43F4-9402-D1DB6A403158}"/>
                </a:ext>
              </a:extLst>
            </p:cNvPr>
            <p:cNvSpPr/>
            <p:nvPr/>
          </p:nvSpPr>
          <p:spPr>
            <a:xfrm rot="5400000">
              <a:off x="696216" y="-696216"/>
              <a:ext cx="2381250" cy="3773683"/>
            </a:xfrm>
            <a:custGeom>
              <a:avLst/>
              <a:gdLst>
                <a:gd name="connsiteX0" fmla="*/ 0 w 2381250"/>
                <a:gd name="connsiteY0" fmla="*/ 3773683 h 3773683"/>
                <a:gd name="connsiteX1" fmla="*/ 0 w 2381250"/>
                <a:gd name="connsiteY1" fmla="*/ 0 h 3773683"/>
                <a:gd name="connsiteX2" fmla="*/ 2174120 w 2381250"/>
                <a:gd name="connsiteY2" fmla="*/ 2923622 h 3773683"/>
                <a:gd name="connsiteX3" fmla="*/ 2381250 w 2381250"/>
                <a:gd name="connsiteY3" fmla="*/ 3773683 h 3773683"/>
                <a:gd name="connsiteX4" fmla="*/ 0 w 2381250"/>
                <a:gd name="connsiteY4" fmla="*/ 3773683 h 377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0" h="3773683">
                  <a:moveTo>
                    <a:pt x="0" y="3773683"/>
                  </a:moveTo>
                  <a:lnTo>
                    <a:pt x="0" y="0"/>
                  </a:lnTo>
                  <a:lnTo>
                    <a:pt x="2174120" y="2923622"/>
                  </a:lnTo>
                  <a:lnTo>
                    <a:pt x="2381250" y="3773683"/>
                  </a:lnTo>
                  <a:lnTo>
                    <a:pt x="0" y="377368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58B3"/>
                </a:gs>
                <a:gs pos="100000">
                  <a:srgbClr val="FFFFFF"/>
                </a:gs>
                <a:gs pos="53000">
                  <a:srgbClr val="06AAF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0DD80D3-DFC9-4065-9CAB-3205948D1874}"/>
                </a:ext>
              </a:extLst>
            </p:cNvPr>
            <p:cNvSpPr/>
            <p:nvPr/>
          </p:nvSpPr>
          <p:spPr>
            <a:xfrm rot="5400000">
              <a:off x="3909970" y="-3059909"/>
              <a:ext cx="2174120" cy="8293939"/>
            </a:xfrm>
            <a:custGeom>
              <a:avLst/>
              <a:gdLst>
                <a:gd name="connsiteX0" fmla="*/ 0 w 2174120"/>
                <a:gd name="connsiteY0" fmla="*/ 5370317 h 8293939"/>
                <a:gd name="connsiteX1" fmla="*/ 0 w 2174120"/>
                <a:gd name="connsiteY1" fmla="*/ 0 h 8293939"/>
                <a:gd name="connsiteX2" fmla="*/ 153180 w 2174120"/>
                <a:gd name="connsiteY2" fmla="*/ 0 h 8293939"/>
                <a:gd name="connsiteX3" fmla="*/ 2174120 w 2174120"/>
                <a:gd name="connsiteY3" fmla="*/ 8293939 h 829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4120" h="8293939">
                  <a:moveTo>
                    <a:pt x="0" y="5370317"/>
                  </a:moveTo>
                  <a:lnTo>
                    <a:pt x="0" y="0"/>
                  </a:lnTo>
                  <a:lnTo>
                    <a:pt x="153180" y="0"/>
                  </a:lnTo>
                  <a:lnTo>
                    <a:pt x="2174120" y="82939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58B3"/>
                </a:gs>
                <a:gs pos="100000">
                  <a:srgbClr val="FFFFFF"/>
                </a:gs>
                <a:gs pos="53000">
                  <a:srgbClr val="06AAF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540B9270-1720-44E6-849E-EB78F978DB1F}"/>
                </a:ext>
              </a:extLst>
            </p:cNvPr>
            <p:cNvSpPr/>
            <p:nvPr/>
          </p:nvSpPr>
          <p:spPr>
            <a:xfrm rot="5400000">
              <a:off x="1039112" y="-1039117"/>
              <a:ext cx="1695451" cy="3773683"/>
            </a:xfrm>
            <a:prstGeom prst="rtTriangle">
              <a:avLst/>
            </a:prstGeom>
            <a:gradFill>
              <a:gsLst>
                <a:gs pos="0">
                  <a:srgbClr val="3B5681"/>
                </a:gs>
                <a:gs pos="100000">
                  <a:srgbClr val="142340"/>
                </a:gs>
                <a:gs pos="53000">
                  <a:srgbClr val="283F61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D3CFD6E-AEF1-42E6-B31B-D9F7894313A1}"/>
              </a:ext>
            </a:extLst>
          </p:cNvPr>
          <p:cNvGrpSpPr/>
          <p:nvPr/>
        </p:nvGrpSpPr>
        <p:grpSpPr>
          <a:xfrm flipH="1" flipV="1">
            <a:off x="5047488" y="5791200"/>
            <a:ext cx="4096510" cy="1066800"/>
            <a:chOff x="-4" y="-1"/>
            <a:chExt cx="9144003" cy="2381252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892EA2-9094-44CF-9B4A-004E11DB92B6}"/>
                </a:ext>
              </a:extLst>
            </p:cNvPr>
            <p:cNvSpPr/>
            <p:nvPr/>
          </p:nvSpPr>
          <p:spPr>
            <a:xfrm rot="5400000">
              <a:off x="696216" y="-696216"/>
              <a:ext cx="2381250" cy="3773683"/>
            </a:xfrm>
            <a:custGeom>
              <a:avLst/>
              <a:gdLst>
                <a:gd name="connsiteX0" fmla="*/ 0 w 2381250"/>
                <a:gd name="connsiteY0" fmla="*/ 3773683 h 3773683"/>
                <a:gd name="connsiteX1" fmla="*/ 0 w 2381250"/>
                <a:gd name="connsiteY1" fmla="*/ 0 h 3773683"/>
                <a:gd name="connsiteX2" fmla="*/ 2174120 w 2381250"/>
                <a:gd name="connsiteY2" fmla="*/ 2923622 h 3773683"/>
                <a:gd name="connsiteX3" fmla="*/ 2381250 w 2381250"/>
                <a:gd name="connsiteY3" fmla="*/ 3773683 h 3773683"/>
                <a:gd name="connsiteX4" fmla="*/ 0 w 2381250"/>
                <a:gd name="connsiteY4" fmla="*/ 3773683 h 377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0" h="3773683">
                  <a:moveTo>
                    <a:pt x="0" y="3773683"/>
                  </a:moveTo>
                  <a:lnTo>
                    <a:pt x="0" y="0"/>
                  </a:lnTo>
                  <a:lnTo>
                    <a:pt x="2174120" y="2923622"/>
                  </a:lnTo>
                  <a:lnTo>
                    <a:pt x="2381250" y="3773683"/>
                  </a:lnTo>
                  <a:lnTo>
                    <a:pt x="0" y="377368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58B3"/>
                </a:gs>
                <a:gs pos="100000">
                  <a:srgbClr val="FFFFFF"/>
                </a:gs>
                <a:gs pos="53000">
                  <a:srgbClr val="06AAF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4F392E-2B82-4C9B-83BA-98B1F27DDDEC}"/>
                </a:ext>
              </a:extLst>
            </p:cNvPr>
            <p:cNvSpPr/>
            <p:nvPr/>
          </p:nvSpPr>
          <p:spPr>
            <a:xfrm rot="5400000">
              <a:off x="3909970" y="-3059909"/>
              <a:ext cx="2174120" cy="8293939"/>
            </a:xfrm>
            <a:custGeom>
              <a:avLst/>
              <a:gdLst>
                <a:gd name="connsiteX0" fmla="*/ 0 w 2174120"/>
                <a:gd name="connsiteY0" fmla="*/ 5370317 h 8293939"/>
                <a:gd name="connsiteX1" fmla="*/ 0 w 2174120"/>
                <a:gd name="connsiteY1" fmla="*/ 0 h 8293939"/>
                <a:gd name="connsiteX2" fmla="*/ 153180 w 2174120"/>
                <a:gd name="connsiteY2" fmla="*/ 0 h 8293939"/>
                <a:gd name="connsiteX3" fmla="*/ 2174120 w 2174120"/>
                <a:gd name="connsiteY3" fmla="*/ 8293939 h 829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4120" h="8293939">
                  <a:moveTo>
                    <a:pt x="0" y="5370317"/>
                  </a:moveTo>
                  <a:lnTo>
                    <a:pt x="0" y="0"/>
                  </a:lnTo>
                  <a:lnTo>
                    <a:pt x="153180" y="0"/>
                  </a:lnTo>
                  <a:lnTo>
                    <a:pt x="2174120" y="829393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2158B3"/>
                </a:gs>
                <a:gs pos="100000">
                  <a:srgbClr val="FFFFFF"/>
                </a:gs>
                <a:gs pos="53000">
                  <a:srgbClr val="06AAF2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BFB1CEEB-5156-4803-96B4-1BC4D1A843CC}"/>
                </a:ext>
              </a:extLst>
            </p:cNvPr>
            <p:cNvSpPr/>
            <p:nvPr/>
          </p:nvSpPr>
          <p:spPr>
            <a:xfrm rot="5400000">
              <a:off x="1039112" y="-1039117"/>
              <a:ext cx="1695451" cy="3773683"/>
            </a:xfrm>
            <a:prstGeom prst="rtTriangle">
              <a:avLst/>
            </a:prstGeom>
            <a:gradFill>
              <a:gsLst>
                <a:gs pos="0">
                  <a:srgbClr val="3B5681"/>
                </a:gs>
                <a:gs pos="100000">
                  <a:srgbClr val="142340"/>
                </a:gs>
                <a:gs pos="53000">
                  <a:srgbClr val="283F61"/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759C0A-53D6-45EA-8163-77BC4AD44952}"/>
              </a:ext>
            </a:extLst>
          </p:cNvPr>
          <p:cNvSpPr/>
          <p:nvPr/>
        </p:nvSpPr>
        <p:spPr>
          <a:xfrm>
            <a:off x="3025645" y="1246150"/>
            <a:ext cx="3239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142340"/>
                </a:soli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FD3416E-38AE-467C-AD20-FAAB8ADA67CA}"/>
              </a:ext>
            </a:extLst>
          </p:cNvPr>
          <p:cNvSpPr/>
          <p:nvPr/>
        </p:nvSpPr>
        <p:spPr>
          <a:xfrm>
            <a:off x="3680474" y="2421441"/>
            <a:ext cx="193033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Presented to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B037F0-106F-4D2E-BFFD-1BD9A8D3D3C8}"/>
              </a:ext>
            </a:extLst>
          </p:cNvPr>
          <p:cNvSpPr/>
          <p:nvPr/>
        </p:nvSpPr>
        <p:spPr>
          <a:xfrm>
            <a:off x="3387923" y="1833907"/>
            <a:ext cx="25154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/>
                </a:solidFill>
                <a:latin typeface="Barlow" panose="00000500000000000000" pitchFamily="2" charset="0"/>
              </a:rPr>
              <a:t>No : 1234/ABC/TA/2021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26EC84F-B26E-47CE-A833-6C52711E81A9}"/>
              </a:ext>
            </a:extLst>
          </p:cNvPr>
          <p:cNvSpPr/>
          <p:nvPr/>
        </p:nvSpPr>
        <p:spPr>
          <a:xfrm>
            <a:off x="2876571" y="2979988"/>
            <a:ext cx="353814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u="sng" cap="none" spc="0" dirty="0">
                <a:ln w="0"/>
                <a:solidFill>
                  <a:srgbClr val="1423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SURNAME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9FD0265-FE03-41F9-93FE-5E59F3CCE1F8}"/>
              </a:ext>
            </a:extLst>
          </p:cNvPr>
          <p:cNvSpPr/>
          <p:nvPr/>
        </p:nvSpPr>
        <p:spPr>
          <a:xfrm>
            <a:off x="3362598" y="3649745"/>
            <a:ext cx="25660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Tagline here</a:t>
            </a:r>
            <a:endParaRPr lang="en-US" sz="2400" b="0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B41170-E94F-40D8-988C-995124FE4294}"/>
              </a:ext>
            </a:extLst>
          </p:cNvPr>
          <p:cNvSpPr txBox="1"/>
          <p:nvPr/>
        </p:nvSpPr>
        <p:spPr>
          <a:xfrm>
            <a:off x="1819276" y="420096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E4E01EE-E998-442A-A8DE-971C7733554A}"/>
              </a:ext>
            </a:extLst>
          </p:cNvPr>
          <p:cNvSpPr/>
          <p:nvPr/>
        </p:nvSpPr>
        <p:spPr>
          <a:xfrm>
            <a:off x="3812465" y="4840277"/>
            <a:ext cx="1694503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0D3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0D3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200" b="1" cap="none" spc="0" dirty="0">
                <a:ln w="0"/>
                <a:solidFill>
                  <a:srgbClr val="0D3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March 2021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D0F217F-AC2F-43F4-9AE5-B701BCB7C664}"/>
              </a:ext>
            </a:extLst>
          </p:cNvPr>
          <p:cNvSpPr/>
          <p:nvPr/>
        </p:nvSpPr>
        <p:spPr>
          <a:xfrm>
            <a:off x="3809215" y="5587004"/>
            <a:ext cx="173958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D3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9FBFA5-6385-405A-BAED-33FA997DC4DC}"/>
              </a:ext>
            </a:extLst>
          </p:cNvPr>
          <p:cNvSpPr/>
          <p:nvPr/>
        </p:nvSpPr>
        <p:spPr>
          <a:xfrm>
            <a:off x="4168969" y="5838527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</p:spTree>
    <p:extLst>
      <p:ext uri="{BB962C8B-B14F-4D97-AF65-F5344CB8AC3E}">
        <p14:creationId xmlns:p14="http://schemas.microsoft.com/office/powerpoint/2010/main" val="3158954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1">
            <a:extLst>
              <a:ext uri="{FF2B5EF4-FFF2-40B4-BE49-F238E27FC236}">
                <a16:creationId xmlns:a16="http://schemas.microsoft.com/office/drawing/2014/main" id="{B98AB5E8-286F-4683-B24C-A9B8385192BA}"/>
              </a:ext>
            </a:extLst>
          </p:cNvPr>
          <p:cNvSpPr/>
          <p:nvPr/>
        </p:nvSpPr>
        <p:spPr>
          <a:xfrm rot="5400000">
            <a:off x="-73838" y="1617121"/>
            <a:ext cx="1180510" cy="1180510"/>
          </a:xfrm>
          <a:custGeom>
            <a:avLst/>
            <a:gdLst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3314700">
                <a:moveTo>
                  <a:pt x="0" y="3314700"/>
                </a:moveTo>
                <a:lnTo>
                  <a:pt x="0" y="0"/>
                </a:lnTo>
                <a:cubicBezTo>
                  <a:pt x="1600200" y="361950"/>
                  <a:pt x="2933700" y="1181100"/>
                  <a:pt x="3314700" y="3314700"/>
                </a:cubicBezTo>
                <a:lnTo>
                  <a:pt x="0" y="3314700"/>
                </a:lnTo>
                <a:close/>
              </a:path>
            </a:pathLst>
          </a:custGeom>
          <a:noFill/>
          <a:ln w="38100">
            <a:solidFill>
              <a:srgbClr val="98E7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1103F4D-54E9-4162-B36A-4820BB2D2F98}"/>
              </a:ext>
            </a:extLst>
          </p:cNvPr>
          <p:cNvSpPr/>
          <p:nvPr/>
        </p:nvSpPr>
        <p:spPr>
          <a:xfrm rot="10800000" flipV="1">
            <a:off x="2828924" y="1"/>
            <a:ext cx="6315076" cy="6857998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>
            <a:gsLst>
              <a:gs pos="0">
                <a:srgbClr val="192C47"/>
              </a:gs>
              <a:gs pos="100000">
                <a:srgbClr val="334C71"/>
              </a:gs>
              <a:gs pos="53000">
                <a:srgbClr val="3B5681"/>
              </a:gs>
            </a:gsLst>
            <a:lin ang="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CC6B2339-CC61-4EEC-8BC9-527F7902DDD9}"/>
              </a:ext>
            </a:extLst>
          </p:cNvPr>
          <p:cNvSpPr/>
          <p:nvPr/>
        </p:nvSpPr>
        <p:spPr>
          <a:xfrm rot="5400000">
            <a:off x="0" y="0"/>
            <a:ext cx="2381250" cy="2381250"/>
          </a:xfrm>
          <a:custGeom>
            <a:avLst/>
            <a:gdLst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3314700">
                <a:moveTo>
                  <a:pt x="0" y="3314700"/>
                </a:moveTo>
                <a:lnTo>
                  <a:pt x="0" y="0"/>
                </a:lnTo>
                <a:cubicBezTo>
                  <a:pt x="1600200" y="361950"/>
                  <a:pt x="2933700" y="1181100"/>
                  <a:pt x="3314700" y="3314700"/>
                </a:cubicBezTo>
                <a:lnTo>
                  <a:pt x="0" y="3314700"/>
                </a:lnTo>
                <a:close/>
              </a:path>
            </a:pathLst>
          </a:custGeom>
          <a:solidFill>
            <a:srgbClr val="32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ight Triangle 1">
            <a:extLst>
              <a:ext uri="{FF2B5EF4-FFF2-40B4-BE49-F238E27FC236}">
                <a16:creationId xmlns:a16="http://schemas.microsoft.com/office/drawing/2014/main" id="{209016EE-8607-4943-87D9-BD7074A03452}"/>
              </a:ext>
            </a:extLst>
          </p:cNvPr>
          <p:cNvSpPr/>
          <p:nvPr/>
        </p:nvSpPr>
        <p:spPr>
          <a:xfrm rot="5400000">
            <a:off x="342900" y="-342900"/>
            <a:ext cx="1695450" cy="2381250"/>
          </a:xfrm>
          <a:custGeom>
            <a:avLst/>
            <a:gdLst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3314700">
                <a:moveTo>
                  <a:pt x="0" y="3314700"/>
                </a:moveTo>
                <a:lnTo>
                  <a:pt x="0" y="0"/>
                </a:lnTo>
                <a:cubicBezTo>
                  <a:pt x="1600200" y="361950"/>
                  <a:pt x="2933700" y="1181100"/>
                  <a:pt x="3314700" y="3314700"/>
                </a:cubicBezTo>
                <a:lnTo>
                  <a:pt x="0" y="3314700"/>
                </a:lnTo>
                <a:close/>
              </a:path>
            </a:pathLst>
          </a:custGeom>
          <a:gradFill>
            <a:gsLst>
              <a:gs pos="0">
                <a:srgbClr val="4EAE4D"/>
              </a:gs>
              <a:gs pos="65000">
                <a:srgbClr val="7AD05F"/>
              </a:gs>
              <a:gs pos="100000">
                <a:srgbClr val="98E76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1">
            <a:extLst>
              <a:ext uri="{FF2B5EF4-FFF2-40B4-BE49-F238E27FC236}">
                <a16:creationId xmlns:a16="http://schemas.microsoft.com/office/drawing/2014/main" id="{F535287C-0787-48B2-A57F-321D1CA56A77}"/>
              </a:ext>
            </a:extLst>
          </p:cNvPr>
          <p:cNvSpPr/>
          <p:nvPr/>
        </p:nvSpPr>
        <p:spPr>
          <a:xfrm rot="5400000">
            <a:off x="800100" y="-800100"/>
            <a:ext cx="781050" cy="2381250"/>
          </a:xfrm>
          <a:custGeom>
            <a:avLst/>
            <a:gdLst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3314700">
                <a:moveTo>
                  <a:pt x="0" y="3314700"/>
                </a:moveTo>
                <a:lnTo>
                  <a:pt x="0" y="0"/>
                </a:lnTo>
                <a:cubicBezTo>
                  <a:pt x="1600200" y="361950"/>
                  <a:pt x="2933700" y="1181100"/>
                  <a:pt x="3314700" y="3314700"/>
                </a:cubicBezTo>
                <a:lnTo>
                  <a:pt x="0" y="3314700"/>
                </a:lnTo>
                <a:close/>
              </a:path>
            </a:pathLst>
          </a:custGeom>
          <a:solidFill>
            <a:srgbClr val="4CAA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6939C0-12EA-45F2-A949-E0B601207E7D}"/>
              </a:ext>
            </a:extLst>
          </p:cNvPr>
          <p:cNvSpPr/>
          <p:nvPr/>
        </p:nvSpPr>
        <p:spPr>
          <a:xfrm>
            <a:off x="-3604" y="3257550"/>
            <a:ext cx="9147604" cy="3600450"/>
          </a:xfrm>
          <a:custGeom>
            <a:avLst/>
            <a:gdLst>
              <a:gd name="connsiteX0" fmla="*/ 0 w 9144000"/>
              <a:gd name="connsiteY0" fmla="*/ 0 h 3600450"/>
              <a:gd name="connsiteX1" fmla="*/ 9144000 w 9144000"/>
              <a:gd name="connsiteY1" fmla="*/ 0 h 3600450"/>
              <a:gd name="connsiteX2" fmla="*/ 9144000 w 9144000"/>
              <a:gd name="connsiteY2" fmla="*/ 3600450 h 3600450"/>
              <a:gd name="connsiteX3" fmla="*/ 0 w 9144000"/>
              <a:gd name="connsiteY3" fmla="*/ 3600450 h 3600450"/>
              <a:gd name="connsiteX4" fmla="*/ 0 w 9144000"/>
              <a:gd name="connsiteY4" fmla="*/ 0 h 3600450"/>
              <a:gd name="connsiteX0" fmla="*/ 38100 w 9144000"/>
              <a:gd name="connsiteY0" fmla="*/ 2914650 h 3600450"/>
              <a:gd name="connsiteX1" fmla="*/ 9144000 w 9144000"/>
              <a:gd name="connsiteY1" fmla="*/ 0 h 3600450"/>
              <a:gd name="connsiteX2" fmla="*/ 9144000 w 9144000"/>
              <a:gd name="connsiteY2" fmla="*/ 3600450 h 3600450"/>
              <a:gd name="connsiteX3" fmla="*/ 0 w 9144000"/>
              <a:gd name="connsiteY3" fmla="*/ 3600450 h 3600450"/>
              <a:gd name="connsiteX4" fmla="*/ 38100 w 9144000"/>
              <a:gd name="connsiteY4" fmla="*/ 2914650 h 3600450"/>
              <a:gd name="connsiteX0" fmla="*/ 38100 w 9144000"/>
              <a:gd name="connsiteY0" fmla="*/ 2914650 h 3600450"/>
              <a:gd name="connsiteX1" fmla="*/ 9144000 w 9144000"/>
              <a:gd name="connsiteY1" fmla="*/ 0 h 3600450"/>
              <a:gd name="connsiteX2" fmla="*/ 9144000 w 9144000"/>
              <a:gd name="connsiteY2" fmla="*/ 3600450 h 3600450"/>
              <a:gd name="connsiteX3" fmla="*/ 0 w 9144000"/>
              <a:gd name="connsiteY3" fmla="*/ 3600450 h 3600450"/>
              <a:gd name="connsiteX4" fmla="*/ 38100 w 9144000"/>
              <a:gd name="connsiteY4" fmla="*/ 2914650 h 3600450"/>
              <a:gd name="connsiteX0" fmla="*/ 38100 w 9144000"/>
              <a:gd name="connsiteY0" fmla="*/ 2914650 h 3600450"/>
              <a:gd name="connsiteX1" fmla="*/ 9144000 w 9144000"/>
              <a:gd name="connsiteY1" fmla="*/ 0 h 3600450"/>
              <a:gd name="connsiteX2" fmla="*/ 9144000 w 9144000"/>
              <a:gd name="connsiteY2" fmla="*/ 3600450 h 3600450"/>
              <a:gd name="connsiteX3" fmla="*/ 0 w 9144000"/>
              <a:gd name="connsiteY3" fmla="*/ 3600450 h 3600450"/>
              <a:gd name="connsiteX4" fmla="*/ 38100 w 9144000"/>
              <a:gd name="connsiteY4" fmla="*/ 2914650 h 3600450"/>
              <a:gd name="connsiteX0" fmla="*/ 0 w 9182100"/>
              <a:gd name="connsiteY0" fmla="*/ 2914650 h 3600450"/>
              <a:gd name="connsiteX1" fmla="*/ 9182100 w 9182100"/>
              <a:gd name="connsiteY1" fmla="*/ 0 h 3600450"/>
              <a:gd name="connsiteX2" fmla="*/ 9182100 w 9182100"/>
              <a:gd name="connsiteY2" fmla="*/ 3600450 h 3600450"/>
              <a:gd name="connsiteX3" fmla="*/ 38100 w 9182100"/>
              <a:gd name="connsiteY3" fmla="*/ 3600450 h 3600450"/>
              <a:gd name="connsiteX4" fmla="*/ 0 w 9182100"/>
              <a:gd name="connsiteY4" fmla="*/ 2914650 h 3600450"/>
              <a:gd name="connsiteX0" fmla="*/ 0 w 9182100"/>
              <a:gd name="connsiteY0" fmla="*/ 2914650 h 3600450"/>
              <a:gd name="connsiteX1" fmla="*/ 9182100 w 9182100"/>
              <a:gd name="connsiteY1" fmla="*/ 0 h 3600450"/>
              <a:gd name="connsiteX2" fmla="*/ 9182100 w 9182100"/>
              <a:gd name="connsiteY2" fmla="*/ 3600450 h 3600450"/>
              <a:gd name="connsiteX3" fmla="*/ 38100 w 9182100"/>
              <a:gd name="connsiteY3" fmla="*/ 3600450 h 3600450"/>
              <a:gd name="connsiteX4" fmla="*/ 0 w 9182100"/>
              <a:gd name="connsiteY4" fmla="*/ 2914650 h 3600450"/>
              <a:gd name="connsiteX0" fmla="*/ 0 w 9182100"/>
              <a:gd name="connsiteY0" fmla="*/ 2914650 h 3600450"/>
              <a:gd name="connsiteX1" fmla="*/ 9182100 w 9182100"/>
              <a:gd name="connsiteY1" fmla="*/ 0 h 3600450"/>
              <a:gd name="connsiteX2" fmla="*/ 9182100 w 9182100"/>
              <a:gd name="connsiteY2" fmla="*/ 3600450 h 3600450"/>
              <a:gd name="connsiteX3" fmla="*/ 38100 w 9182100"/>
              <a:gd name="connsiteY3" fmla="*/ 3600450 h 3600450"/>
              <a:gd name="connsiteX4" fmla="*/ 0 w 9182100"/>
              <a:gd name="connsiteY4" fmla="*/ 2914650 h 3600450"/>
              <a:gd name="connsiteX0" fmla="*/ 19050 w 9144000"/>
              <a:gd name="connsiteY0" fmla="*/ 2914650 h 3600450"/>
              <a:gd name="connsiteX1" fmla="*/ 9144000 w 9144000"/>
              <a:gd name="connsiteY1" fmla="*/ 0 h 3600450"/>
              <a:gd name="connsiteX2" fmla="*/ 9144000 w 9144000"/>
              <a:gd name="connsiteY2" fmla="*/ 3600450 h 3600450"/>
              <a:gd name="connsiteX3" fmla="*/ 0 w 9144000"/>
              <a:gd name="connsiteY3" fmla="*/ 3600450 h 3600450"/>
              <a:gd name="connsiteX4" fmla="*/ 19050 w 9144000"/>
              <a:gd name="connsiteY4" fmla="*/ 2914650 h 3600450"/>
              <a:gd name="connsiteX0" fmla="*/ 95250 w 9144000"/>
              <a:gd name="connsiteY0" fmla="*/ 2914650 h 3600450"/>
              <a:gd name="connsiteX1" fmla="*/ 9144000 w 9144000"/>
              <a:gd name="connsiteY1" fmla="*/ 0 h 3600450"/>
              <a:gd name="connsiteX2" fmla="*/ 9144000 w 9144000"/>
              <a:gd name="connsiteY2" fmla="*/ 3600450 h 3600450"/>
              <a:gd name="connsiteX3" fmla="*/ 0 w 9144000"/>
              <a:gd name="connsiteY3" fmla="*/ 3600450 h 3600450"/>
              <a:gd name="connsiteX4" fmla="*/ 95250 w 9144000"/>
              <a:gd name="connsiteY4" fmla="*/ 2914650 h 3600450"/>
              <a:gd name="connsiteX0" fmla="*/ 0 w 9147604"/>
              <a:gd name="connsiteY0" fmla="*/ 2889936 h 3600450"/>
              <a:gd name="connsiteX1" fmla="*/ 9147604 w 9147604"/>
              <a:gd name="connsiteY1" fmla="*/ 0 h 3600450"/>
              <a:gd name="connsiteX2" fmla="*/ 9147604 w 9147604"/>
              <a:gd name="connsiteY2" fmla="*/ 3600450 h 3600450"/>
              <a:gd name="connsiteX3" fmla="*/ 3604 w 9147604"/>
              <a:gd name="connsiteY3" fmla="*/ 3600450 h 3600450"/>
              <a:gd name="connsiteX4" fmla="*/ 0 w 9147604"/>
              <a:gd name="connsiteY4" fmla="*/ 2889936 h 360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4" h="3600450">
                <a:moveTo>
                  <a:pt x="0" y="2889936"/>
                </a:moveTo>
                <a:cubicBezTo>
                  <a:pt x="3460750" y="3442386"/>
                  <a:pt x="6829854" y="3067050"/>
                  <a:pt x="9147604" y="0"/>
                </a:cubicBezTo>
                <a:lnTo>
                  <a:pt x="9147604" y="3600450"/>
                </a:lnTo>
                <a:lnTo>
                  <a:pt x="3604" y="3600450"/>
                </a:lnTo>
                <a:cubicBezTo>
                  <a:pt x="2403" y="3363612"/>
                  <a:pt x="1201" y="3126774"/>
                  <a:pt x="0" y="2889936"/>
                </a:cubicBezTo>
                <a:close/>
              </a:path>
            </a:pathLst>
          </a:custGeom>
          <a:gradFill>
            <a:gsLst>
              <a:gs pos="0">
                <a:srgbClr val="4EAE4D"/>
              </a:gs>
              <a:gs pos="65000">
                <a:srgbClr val="7AD05F"/>
              </a:gs>
              <a:gs pos="100000">
                <a:srgbClr val="98E76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277058-AB3B-445A-A782-70644347EE18}"/>
              </a:ext>
            </a:extLst>
          </p:cNvPr>
          <p:cNvSpPr/>
          <p:nvPr/>
        </p:nvSpPr>
        <p:spPr>
          <a:xfrm rot="10800000" flipV="1">
            <a:off x="6381750" y="3858273"/>
            <a:ext cx="2762250" cy="2999727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solidFill>
            <a:srgbClr val="4CAA4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B899C84-B8BC-4C33-B89B-7DCE1FEE6F50}"/>
              </a:ext>
            </a:extLst>
          </p:cNvPr>
          <p:cNvSpPr/>
          <p:nvPr/>
        </p:nvSpPr>
        <p:spPr>
          <a:xfrm>
            <a:off x="4426635" y="379448"/>
            <a:ext cx="38539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 dirty="0">
                <a:ln w="0"/>
                <a:gradFill>
                  <a:gsLst>
                    <a:gs pos="0">
                      <a:srgbClr val="192C47"/>
                    </a:gs>
                    <a:gs pos="100000">
                      <a:srgbClr val="334C71"/>
                    </a:gs>
                    <a:gs pos="53000">
                      <a:srgbClr val="3B5681"/>
                    </a:gs>
                  </a:gsLst>
                  <a:lin ang="0" scaled="1"/>
                </a:gra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6033FFB-2853-4D5C-B924-73B88E6A7E06}"/>
              </a:ext>
            </a:extLst>
          </p:cNvPr>
          <p:cNvSpPr/>
          <p:nvPr/>
        </p:nvSpPr>
        <p:spPr>
          <a:xfrm>
            <a:off x="1028951" y="2295615"/>
            <a:ext cx="20088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rgbClr val="171A29"/>
                </a:solidFill>
                <a:latin typeface="Barlow" panose="00000500000000000000" pitchFamily="2" charset="0"/>
              </a:rPr>
              <a:t>Presented to: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F4D051D-489E-4D17-80AB-7CA9FC4A6774}"/>
              </a:ext>
            </a:extLst>
          </p:cNvPr>
          <p:cNvSpPr/>
          <p:nvPr/>
        </p:nvSpPr>
        <p:spPr>
          <a:xfrm>
            <a:off x="5452396" y="1013880"/>
            <a:ext cx="2430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gradFill>
                  <a:gsLst>
                    <a:gs pos="0">
                      <a:srgbClr val="192C47"/>
                    </a:gs>
                    <a:gs pos="100000">
                      <a:srgbClr val="334C71"/>
                    </a:gs>
                    <a:gs pos="53000">
                      <a:srgbClr val="3B5681"/>
                    </a:gs>
                  </a:gsLst>
                  <a:lin ang="0" scaled="1"/>
                </a:gradFill>
              </a:rPr>
              <a:t>No : 1234/ABC/TA/2021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837153-3AEF-42B6-BC72-9F945B6CC154}"/>
              </a:ext>
            </a:extLst>
          </p:cNvPr>
          <p:cNvSpPr/>
          <p:nvPr/>
        </p:nvSpPr>
        <p:spPr>
          <a:xfrm>
            <a:off x="965773" y="2711996"/>
            <a:ext cx="3175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324A71"/>
                </a:solidFill>
                <a:latin typeface="Barlow SemiBold" panose="00000700000000000000" pitchFamily="2" charset="0"/>
              </a:rPr>
              <a:t>NAME SURNAME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B82FD0-E168-4107-B022-3DD96702F80C}"/>
              </a:ext>
            </a:extLst>
          </p:cNvPr>
          <p:cNvSpPr/>
          <p:nvPr/>
        </p:nvSpPr>
        <p:spPr>
          <a:xfrm>
            <a:off x="991458" y="3230840"/>
            <a:ext cx="363432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rgbClr val="171A29"/>
                </a:solidFill>
                <a:latin typeface="Barlow" panose="00000500000000000000" pitchFamily="2" charset="0"/>
              </a:rPr>
              <a:t>Your details dummy text type here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36D85C-826D-46A0-8739-915B1AA7C0B7}"/>
              </a:ext>
            </a:extLst>
          </p:cNvPr>
          <p:cNvSpPr txBox="1"/>
          <p:nvPr/>
        </p:nvSpPr>
        <p:spPr>
          <a:xfrm>
            <a:off x="1006647" y="367648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rgbClr val="171A29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rgbClr val="171A29"/>
              </a:solidFill>
              <a:latin typeface="Barlow" panose="000005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DF4A93-9B71-486A-87FB-E29C2F542EA1}"/>
              </a:ext>
            </a:extLst>
          </p:cNvPr>
          <p:cNvSpPr/>
          <p:nvPr/>
        </p:nvSpPr>
        <p:spPr>
          <a:xfrm>
            <a:off x="1077183" y="4538365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171A29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171A29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171A29"/>
                </a:solidFill>
              </a:rPr>
              <a:t> March 2021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F3B821-389A-431A-9D06-FEA194CE06DD}"/>
              </a:ext>
            </a:extLst>
          </p:cNvPr>
          <p:cNvSpPr/>
          <p:nvPr/>
        </p:nvSpPr>
        <p:spPr>
          <a:xfrm>
            <a:off x="1029089" y="5150435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171A29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53CBDC-5CAE-4851-891E-374B2B61AC26}"/>
              </a:ext>
            </a:extLst>
          </p:cNvPr>
          <p:cNvSpPr/>
          <p:nvPr/>
        </p:nvSpPr>
        <p:spPr>
          <a:xfrm>
            <a:off x="1057249" y="5401958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rgbClr val="171A29"/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5CC479-FBEA-496D-B8B1-56574E0E4F5C}"/>
              </a:ext>
            </a:extLst>
          </p:cNvPr>
          <p:cNvGrpSpPr/>
          <p:nvPr/>
        </p:nvGrpSpPr>
        <p:grpSpPr>
          <a:xfrm>
            <a:off x="2894343" y="408885"/>
            <a:ext cx="974327" cy="974327"/>
            <a:chOff x="3695700" y="193005"/>
            <a:chExt cx="1943100" cy="1943100"/>
          </a:xfrm>
        </p:grpSpPr>
        <p:sp>
          <p:nvSpPr>
            <p:cNvPr id="32" name="Diamond 31">
              <a:extLst>
                <a:ext uri="{FF2B5EF4-FFF2-40B4-BE49-F238E27FC236}">
                  <a16:creationId xmlns:a16="http://schemas.microsoft.com/office/drawing/2014/main" id="{71EB2BBF-C5F3-41C8-89F9-12086AC9D8A9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solidFill>
              <a:srgbClr val="4CAA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1ADADFA-D5F1-45B5-9A1B-3510350D6788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591A2A8-C8AA-4511-8C4C-7533D0A0BAC6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7818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987F591-0181-4CF6-91E6-2A2097530E14}"/>
              </a:ext>
            </a:extLst>
          </p:cNvPr>
          <p:cNvSpPr/>
          <p:nvPr/>
        </p:nvSpPr>
        <p:spPr>
          <a:xfrm rot="5400000" flipH="1">
            <a:off x="-2286001" y="2286000"/>
            <a:ext cx="6858002" cy="2285999"/>
          </a:xfrm>
          <a:custGeom>
            <a:avLst/>
            <a:gdLst>
              <a:gd name="connsiteX0" fmla="*/ 4638716 w 6858002"/>
              <a:gd name="connsiteY0" fmla="*/ 1830118 h 2285999"/>
              <a:gd name="connsiteX1" fmla="*/ 4436248 w 6858002"/>
              <a:gd name="connsiteY1" fmla="*/ 1790039 h 2285999"/>
              <a:gd name="connsiteX2" fmla="*/ 0 w 6858002"/>
              <a:gd name="connsiteY2" fmla="*/ 0 h 2285999"/>
              <a:gd name="connsiteX3" fmla="*/ 0 w 6858002"/>
              <a:gd name="connsiteY3" fmla="*/ 2285999 h 2285999"/>
              <a:gd name="connsiteX4" fmla="*/ 4286252 w 6858002"/>
              <a:gd name="connsiteY4" fmla="*/ 2285999 h 2285999"/>
              <a:gd name="connsiteX5" fmla="*/ 4488059 w 6858002"/>
              <a:gd name="connsiteY5" fmla="*/ 2032122 h 2285999"/>
              <a:gd name="connsiteX6" fmla="*/ 6858002 w 6858002"/>
              <a:gd name="connsiteY6" fmla="*/ 2285999 h 2285999"/>
              <a:gd name="connsiteX7" fmla="*/ 6858002 w 6858002"/>
              <a:gd name="connsiteY7" fmla="*/ 2148481 h 2285999"/>
              <a:gd name="connsiteX8" fmla="*/ 6705599 w 6858002"/>
              <a:gd name="connsiteY8" fmla="*/ 2131276 h 2285999"/>
              <a:gd name="connsiteX9" fmla="*/ 6705599 w 6858002"/>
              <a:gd name="connsiteY9" fmla="*/ 2285999 h 2285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58002" h="2285999">
                <a:moveTo>
                  <a:pt x="4638716" y="1830118"/>
                </a:moveTo>
                <a:lnTo>
                  <a:pt x="4436248" y="1790039"/>
                </a:lnTo>
                <a:cubicBezTo>
                  <a:pt x="2238476" y="1339229"/>
                  <a:pt x="996137" y="672560"/>
                  <a:pt x="0" y="0"/>
                </a:cubicBezTo>
                <a:lnTo>
                  <a:pt x="0" y="2285999"/>
                </a:lnTo>
                <a:lnTo>
                  <a:pt x="4286252" y="2285999"/>
                </a:lnTo>
                <a:lnTo>
                  <a:pt x="4488059" y="2032122"/>
                </a:lnTo>
                <a:close/>
                <a:moveTo>
                  <a:pt x="6858002" y="2285999"/>
                </a:moveTo>
                <a:lnTo>
                  <a:pt x="6858002" y="2148481"/>
                </a:lnTo>
                <a:lnTo>
                  <a:pt x="6705599" y="2131276"/>
                </a:lnTo>
                <a:lnTo>
                  <a:pt x="6705599" y="2285999"/>
                </a:lnTo>
                <a:close/>
              </a:path>
            </a:pathLst>
          </a:custGeom>
          <a:gradFill>
            <a:gsLst>
              <a:gs pos="31000">
                <a:srgbClr val="014A83"/>
              </a:gs>
              <a:gs pos="100000">
                <a:srgbClr val="E00296"/>
              </a:gs>
              <a:gs pos="85000">
                <a:srgbClr val="FF6D8C"/>
              </a:gs>
              <a:gs pos="62000">
                <a:srgbClr val="009AD3"/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Right Triangle 1">
            <a:extLst>
              <a:ext uri="{FF2B5EF4-FFF2-40B4-BE49-F238E27FC236}">
                <a16:creationId xmlns:a16="http://schemas.microsoft.com/office/drawing/2014/main" id="{CB4758B5-E7D4-4797-B1CC-7C318174BB8A}"/>
              </a:ext>
            </a:extLst>
          </p:cNvPr>
          <p:cNvSpPr/>
          <p:nvPr/>
        </p:nvSpPr>
        <p:spPr>
          <a:xfrm rot="10800000">
            <a:off x="-1" y="0"/>
            <a:ext cx="9143999" cy="2419350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gradFill>
            <a:gsLst>
              <a:gs pos="31000">
                <a:srgbClr val="D2D7DE"/>
              </a:gs>
              <a:gs pos="100000">
                <a:srgbClr val="E7E0D6">
                  <a:alpha val="0"/>
                </a:srgbClr>
              </a:gs>
              <a:gs pos="69000">
                <a:srgbClr val="F1F1F3"/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Right Triangle 1">
            <a:extLst>
              <a:ext uri="{FF2B5EF4-FFF2-40B4-BE49-F238E27FC236}">
                <a16:creationId xmlns:a16="http://schemas.microsoft.com/office/drawing/2014/main" id="{7CF20B2D-C7C9-4402-B1B6-5851CAF6FB7E}"/>
              </a:ext>
            </a:extLst>
          </p:cNvPr>
          <p:cNvSpPr/>
          <p:nvPr/>
        </p:nvSpPr>
        <p:spPr>
          <a:xfrm rot="10800000" flipH="1">
            <a:off x="1" y="1"/>
            <a:ext cx="6857999" cy="2419350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solidFill>
            <a:srgbClr val="00244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Right Triangle 1">
            <a:extLst>
              <a:ext uri="{FF2B5EF4-FFF2-40B4-BE49-F238E27FC236}">
                <a16:creationId xmlns:a16="http://schemas.microsoft.com/office/drawing/2014/main" id="{F7841F9C-9731-45DD-B95B-000E8D7F8AE8}"/>
              </a:ext>
            </a:extLst>
          </p:cNvPr>
          <p:cNvSpPr/>
          <p:nvPr/>
        </p:nvSpPr>
        <p:spPr>
          <a:xfrm rot="10800000" flipH="1">
            <a:off x="-1" y="0"/>
            <a:ext cx="6858001" cy="1523999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solidFill>
            <a:srgbClr val="003A6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D362270-9C52-4A62-B4C4-135295D234ED}"/>
              </a:ext>
            </a:extLst>
          </p:cNvPr>
          <p:cNvSpPr/>
          <p:nvPr/>
        </p:nvSpPr>
        <p:spPr>
          <a:xfrm rot="5400000" flipH="1">
            <a:off x="460370" y="3174995"/>
            <a:ext cx="3919324" cy="3446685"/>
          </a:xfrm>
          <a:custGeom>
            <a:avLst/>
            <a:gdLst>
              <a:gd name="connsiteX0" fmla="*/ 3919324 w 3919324"/>
              <a:gd name="connsiteY0" fmla="*/ 3446685 h 3446685"/>
              <a:gd name="connsiteX1" fmla="*/ 3847666 w 3919324"/>
              <a:gd name="connsiteY1" fmla="*/ 3415529 h 3446685"/>
              <a:gd name="connsiteX2" fmla="*/ 0 w 3919324"/>
              <a:gd name="connsiteY2" fmla="*/ 0 h 3446685"/>
              <a:gd name="connsiteX3" fmla="*/ 0 w 3919324"/>
              <a:gd name="connsiteY3" fmla="*/ 1771651 h 3446685"/>
              <a:gd name="connsiteX4" fmla="*/ 189833 w 3919324"/>
              <a:gd name="connsiteY4" fmla="*/ 1897635 h 3446685"/>
              <a:gd name="connsiteX5" fmla="*/ 3655483 w 3919324"/>
              <a:gd name="connsiteY5" fmla="*/ 3382927 h 3446685"/>
              <a:gd name="connsiteX6" fmla="*/ 3919324 w 3919324"/>
              <a:gd name="connsiteY6" fmla="*/ 3446685 h 3446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9324" h="3446685">
                <a:moveTo>
                  <a:pt x="3919324" y="3446685"/>
                </a:moveTo>
                <a:lnTo>
                  <a:pt x="3847666" y="3415529"/>
                </a:lnTo>
                <a:cubicBezTo>
                  <a:pt x="1945808" y="2551735"/>
                  <a:pt x="866462" y="1281446"/>
                  <a:pt x="0" y="0"/>
                </a:cubicBezTo>
                <a:lnTo>
                  <a:pt x="0" y="1771651"/>
                </a:lnTo>
                <a:lnTo>
                  <a:pt x="189833" y="1897635"/>
                </a:lnTo>
                <a:cubicBezTo>
                  <a:pt x="1026450" y="2442825"/>
                  <a:pt x="2054862" y="2975463"/>
                  <a:pt x="3655483" y="3382927"/>
                </a:cubicBezTo>
                <a:lnTo>
                  <a:pt x="3919324" y="3446685"/>
                </a:lnTo>
                <a:close/>
              </a:path>
            </a:pathLst>
          </a:custGeom>
          <a:gradFill>
            <a:gsLst>
              <a:gs pos="0">
                <a:srgbClr val="D2D7DE"/>
              </a:gs>
              <a:gs pos="100000">
                <a:srgbClr val="F1F1F3"/>
              </a:gs>
              <a:gs pos="53000">
                <a:srgbClr val="E2E2E2"/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4" name="Right Triangle 1">
            <a:extLst>
              <a:ext uri="{FF2B5EF4-FFF2-40B4-BE49-F238E27FC236}">
                <a16:creationId xmlns:a16="http://schemas.microsoft.com/office/drawing/2014/main" id="{998C911A-E139-44CD-8AE6-E057A4141609}"/>
              </a:ext>
            </a:extLst>
          </p:cNvPr>
          <p:cNvSpPr/>
          <p:nvPr/>
        </p:nvSpPr>
        <p:spPr>
          <a:xfrm rot="10800000" flipH="1">
            <a:off x="0" y="-4"/>
            <a:ext cx="2581275" cy="2419351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gradFill>
            <a:gsLst>
              <a:gs pos="0">
                <a:srgbClr val="009AD3"/>
              </a:gs>
              <a:gs pos="100000">
                <a:srgbClr val="C7E100"/>
              </a:gs>
              <a:gs pos="53000">
                <a:srgbClr val="5CAA45"/>
              </a:gs>
            </a:gsLst>
            <a:lin ang="108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5" name="Right Triangle 1">
            <a:extLst>
              <a:ext uri="{FF2B5EF4-FFF2-40B4-BE49-F238E27FC236}">
                <a16:creationId xmlns:a16="http://schemas.microsoft.com/office/drawing/2014/main" id="{BF4BB19A-D2CC-414F-9FC0-F73B0C205A04}"/>
              </a:ext>
            </a:extLst>
          </p:cNvPr>
          <p:cNvSpPr/>
          <p:nvPr/>
        </p:nvSpPr>
        <p:spPr>
          <a:xfrm rot="10800000" flipH="1">
            <a:off x="1" y="-9"/>
            <a:ext cx="2581275" cy="2419351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749946" y="1436007"/>
                  <a:pt x="1376524" y="2599250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gradFill flip="none" rotWithShape="1">
            <a:gsLst>
              <a:gs pos="31000">
                <a:srgbClr val="014A83"/>
              </a:gs>
              <a:gs pos="100000">
                <a:srgbClr val="E00296"/>
              </a:gs>
              <a:gs pos="85000">
                <a:srgbClr val="FF6D8C"/>
              </a:gs>
              <a:gs pos="62000">
                <a:srgbClr val="009AD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9E67A9-B69A-4B2C-B6BB-201503D9F9A6}"/>
              </a:ext>
            </a:extLst>
          </p:cNvPr>
          <p:cNvSpPr/>
          <p:nvPr/>
        </p:nvSpPr>
        <p:spPr>
          <a:xfrm>
            <a:off x="3025645" y="1106665"/>
            <a:ext cx="3239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0169A2"/>
                </a:soli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BC40275-B925-4034-A00F-A8BFF208F6FD}"/>
              </a:ext>
            </a:extLst>
          </p:cNvPr>
          <p:cNvSpPr/>
          <p:nvPr/>
        </p:nvSpPr>
        <p:spPr>
          <a:xfrm>
            <a:off x="3693298" y="2281956"/>
            <a:ext cx="190468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Presented to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E39F2B-8051-4EEF-8A99-20CF59BE1D8C}"/>
              </a:ext>
            </a:extLst>
          </p:cNvPr>
          <p:cNvSpPr/>
          <p:nvPr/>
        </p:nvSpPr>
        <p:spPr>
          <a:xfrm>
            <a:off x="3387923" y="1694422"/>
            <a:ext cx="251543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/>
                </a:solidFill>
                <a:latin typeface="Barlow" panose="00000500000000000000" pitchFamily="2" charset="0"/>
              </a:rPr>
              <a:t>No : 1234/ABC/TA/2021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6DBC10-1020-4A43-BAF4-C57536C25E98}"/>
              </a:ext>
            </a:extLst>
          </p:cNvPr>
          <p:cNvSpPr/>
          <p:nvPr/>
        </p:nvSpPr>
        <p:spPr>
          <a:xfrm>
            <a:off x="3057708" y="2775188"/>
            <a:ext cx="3175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u="sng" cap="none" spc="0" dirty="0">
                <a:ln w="0"/>
                <a:solidFill>
                  <a:srgbClr val="0169A2"/>
                </a:solidFill>
                <a:latin typeface="Barlow SemiBold" panose="00000700000000000000" pitchFamily="2" charset="0"/>
              </a:rPr>
              <a:t>NAME SURNAME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2E236A-CCDF-4805-A6F8-508D532A506D}"/>
              </a:ext>
            </a:extLst>
          </p:cNvPr>
          <p:cNvSpPr/>
          <p:nvPr/>
        </p:nvSpPr>
        <p:spPr>
          <a:xfrm>
            <a:off x="2699437" y="3510260"/>
            <a:ext cx="38924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Of Appreciation details here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94865EF-2D44-4C86-BEB7-004AC43FD443}"/>
              </a:ext>
            </a:extLst>
          </p:cNvPr>
          <p:cNvSpPr txBox="1"/>
          <p:nvPr/>
        </p:nvSpPr>
        <p:spPr>
          <a:xfrm>
            <a:off x="1819276" y="4061483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F16B9C2-F561-4F6B-BC85-41CAC7ACBE4C}"/>
              </a:ext>
            </a:extLst>
          </p:cNvPr>
          <p:cNvSpPr/>
          <p:nvPr/>
        </p:nvSpPr>
        <p:spPr>
          <a:xfrm>
            <a:off x="3891045" y="4700792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0D3050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0D3050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0D3050"/>
                </a:solidFill>
              </a:rPr>
              <a:t> March 2021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98AF479-9471-4565-823A-7DB9E559330C}"/>
              </a:ext>
            </a:extLst>
          </p:cNvPr>
          <p:cNvSpPr/>
          <p:nvPr/>
        </p:nvSpPr>
        <p:spPr>
          <a:xfrm>
            <a:off x="3965509" y="5447519"/>
            <a:ext cx="142699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D3050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428EC2A-0D27-469F-9198-5EC0452A062D}"/>
              </a:ext>
            </a:extLst>
          </p:cNvPr>
          <p:cNvSpPr/>
          <p:nvPr/>
        </p:nvSpPr>
        <p:spPr>
          <a:xfrm>
            <a:off x="4168969" y="5699042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</p:spTree>
    <p:extLst>
      <p:ext uri="{BB962C8B-B14F-4D97-AF65-F5344CB8AC3E}">
        <p14:creationId xmlns:p14="http://schemas.microsoft.com/office/powerpoint/2010/main" val="1909243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ight Triangle 30">
            <a:extLst>
              <a:ext uri="{FF2B5EF4-FFF2-40B4-BE49-F238E27FC236}">
                <a16:creationId xmlns:a16="http://schemas.microsoft.com/office/drawing/2014/main" id="{D592E137-7799-41DD-85F0-17B285E89330}"/>
              </a:ext>
            </a:extLst>
          </p:cNvPr>
          <p:cNvSpPr/>
          <p:nvPr/>
        </p:nvSpPr>
        <p:spPr>
          <a:xfrm flipH="1">
            <a:off x="1369617" y="42632"/>
            <a:ext cx="6843089" cy="6843089"/>
          </a:xfrm>
          <a:prstGeom prst="rtTriangle">
            <a:avLst/>
          </a:prstGeom>
          <a:solidFill>
            <a:srgbClr val="12478D">
              <a:alpha val="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C0ED2BA3-0C0D-4DC1-94E9-F2E410090BE5}"/>
              </a:ext>
            </a:extLst>
          </p:cNvPr>
          <p:cNvSpPr/>
          <p:nvPr/>
        </p:nvSpPr>
        <p:spPr>
          <a:xfrm flipH="1">
            <a:off x="2278602" y="0"/>
            <a:ext cx="6843089" cy="6843089"/>
          </a:xfrm>
          <a:prstGeom prst="rtTriangle">
            <a:avLst/>
          </a:prstGeom>
          <a:solidFill>
            <a:srgbClr val="12478D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A49D681-9F27-4A8F-97BE-28C6807136D9}"/>
              </a:ext>
            </a:extLst>
          </p:cNvPr>
          <p:cNvSpPr/>
          <p:nvPr/>
        </p:nvSpPr>
        <p:spPr>
          <a:xfrm flipH="1">
            <a:off x="1725333" y="398205"/>
            <a:ext cx="7036561" cy="1006104"/>
          </a:xfrm>
          <a:custGeom>
            <a:avLst/>
            <a:gdLst>
              <a:gd name="connsiteX0" fmla="*/ 7036561 w 7036561"/>
              <a:gd name="connsiteY0" fmla="*/ 0 h 1006104"/>
              <a:gd name="connsiteX1" fmla="*/ 0 w 7036561"/>
              <a:gd name="connsiteY1" fmla="*/ 0 h 1006104"/>
              <a:gd name="connsiteX2" fmla="*/ 0 w 7036561"/>
              <a:gd name="connsiteY2" fmla="*/ 891355 h 1006104"/>
              <a:gd name="connsiteX3" fmla="*/ 120762 w 7036561"/>
              <a:gd name="connsiteY3" fmla="*/ 1006104 h 1006104"/>
              <a:gd name="connsiteX4" fmla="*/ 120762 w 7036561"/>
              <a:gd name="connsiteY4" fmla="*/ 120762 h 1006104"/>
              <a:gd name="connsiteX5" fmla="*/ 7036561 w 7036561"/>
              <a:gd name="connsiteY5" fmla="*/ 120762 h 1006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6561" h="1006104">
                <a:moveTo>
                  <a:pt x="7036561" y="0"/>
                </a:moveTo>
                <a:lnTo>
                  <a:pt x="0" y="0"/>
                </a:lnTo>
                <a:lnTo>
                  <a:pt x="0" y="891355"/>
                </a:lnTo>
                <a:lnTo>
                  <a:pt x="120762" y="1006104"/>
                </a:lnTo>
                <a:lnTo>
                  <a:pt x="120762" y="120762"/>
                </a:lnTo>
                <a:lnTo>
                  <a:pt x="7036561" y="120762"/>
                </a:lnTo>
                <a:close/>
              </a:path>
            </a:pathLst>
          </a:custGeom>
          <a:gradFill>
            <a:gsLst>
              <a:gs pos="0">
                <a:srgbClr val="2DE097"/>
              </a:gs>
              <a:gs pos="53000">
                <a:srgbClr val="26BBBF"/>
              </a:gs>
              <a:gs pos="100000">
                <a:srgbClr val="12478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427D63D-E3A6-402E-81A5-E8752F937B57}"/>
              </a:ext>
            </a:extLst>
          </p:cNvPr>
          <p:cNvSpPr/>
          <p:nvPr/>
        </p:nvSpPr>
        <p:spPr>
          <a:xfrm flipV="1">
            <a:off x="402883" y="5288203"/>
            <a:ext cx="5939043" cy="1165123"/>
          </a:xfrm>
          <a:custGeom>
            <a:avLst/>
            <a:gdLst>
              <a:gd name="connsiteX0" fmla="*/ 0 w 5939043"/>
              <a:gd name="connsiteY0" fmla="*/ 1165123 h 1165123"/>
              <a:gd name="connsiteX1" fmla="*/ 120762 w 5939043"/>
              <a:gd name="connsiteY1" fmla="*/ 1165123 h 1165123"/>
              <a:gd name="connsiteX2" fmla="*/ 120762 w 5939043"/>
              <a:gd name="connsiteY2" fmla="*/ 120762 h 1165123"/>
              <a:gd name="connsiteX3" fmla="*/ 5939043 w 5939043"/>
              <a:gd name="connsiteY3" fmla="*/ 120762 h 1165123"/>
              <a:gd name="connsiteX4" fmla="*/ 5818281 w 5939043"/>
              <a:gd name="connsiteY4" fmla="*/ 0 h 1165123"/>
              <a:gd name="connsiteX5" fmla="*/ 0 w 5939043"/>
              <a:gd name="connsiteY5" fmla="*/ 0 h 1165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39043" h="1165123">
                <a:moveTo>
                  <a:pt x="0" y="1165123"/>
                </a:moveTo>
                <a:lnTo>
                  <a:pt x="120762" y="1165123"/>
                </a:lnTo>
                <a:lnTo>
                  <a:pt x="120762" y="120762"/>
                </a:lnTo>
                <a:lnTo>
                  <a:pt x="5939043" y="120762"/>
                </a:lnTo>
                <a:lnTo>
                  <a:pt x="5818281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DE097"/>
              </a:gs>
              <a:gs pos="53000">
                <a:srgbClr val="26BBBF"/>
              </a:gs>
              <a:gs pos="100000">
                <a:srgbClr val="12478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20F850EE-D6EB-41C0-B894-343CBDF1F58A}"/>
              </a:ext>
            </a:extLst>
          </p:cNvPr>
          <p:cNvSpPr/>
          <p:nvPr/>
        </p:nvSpPr>
        <p:spPr>
          <a:xfrm rot="16200000" flipH="1">
            <a:off x="6939543" y="4732157"/>
            <a:ext cx="3161904" cy="734189"/>
          </a:xfrm>
          <a:prstGeom prst="parallelogram">
            <a:avLst>
              <a:gd name="adj" fmla="val 81664"/>
            </a:avLst>
          </a:prstGeom>
          <a:solidFill>
            <a:srgbClr val="26BB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89CE495-6D86-4E0F-B4CA-E41A24010D23}"/>
              </a:ext>
            </a:extLst>
          </p:cNvPr>
          <p:cNvSpPr/>
          <p:nvPr/>
        </p:nvSpPr>
        <p:spPr>
          <a:xfrm rot="16200000" flipH="1">
            <a:off x="6172598" y="3485759"/>
            <a:ext cx="5392991" cy="555081"/>
          </a:xfrm>
          <a:prstGeom prst="parallelogram">
            <a:avLst>
              <a:gd name="adj" fmla="val 95021"/>
            </a:avLst>
          </a:prstGeom>
          <a:solidFill>
            <a:srgbClr val="2DE0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19CFC99-66A9-4498-8C75-1D1E2A169DC8}"/>
              </a:ext>
            </a:extLst>
          </p:cNvPr>
          <p:cNvSpPr/>
          <p:nvPr/>
        </p:nvSpPr>
        <p:spPr>
          <a:xfrm rot="5400000">
            <a:off x="-814692" y="1215471"/>
            <a:ext cx="3438913" cy="974326"/>
          </a:xfrm>
          <a:custGeom>
            <a:avLst/>
            <a:gdLst>
              <a:gd name="connsiteX0" fmla="*/ 0 w 3438913"/>
              <a:gd name="connsiteY0" fmla="*/ 974325 h 974326"/>
              <a:gd name="connsiteX1" fmla="*/ 0 w 3438913"/>
              <a:gd name="connsiteY1" fmla="*/ 0 h 974326"/>
              <a:gd name="connsiteX2" fmla="*/ 2951750 w 3438913"/>
              <a:gd name="connsiteY2" fmla="*/ 0 h 974326"/>
              <a:gd name="connsiteX3" fmla="*/ 3438913 w 3438913"/>
              <a:gd name="connsiteY3" fmla="*/ 487163 h 974326"/>
              <a:gd name="connsiteX4" fmla="*/ 3438912 w 3438913"/>
              <a:gd name="connsiteY4" fmla="*/ 487163 h 974326"/>
              <a:gd name="connsiteX5" fmla="*/ 2951749 w 3438913"/>
              <a:gd name="connsiteY5" fmla="*/ 974326 h 97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38913" h="974326">
                <a:moveTo>
                  <a:pt x="0" y="974325"/>
                </a:moveTo>
                <a:lnTo>
                  <a:pt x="0" y="0"/>
                </a:lnTo>
                <a:lnTo>
                  <a:pt x="2951750" y="0"/>
                </a:lnTo>
                <a:cubicBezTo>
                  <a:pt x="3220803" y="0"/>
                  <a:pt x="3438913" y="218110"/>
                  <a:pt x="3438913" y="487163"/>
                </a:cubicBezTo>
                <a:lnTo>
                  <a:pt x="3438912" y="487163"/>
                </a:lnTo>
                <a:cubicBezTo>
                  <a:pt x="3438912" y="756216"/>
                  <a:pt x="3220802" y="974326"/>
                  <a:pt x="2951749" y="974326"/>
                </a:cubicBezTo>
                <a:close/>
              </a:path>
            </a:pathLst>
          </a:custGeom>
          <a:gradFill flip="none" rotWithShape="1">
            <a:gsLst>
              <a:gs pos="0">
                <a:srgbClr val="2DE097"/>
              </a:gs>
              <a:gs pos="100000">
                <a:srgbClr val="12478D"/>
              </a:gs>
              <a:gs pos="53000">
                <a:srgbClr val="26BBB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FE8455-06BD-43DB-BB29-A3EF61B15E23}"/>
              </a:ext>
            </a:extLst>
          </p:cNvPr>
          <p:cNvSpPr/>
          <p:nvPr/>
        </p:nvSpPr>
        <p:spPr>
          <a:xfrm>
            <a:off x="4690931" y="509370"/>
            <a:ext cx="38539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 dirty="0">
                <a:ln w="0"/>
                <a:gradFill>
                  <a:gsLst>
                    <a:gs pos="0">
                      <a:srgbClr val="2DE097"/>
                    </a:gs>
                    <a:gs pos="100000">
                      <a:srgbClr val="12478D"/>
                    </a:gs>
                    <a:gs pos="53000">
                      <a:srgbClr val="26BBBF"/>
                    </a:gs>
                  </a:gsLst>
                  <a:lin ang="5400000" scaled="1"/>
                </a:gra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E8427C-0469-44A1-99A8-3226B731727E}"/>
              </a:ext>
            </a:extLst>
          </p:cNvPr>
          <p:cNvSpPr/>
          <p:nvPr/>
        </p:nvSpPr>
        <p:spPr>
          <a:xfrm>
            <a:off x="1673211" y="2006949"/>
            <a:ext cx="29754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rgbClr val="171A29"/>
                </a:solidFill>
                <a:latin typeface="Barlow" panose="00000500000000000000" pitchFamily="2" charset="0"/>
              </a:rPr>
              <a:t>Proudly Presented 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6CD2CF-DC3F-4A1E-A170-BD883CBDCCF4}"/>
              </a:ext>
            </a:extLst>
          </p:cNvPr>
          <p:cNvSpPr/>
          <p:nvPr/>
        </p:nvSpPr>
        <p:spPr>
          <a:xfrm>
            <a:off x="5716692" y="1143802"/>
            <a:ext cx="2430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solidFill>
                  <a:srgbClr val="171A29"/>
                </a:solidFill>
              </a:rPr>
              <a:t>No : 1234/ABC/TA/2021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EFC1C1-5333-49C9-913D-1AD273F0AC1F}"/>
              </a:ext>
            </a:extLst>
          </p:cNvPr>
          <p:cNvSpPr/>
          <p:nvPr/>
        </p:nvSpPr>
        <p:spPr>
          <a:xfrm>
            <a:off x="1636129" y="2423330"/>
            <a:ext cx="3175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gradFill>
                  <a:gsLst>
                    <a:gs pos="0">
                      <a:srgbClr val="2DE097"/>
                    </a:gs>
                    <a:gs pos="100000">
                      <a:srgbClr val="12478D"/>
                    </a:gs>
                    <a:gs pos="53000">
                      <a:srgbClr val="26BBBF"/>
                    </a:gs>
                  </a:gsLst>
                  <a:lin ang="5400000" scaled="1"/>
                </a:gradFill>
                <a:latin typeface="Barlow SemiBold" panose="00000700000000000000" pitchFamily="2" charset="0"/>
              </a:rPr>
              <a:t>NAME SURNAME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AE4CA5-0466-4479-BD47-234DE328CE78}"/>
              </a:ext>
            </a:extLst>
          </p:cNvPr>
          <p:cNvSpPr/>
          <p:nvPr/>
        </p:nvSpPr>
        <p:spPr>
          <a:xfrm>
            <a:off x="1623311" y="2942174"/>
            <a:ext cx="38827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rgbClr val="171A29"/>
                </a:solidFill>
                <a:latin typeface="Barlow" panose="00000500000000000000" pitchFamily="2" charset="0"/>
              </a:rPr>
              <a:t>Of Appreciation anything details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23159A-40AD-4496-92A6-43A40C777F0A}"/>
              </a:ext>
            </a:extLst>
          </p:cNvPr>
          <p:cNvSpPr txBox="1"/>
          <p:nvPr/>
        </p:nvSpPr>
        <p:spPr>
          <a:xfrm>
            <a:off x="1677003" y="3387822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rgbClr val="171A29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rgbClr val="171A29"/>
              </a:solidFill>
              <a:latin typeface="Barlow" panose="000005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A9AFA2-3A7E-4CB8-8B9D-CD2D089FBF85}"/>
              </a:ext>
            </a:extLst>
          </p:cNvPr>
          <p:cNvSpPr/>
          <p:nvPr/>
        </p:nvSpPr>
        <p:spPr>
          <a:xfrm>
            <a:off x="1747539" y="4611723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171A29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171A29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171A29"/>
                </a:solidFill>
              </a:rPr>
              <a:t> March 2021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4A56D7-B866-4570-92D5-176561A8FD99}"/>
              </a:ext>
            </a:extLst>
          </p:cNvPr>
          <p:cNvSpPr/>
          <p:nvPr/>
        </p:nvSpPr>
        <p:spPr>
          <a:xfrm>
            <a:off x="1699445" y="5223793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171A29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9B4178-A6E9-42D3-AEBF-DFE987620BFF}"/>
              </a:ext>
            </a:extLst>
          </p:cNvPr>
          <p:cNvSpPr/>
          <p:nvPr/>
        </p:nvSpPr>
        <p:spPr>
          <a:xfrm>
            <a:off x="1684742" y="5475316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rgbClr val="171A29"/>
                </a:solidFill>
                <a:latin typeface="Barlow" panose="00000500000000000000" pitchFamily="2" charset="0"/>
              </a:rPr>
              <a:t>Signature</a:t>
            </a:r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C3DB249E-B921-4883-9C5A-3685B0AAB6A6}"/>
              </a:ext>
            </a:extLst>
          </p:cNvPr>
          <p:cNvSpPr/>
          <p:nvPr/>
        </p:nvSpPr>
        <p:spPr>
          <a:xfrm flipH="1">
            <a:off x="6165324" y="3889178"/>
            <a:ext cx="2979174" cy="2979174"/>
          </a:xfrm>
          <a:prstGeom prst="rtTriangle">
            <a:avLst/>
          </a:prstGeom>
          <a:solidFill>
            <a:srgbClr val="124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62F63BFB-2ECA-4176-8ED7-98F956B4C1A9}"/>
              </a:ext>
            </a:extLst>
          </p:cNvPr>
          <p:cNvSpPr/>
          <p:nvPr/>
        </p:nvSpPr>
        <p:spPr>
          <a:xfrm flipH="1">
            <a:off x="6800121" y="4531538"/>
            <a:ext cx="2354183" cy="2354183"/>
          </a:xfrm>
          <a:prstGeom prst="rtTriangle">
            <a:avLst/>
          </a:prstGeom>
          <a:solidFill>
            <a:srgbClr val="26BB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8D128172-C342-4214-9CE4-2EBBAEBE55D5}"/>
              </a:ext>
            </a:extLst>
          </p:cNvPr>
          <p:cNvSpPr/>
          <p:nvPr/>
        </p:nvSpPr>
        <p:spPr>
          <a:xfrm flipH="1">
            <a:off x="7541565" y="5242749"/>
            <a:ext cx="1616777" cy="1616777"/>
          </a:xfrm>
          <a:prstGeom prst="rtTriangle">
            <a:avLst/>
          </a:prstGeom>
          <a:solidFill>
            <a:srgbClr val="2DE0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A5348FA-CC7B-40ED-A09E-C02285A27350}"/>
              </a:ext>
            </a:extLst>
          </p:cNvPr>
          <p:cNvGrpSpPr/>
          <p:nvPr/>
        </p:nvGrpSpPr>
        <p:grpSpPr>
          <a:xfrm>
            <a:off x="1725333" y="617095"/>
            <a:ext cx="974327" cy="974327"/>
            <a:chOff x="3695700" y="193005"/>
            <a:chExt cx="1943100" cy="1943100"/>
          </a:xfrm>
        </p:grpSpPr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8B90AC35-789E-4A60-80F1-FBB0EF67D0AD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gradFill>
              <a:gsLst>
                <a:gs pos="0">
                  <a:srgbClr val="2DE097"/>
                </a:gs>
                <a:gs pos="100000">
                  <a:srgbClr val="171A29"/>
                </a:gs>
                <a:gs pos="53000">
                  <a:srgbClr val="171C2F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FDA53EE-5267-4208-B845-2FAEFE73AD02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C9F1F34-8DDB-464F-A253-F88DA2B8CCBA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6961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83A61"/>
            </a:gs>
            <a:gs pos="78000">
              <a:srgbClr val="101B2F"/>
            </a:gs>
            <a:gs pos="44000">
              <a:srgbClr val="1A284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9C7257-37E4-4E11-8BE7-0C3F4A5A9097}"/>
              </a:ext>
            </a:extLst>
          </p:cNvPr>
          <p:cNvSpPr/>
          <p:nvPr/>
        </p:nvSpPr>
        <p:spPr>
          <a:xfrm>
            <a:off x="9278" y="2705099"/>
            <a:ext cx="6239122" cy="4154871"/>
          </a:xfrm>
          <a:custGeom>
            <a:avLst/>
            <a:gdLst>
              <a:gd name="connsiteX0" fmla="*/ 2571997 w 6239122"/>
              <a:gd name="connsiteY0" fmla="*/ 0 h 4154871"/>
              <a:gd name="connsiteX1" fmla="*/ 6239122 w 6239122"/>
              <a:gd name="connsiteY1" fmla="*/ 4154871 h 4154871"/>
              <a:gd name="connsiteX2" fmla="*/ 0 w 6239122"/>
              <a:gd name="connsiteY2" fmla="*/ 4154871 h 4154871"/>
              <a:gd name="connsiteX3" fmla="*/ 0 w 6239122"/>
              <a:gd name="connsiteY3" fmla="*/ 2914086 h 415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9122" h="4154871">
                <a:moveTo>
                  <a:pt x="2571997" y="0"/>
                </a:moveTo>
                <a:lnTo>
                  <a:pt x="6239122" y="4154871"/>
                </a:lnTo>
                <a:lnTo>
                  <a:pt x="0" y="4154871"/>
                </a:lnTo>
                <a:lnTo>
                  <a:pt x="0" y="2914086"/>
                </a:lnTo>
                <a:close/>
              </a:path>
            </a:pathLst>
          </a:custGeom>
          <a:gradFill>
            <a:gsLst>
              <a:gs pos="0">
                <a:srgbClr val="283A61"/>
              </a:gs>
              <a:gs pos="78000">
                <a:srgbClr val="101B2F"/>
              </a:gs>
              <a:gs pos="44000">
                <a:srgbClr val="1A2845"/>
              </a:gs>
            </a:gsLst>
            <a:lin ang="5400000" scaled="1"/>
          </a:gradFill>
          <a:ln>
            <a:noFill/>
          </a:ln>
          <a:effectLst>
            <a:outerShdw blurRad="4572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6F855792-EF98-4075-BF87-421FDC596AA6}"/>
              </a:ext>
            </a:extLst>
          </p:cNvPr>
          <p:cNvSpPr/>
          <p:nvPr/>
        </p:nvSpPr>
        <p:spPr>
          <a:xfrm rot="16200000">
            <a:off x="4081215" y="1804493"/>
            <a:ext cx="5952142" cy="4154872"/>
          </a:xfrm>
          <a:custGeom>
            <a:avLst/>
            <a:gdLst>
              <a:gd name="connsiteX0" fmla="*/ 5952142 w 5952142"/>
              <a:gd name="connsiteY0" fmla="*/ 4154872 h 4154872"/>
              <a:gd name="connsiteX1" fmla="*/ 0 w 5952142"/>
              <a:gd name="connsiteY1" fmla="*/ 4154871 h 4154872"/>
              <a:gd name="connsiteX2" fmla="*/ 0 w 5952142"/>
              <a:gd name="connsiteY2" fmla="*/ 2858353 h 4154872"/>
              <a:gd name="connsiteX3" fmla="*/ 3047046 w 5952142"/>
              <a:gd name="connsiteY3" fmla="*/ 0 h 415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2142" h="4154872">
                <a:moveTo>
                  <a:pt x="5952142" y="4154872"/>
                </a:moveTo>
                <a:lnTo>
                  <a:pt x="0" y="4154871"/>
                </a:lnTo>
                <a:lnTo>
                  <a:pt x="0" y="2858353"/>
                </a:lnTo>
                <a:lnTo>
                  <a:pt x="3047046" y="0"/>
                </a:lnTo>
                <a:close/>
              </a:path>
            </a:pathLst>
          </a:custGeom>
          <a:gradFill>
            <a:gsLst>
              <a:gs pos="0">
                <a:srgbClr val="283A61"/>
              </a:gs>
              <a:gs pos="78000">
                <a:srgbClr val="101B2F"/>
              </a:gs>
              <a:gs pos="44000">
                <a:srgbClr val="1A2845"/>
              </a:gs>
            </a:gsLst>
            <a:lin ang="5400000" scaled="1"/>
          </a:gradFill>
          <a:ln>
            <a:noFill/>
          </a:ln>
          <a:effectLst>
            <a:outerShdw blurRad="3175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A6C241-4713-40D7-B987-3D4EB9D55AD6}"/>
              </a:ext>
            </a:extLst>
          </p:cNvPr>
          <p:cNvSpPr/>
          <p:nvPr/>
        </p:nvSpPr>
        <p:spPr>
          <a:xfrm>
            <a:off x="705349" y="2335829"/>
            <a:ext cx="195598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Proudly Presented to 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60CFB1-9E58-4223-A537-221274D688EE}"/>
              </a:ext>
            </a:extLst>
          </p:cNvPr>
          <p:cNvSpPr/>
          <p:nvPr/>
        </p:nvSpPr>
        <p:spPr>
          <a:xfrm>
            <a:off x="648089" y="2672322"/>
            <a:ext cx="31165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i="1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SURNAME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6B8227-C869-455F-B3FC-6DA87E164BC6}"/>
              </a:ext>
            </a:extLst>
          </p:cNvPr>
          <p:cNvSpPr/>
          <p:nvPr/>
        </p:nvSpPr>
        <p:spPr>
          <a:xfrm>
            <a:off x="669309" y="3496285"/>
            <a:ext cx="254787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details anything here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3F3E3-67B5-49C3-AE61-56C44E71D52A}"/>
              </a:ext>
            </a:extLst>
          </p:cNvPr>
          <p:cNvSpPr txBox="1"/>
          <p:nvPr/>
        </p:nvSpPr>
        <p:spPr>
          <a:xfrm>
            <a:off x="655631" y="3941933"/>
            <a:ext cx="469741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i="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05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954008-283D-483F-A839-A6B5BEF9E874}"/>
              </a:ext>
            </a:extLst>
          </p:cNvPr>
          <p:cNvSpPr/>
          <p:nvPr/>
        </p:nvSpPr>
        <p:spPr>
          <a:xfrm>
            <a:off x="704398" y="4803810"/>
            <a:ext cx="1580882" cy="2616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00" b="1" cap="none" spc="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City, 13</a:t>
            </a:r>
            <a:r>
              <a:rPr lang="en-US" sz="1100" b="1" cap="none" spc="0" baseline="3000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100" b="1" cap="none" spc="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March 2021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901697-76DA-4D43-8B19-618EF149EBEA}"/>
              </a:ext>
            </a:extLst>
          </p:cNvPr>
          <p:cNvSpPr/>
          <p:nvPr/>
        </p:nvSpPr>
        <p:spPr>
          <a:xfrm>
            <a:off x="626746" y="833047"/>
            <a:ext cx="47182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 dirty="0">
                <a:ln w="0"/>
                <a:gradFill>
                  <a:gsLst>
                    <a:gs pos="0">
                      <a:srgbClr val="FFDA19"/>
                    </a:gs>
                    <a:gs pos="100000">
                      <a:srgbClr val="D1154A"/>
                    </a:gs>
                    <a:gs pos="44000">
                      <a:srgbClr val="FF8333"/>
                    </a:gs>
                  </a:gsLst>
                  <a:lin ang="5400000" scaled="1"/>
                </a:gradFill>
                <a:latin typeface="Arial Black" panose="020B0A04020102020204" pitchFamily="34" charset="0"/>
                <a:cs typeface="Arial" panose="020B0604020202020204" pitchFamily="34" charset="0"/>
              </a:rPr>
              <a:t>CERTIFICATE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9FCCB6-026C-43FC-89A7-3BD153217D32}"/>
              </a:ext>
            </a:extLst>
          </p:cNvPr>
          <p:cNvSpPr/>
          <p:nvPr/>
        </p:nvSpPr>
        <p:spPr>
          <a:xfrm>
            <a:off x="684207" y="1618154"/>
            <a:ext cx="2368725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6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: 1234/ABC/TA/2021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36891B1-7FC2-42BD-89B6-609A3E01AB21}"/>
              </a:ext>
            </a:extLst>
          </p:cNvPr>
          <p:cNvSpPr/>
          <p:nvPr/>
        </p:nvSpPr>
        <p:spPr>
          <a:xfrm>
            <a:off x="658037" y="5529967"/>
            <a:ext cx="158248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85B217-920C-434C-B175-BE84FC542D16}"/>
              </a:ext>
            </a:extLst>
          </p:cNvPr>
          <p:cNvSpPr/>
          <p:nvPr/>
        </p:nvSpPr>
        <p:spPr>
          <a:xfrm>
            <a:off x="686088" y="5781490"/>
            <a:ext cx="840295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DA6FA97-3CC0-4FCD-896A-CD7AC732B6EE}"/>
              </a:ext>
            </a:extLst>
          </p:cNvPr>
          <p:cNvGrpSpPr/>
          <p:nvPr/>
        </p:nvGrpSpPr>
        <p:grpSpPr>
          <a:xfrm>
            <a:off x="7103534" y="1062522"/>
            <a:ext cx="1587293" cy="555632"/>
            <a:chOff x="-3682181" y="-4159044"/>
            <a:chExt cx="9802757" cy="3431458"/>
          </a:xfrm>
          <a:solidFill>
            <a:schemeClr val="bg1">
              <a:lumMod val="65000"/>
              <a:alpha val="72000"/>
            </a:schemeClr>
          </a:solidFill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0CC6417-CEED-4EC4-88FE-EFD7699B69EA}"/>
                </a:ext>
              </a:extLst>
            </p:cNvPr>
            <p:cNvGrpSpPr/>
            <p:nvPr/>
          </p:nvGrpSpPr>
          <p:grpSpPr>
            <a:xfrm>
              <a:off x="-3682181" y="-4159044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26F15E35-269B-4061-AE1C-629213D9242F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5A9A0D4-0886-4101-B909-B379F1F06EAB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23199D59-6FA5-44CA-A8C4-E2807E5A3082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23B836CB-7440-4A4C-8C46-3A5BD0AB5508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CE46899-9DEF-4F56-8F6C-A7DDB495906E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D1BB204E-45B6-4856-BC35-75CF4B2294E2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0D43ED9-515D-4E14-96DA-69AF11B88463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FA0CA2D-D7EA-4FC5-87C7-B48280549133}"/>
                </a:ext>
              </a:extLst>
            </p:cNvPr>
            <p:cNvGrpSpPr/>
            <p:nvPr/>
          </p:nvGrpSpPr>
          <p:grpSpPr>
            <a:xfrm>
              <a:off x="-3682181" y="-2679290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AB17DB1-C44F-4356-9C81-3280AC863D81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34A358A-6232-4C3E-8276-7BAAA01498A1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D1FEA7D-035A-4B6B-9414-461A013E6670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FD7AEF2-A698-45B2-9B0A-F40A38B48C38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D7A4EAA-D416-4DCC-A7D2-15640E3E9C1B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7B457294-52E1-4483-8D1F-96928CE3D39A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F403DF3-D594-4030-B4FA-7C7DE30C8FFB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A74775C-35C9-44AF-84B2-AA00B0735C30}"/>
                </a:ext>
              </a:extLst>
            </p:cNvPr>
            <p:cNvGrpSpPr/>
            <p:nvPr/>
          </p:nvGrpSpPr>
          <p:grpSpPr>
            <a:xfrm>
              <a:off x="-3682181" y="-1199535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00770A8-6E8B-4FDC-BB69-E95A617B5E5D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5EFCE08B-E49A-44E4-9672-B3D08D2418CC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6A87EE1-5CCB-4D7F-8C8F-306C86CBCA5E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A44FD458-94F9-436B-93EE-57742EA076BA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4FE7BC12-7CC7-4AC4-A8C6-CB2093A60EC1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C878FD6A-0362-43A3-A311-F9118524AA01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455CAEA3-CBE4-4A49-A70A-370BE21F0777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1E85B46-2FFF-4F73-956D-CCD733F56E7E}"/>
              </a:ext>
            </a:extLst>
          </p:cNvPr>
          <p:cNvGrpSpPr/>
          <p:nvPr/>
        </p:nvGrpSpPr>
        <p:grpSpPr>
          <a:xfrm>
            <a:off x="5665934" y="5268455"/>
            <a:ext cx="1587293" cy="555632"/>
            <a:chOff x="-3682181" y="-4159044"/>
            <a:chExt cx="9802757" cy="3431458"/>
          </a:xfrm>
          <a:solidFill>
            <a:schemeClr val="bg1">
              <a:lumMod val="65000"/>
              <a:alpha val="58000"/>
            </a:schemeClr>
          </a:solidFill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48B4F8D-FE6F-4CEC-B256-36F720BF64AC}"/>
                </a:ext>
              </a:extLst>
            </p:cNvPr>
            <p:cNvGrpSpPr/>
            <p:nvPr/>
          </p:nvGrpSpPr>
          <p:grpSpPr>
            <a:xfrm>
              <a:off x="-3682181" y="-4159044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3223F3F-F3B3-4633-870F-0B98632374B7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20A5800-ACB9-478E-82F5-D67E2137B4F0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99205116-C638-467B-A443-7799201E0512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008BE4F3-A9E8-4D93-B53D-7EE7F12E5E87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B10B0F8C-4217-4D02-BB10-BDC85434D257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6FDAA5CA-90B9-46E5-ADEF-A0F497889981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C54F9ED7-88EF-4750-B425-DAF8A92B8546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8ECB2AD6-80FA-491F-994F-98B8DAB22C51}"/>
                </a:ext>
              </a:extLst>
            </p:cNvPr>
            <p:cNvGrpSpPr/>
            <p:nvPr/>
          </p:nvGrpSpPr>
          <p:grpSpPr>
            <a:xfrm>
              <a:off x="-3682181" y="-2679290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64BFC400-641C-49BA-8983-B6C2187D59E8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A3FBF2D5-4D5F-410F-8868-CA7E941F04AA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6EB34301-E2B9-461C-A89B-60B887E1ACDC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87F90707-19C2-420E-916E-83A425F419F0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37524B0-DF19-443D-9FD5-579505512A54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C4E1A665-CF17-460D-ADB8-D182AF57A957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626CB9EE-74E5-4B04-8EA7-F80AB0C95B69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426D452D-6780-44B0-9DB2-3AC206BE59C0}"/>
                </a:ext>
              </a:extLst>
            </p:cNvPr>
            <p:cNvGrpSpPr/>
            <p:nvPr/>
          </p:nvGrpSpPr>
          <p:grpSpPr>
            <a:xfrm>
              <a:off x="-3682181" y="-1199535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8F3F1D30-06B0-464B-918B-BA338CDB1F80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0AE39B5A-A90C-4DA0-95F9-7F1B0DD62B4B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1BC9B3A-5E16-4A69-9FAA-0B36A3A5ABE8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C9C7DCE7-C08B-4945-B39D-C3AD1D7BD13F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7E40099F-E83A-47EE-8B8C-898F8D3932EF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1FE4E09B-1EB9-4FD2-969E-EEA69027E3C0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8849EC70-8DC1-4B64-8A48-CFC5EE11461F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F56354CC-5FD3-4658-937A-89C7E47E7C8F}"/>
              </a:ext>
            </a:extLst>
          </p:cNvPr>
          <p:cNvSpPr/>
          <p:nvPr/>
        </p:nvSpPr>
        <p:spPr>
          <a:xfrm>
            <a:off x="0" y="6086726"/>
            <a:ext cx="1155425" cy="769442"/>
          </a:xfrm>
          <a:custGeom>
            <a:avLst/>
            <a:gdLst>
              <a:gd name="connsiteX0" fmla="*/ 2571997 w 6239122"/>
              <a:gd name="connsiteY0" fmla="*/ 0 h 4154871"/>
              <a:gd name="connsiteX1" fmla="*/ 6239122 w 6239122"/>
              <a:gd name="connsiteY1" fmla="*/ 4154871 h 4154871"/>
              <a:gd name="connsiteX2" fmla="*/ 0 w 6239122"/>
              <a:gd name="connsiteY2" fmla="*/ 4154871 h 4154871"/>
              <a:gd name="connsiteX3" fmla="*/ 0 w 6239122"/>
              <a:gd name="connsiteY3" fmla="*/ 2914086 h 415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9122" h="4154871">
                <a:moveTo>
                  <a:pt x="2571997" y="0"/>
                </a:moveTo>
                <a:lnTo>
                  <a:pt x="6239122" y="4154871"/>
                </a:lnTo>
                <a:lnTo>
                  <a:pt x="0" y="4154871"/>
                </a:lnTo>
                <a:lnTo>
                  <a:pt x="0" y="2914086"/>
                </a:lnTo>
                <a:close/>
              </a:path>
            </a:pathLst>
          </a:custGeom>
          <a:gradFill>
            <a:gsLst>
              <a:gs pos="0">
                <a:srgbClr val="FFDA19"/>
              </a:gs>
              <a:gs pos="78000">
                <a:srgbClr val="D1154A"/>
              </a:gs>
              <a:gs pos="44000">
                <a:srgbClr val="FF8333"/>
              </a:gs>
            </a:gsLst>
            <a:lin ang="5400000" scaled="1"/>
          </a:gradFill>
          <a:ln>
            <a:noFill/>
          </a:ln>
          <a:effectLst>
            <a:outerShdw blurRad="4572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6A2007CC-094F-40F0-BD16-13E78A1E61C6}"/>
              </a:ext>
            </a:extLst>
          </p:cNvPr>
          <p:cNvSpPr/>
          <p:nvPr/>
        </p:nvSpPr>
        <p:spPr>
          <a:xfrm>
            <a:off x="-257175" y="338138"/>
            <a:ext cx="1814015" cy="350123"/>
          </a:xfrm>
          <a:prstGeom prst="roundRect">
            <a:avLst>
              <a:gd name="adj" fmla="val 50000"/>
            </a:avLst>
          </a:prstGeom>
          <a:solidFill>
            <a:srgbClr val="67738D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94F67B63-C0DD-4D92-ABA8-2873E57B5257}"/>
              </a:ext>
            </a:extLst>
          </p:cNvPr>
          <p:cNvSpPr/>
          <p:nvPr/>
        </p:nvSpPr>
        <p:spPr>
          <a:xfrm>
            <a:off x="3510911" y="6209103"/>
            <a:ext cx="1814015" cy="115857"/>
          </a:xfrm>
          <a:prstGeom prst="roundRect">
            <a:avLst>
              <a:gd name="adj" fmla="val 50000"/>
            </a:avLst>
          </a:prstGeom>
          <a:solidFill>
            <a:srgbClr val="67738D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1EF0E79C-7009-44E5-92ED-672B7953B570}"/>
              </a:ext>
            </a:extLst>
          </p:cNvPr>
          <p:cNvSpPr/>
          <p:nvPr/>
        </p:nvSpPr>
        <p:spPr>
          <a:xfrm>
            <a:off x="6243631" y="707896"/>
            <a:ext cx="1814015" cy="45719"/>
          </a:xfrm>
          <a:prstGeom prst="roundRect">
            <a:avLst>
              <a:gd name="adj" fmla="val 50000"/>
            </a:avLst>
          </a:prstGeom>
          <a:solidFill>
            <a:srgbClr val="67738D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0173482-9933-4510-BB75-FD63809E5972}"/>
              </a:ext>
            </a:extLst>
          </p:cNvPr>
          <p:cNvSpPr/>
          <p:nvPr/>
        </p:nvSpPr>
        <p:spPr>
          <a:xfrm rot="16200000">
            <a:off x="5479423" y="2928849"/>
            <a:ext cx="4305301" cy="3005300"/>
          </a:xfrm>
          <a:custGeom>
            <a:avLst/>
            <a:gdLst>
              <a:gd name="connsiteX0" fmla="*/ 5952142 w 5952142"/>
              <a:gd name="connsiteY0" fmla="*/ 4154872 h 4154872"/>
              <a:gd name="connsiteX1" fmla="*/ 0 w 5952142"/>
              <a:gd name="connsiteY1" fmla="*/ 4154871 h 4154872"/>
              <a:gd name="connsiteX2" fmla="*/ 0 w 5952142"/>
              <a:gd name="connsiteY2" fmla="*/ 2858353 h 4154872"/>
              <a:gd name="connsiteX3" fmla="*/ 3047046 w 5952142"/>
              <a:gd name="connsiteY3" fmla="*/ 0 h 415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52142" h="4154872">
                <a:moveTo>
                  <a:pt x="5952142" y="4154872"/>
                </a:moveTo>
                <a:lnTo>
                  <a:pt x="0" y="4154871"/>
                </a:lnTo>
                <a:lnTo>
                  <a:pt x="0" y="2858353"/>
                </a:lnTo>
                <a:lnTo>
                  <a:pt x="3047046" y="0"/>
                </a:lnTo>
                <a:close/>
              </a:path>
            </a:pathLst>
          </a:custGeom>
          <a:gradFill>
            <a:gsLst>
              <a:gs pos="0">
                <a:srgbClr val="FFDA19"/>
              </a:gs>
              <a:gs pos="78000">
                <a:srgbClr val="D1154A"/>
              </a:gs>
              <a:gs pos="44000">
                <a:srgbClr val="FF8333"/>
              </a:gs>
            </a:gsLst>
            <a:lin ang="5400000" scaled="1"/>
          </a:gradFill>
          <a:ln>
            <a:noFill/>
          </a:ln>
          <a:effectLst>
            <a:outerShdw blurRad="3175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302D9E5-02E5-484F-BEC2-5ED903CBB9AD}"/>
              </a:ext>
            </a:extLst>
          </p:cNvPr>
          <p:cNvGrpSpPr/>
          <p:nvPr/>
        </p:nvGrpSpPr>
        <p:grpSpPr>
          <a:xfrm>
            <a:off x="5527227" y="835207"/>
            <a:ext cx="800452" cy="800452"/>
            <a:chOff x="3695700" y="193005"/>
            <a:chExt cx="1943100" cy="1943100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63B1CC1B-8441-4938-8C65-859D7BB010FB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ellipse">
              <a:avLst/>
            </a:prstGeom>
            <a:gradFill>
              <a:gsLst>
                <a:gs pos="0">
                  <a:srgbClr val="FFDA19"/>
                </a:gs>
                <a:gs pos="78000">
                  <a:srgbClr val="D1154A"/>
                </a:gs>
                <a:gs pos="44000">
                  <a:srgbClr val="FF833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DABFF082-A9FC-48F6-A132-F150BB902F8D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4CD9A2C4-5D2F-4A33-8D29-68CC32DB5F32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823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FB4DCB2A-D7EC-44FA-97AE-8A56EB2CE3E3}"/>
              </a:ext>
            </a:extLst>
          </p:cNvPr>
          <p:cNvSpPr/>
          <p:nvPr/>
        </p:nvSpPr>
        <p:spPr>
          <a:xfrm rot="5400000">
            <a:off x="-2357" y="-2"/>
            <a:ext cx="4536257" cy="4536257"/>
          </a:xfrm>
          <a:prstGeom prst="rtTriangle">
            <a:avLst/>
          </a:prstGeom>
          <a:gradFill flip="none" rotWithShape="1">
            <a:gsLst>
              <a:gs pos="0">
                <a:srgbClr val="EAF1F7"/>
              </a:gs>
              <a:gs pos="100000">
                <a:srgbClr val="EAF1F7">
                  <a:alpha val="0"/>
                </a:srgbClr>
              </a:gs>
              <a:gs pos="53000">
                <a:srgbClr val="EAF1F7">
                  <a:alpha val="18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79267C6A-2E37-458F-BD73-D532F7E00EF1}"/>
              </a:ext>
            </a:extLst>
          </p:cNvPr>
          <p:cNvSpPr/>
          <p:nvPr/>
        </p:nvSpPr>
        <p:spPr>
          <a:xfrm rot="5400000">
            <a:off x="0" y="0"/>
            <a:ext cx="1771650" cy="1771650"/>
          </a:xfrm>
          <a:prstGeom prst="rtTriangle">
            <a:avLst/>
          </a:prstGeom>
          <a:gradFill>
            <a:gsLst>
              <a:gs pos="0">
                <a:srgbClr val="DA1947"/>
              </a:gs>
              <a:gs pos="100000">
                <a:srgbClr val="F5275B"/>
              </a:gs>
              <a:gs pos="53000">
                <a:srgbClr val="F5275B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ight Triangle 1">
            <a:extLst>
              <a:ext uri="{FF2B5EF4-FFF2-40B4-BE49-F238E27FC236}">
                <a16:creationId xmlns:a16="http://schemas.microsoft.com/office/drawing/2014/main" id="{EA777C81-175A-44D8-85AA-172EF95809C8}"/>
              </a:ext>
            </a:extLst>
          </p:cNvPr>
          <p:cNvSpPr/>
          <p:nvPr/>
        </p:nvSpPr>
        <p:spPr>
          <a:xfrm rot="5400000">
            <a:off x="0" y="0"/>
            <a:ext cx="1295400" cy="1295400"/>
          </a:xfrm>
          <a:prstGeom prst="rtTriangle">
            <a:avLst/>
          </a:prstGeom>
          <a:solidFill>
            <a:srgbClr val="334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FB80FF2-0CCE-4DF8-B206-92060C0E0DC2}"/>
              </a:ext>
            </a:extLst>
          </p:cNvPr>
          <p:cNvSpPr/>
          <p:nvPr/>
        </p:nvSpPr>
        <p:spPr>
          <a:xfrm rot="5400000">
            <a:off x="1019174" y="0"/>
            <a:ext cx="1295400" cy="1295400"/>
          </a:xfrm>
          <a:custGeom>
            <a:avLst/>
            <a:gdLst>
              <a:gd name="connsiteX0" fmla="*/ 0 w 1771650"/>
              <a:gd name="connsiteY0" fmla="*/ 476250 h 1771650"/>
              <a:gd name="connsiteX1" fmla="*/ 0 w 1771650"/>
              <a:gd name="connsiteY1" fmla="*/ 0 h 1771650"/>
              <a:gd name="connsiteX2" fmla="*/ 1771650 w 1771650"/>
              <a:gd name="connsiteY2" fmla="*/ 1771650 h 1771650"/>
              <a:gd name="connsiteX3" fmla="*/ 1295400 w 1771650"/>
              <a:gd name="connsiteY3" fmla="*/ 1771650 h 1771650"/>
              <a:gd name="connsiteX4" fmla="*/ 0 w 1771650"/>
              <a:gd name="connsiteY4" fmla="*/ 47625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1650" h="1771650">
                <a:moveTo>
                  <a:pt x="0" y="476250"/>
                </a:moveTo>
                <a:lnTo>
                  <a:pt x="0" y="0"/>
                </a:lnTo>
                <a:lnTo>
                  <a:pt x="1771650" y="1771650"/>
                </a:lnTo>
                <a:lnTo>
                  <a:pt x="1295400" y="1771650"/>
                </a:lnTo>
                <a:lnTo>
                  <a:pt x="0" y="476250"/>
                </a:lnTo>
                <a:close/>
              </a:path>
            </a:pathLst>
          </a:custGeom>
          <a:solidFill>
            <a:srgbClr val="334C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8A4E09-5BE2-4AC7-9C82-39605893B881}"/>
              </a:ext>
            </a:extLst>
          </p:cNvPr>
          <p:cNvGrpSpPr/>
          <p:nvPr/>
        </p:nvGrpSpPr>
        <p:grpSpPr>
          <a:xfrm flipV="1">
            <a:off x="0" y="3686175"/>
            <a:ext cx="3162300" cy="3162300"/>
            <a:chOff x="1666874" y="2286000"/>
            <a:chExt cx="1771650" cy="1771650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C089534E-C94B-44EA-94FA-FDC022B3E545}"/>
                </a:ext>
              </a:extLst>
            </p:cNvPr>
            <p:cNvSpPr/>
            <p:nvPr/>
          </p:nvSpPr>
          <p:spPr>
            <a:xfrm rot="5400000">
              <a:off x="1666874" y="2286000"/>
              <a:ext cx="1771650" cy="1771650"/>
            </a:xfrm>
            <a:prstGeom prst="rtTriangle">
              <a:avLst/>
            </a:prstGeom>
            <a:gradFill>
              <a:gsLst>
                <a:gs pos="0">
                  <a:srgbClr val="DA1947"/>
                </a:gs>
                <a:gs pos="100000">
                  <a:srgbClr val="F5275B"/>
                </a:gs>
                <a:gs pos="53000">
                  <a:srgbClr val="F5275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181B7D82-0970-4BBA-93FD-97B6DD4EB01D}"/>
                </a:ext>
              </a:extLst>
            </p:cNvPr>
            <p:cNvSpPr/>
            <p:nvPr/>
          </p:nvSpPr>
          <p:spPr>
            <a:xfrm rot="5400000">
              <a:off x="1666874" y="2286000"/>
              <a:ext cx="1295400" cy="1295400"/>
            </a:xfrm>
            <a:prstGeom prst="rtTriangle">
              <a:avLst/>
            </a:prstGeom>
            <a:solidFill>
              <a:srgbClr val="334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197D884-4378-4C25-A98A-D25C1247366D}"/>
              </a:ext>
            </a:extLst>
          </p:cNvPr>
          <p:cNvCxnSpPr/>
          <p:nvPr/>
        </p:nvCxnSpPr>
        <p:spPr>
          <a:xfrm>
            <a:off x="-152401" y="3298006"/>
            <a:ext cx="3638550" cy="3638550"/>
          </a:xfrm>
          <a:prstGeom prst="line">
            <a:avLst/>
          </a:prstGeom>
          <a:ln>
            <a:solidFill>
              <a:srgbClr val="334C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6213415-CCF7-4499-AEEC-728159CBF847}"/>
              </a:ext>
            </a:extLst>
          </p:cNvPr>
          <p:cNvCxnSpPr>
            <a:cxnSpLocks/>
          </p:cNvCxnSpPr>
          <p:nvPr/>
        </p:nvCxnSpPr>
        <p:spPr>
          <a:xfrm flipH="1">
            <a:off x="376237" y="533349"/>
            <a:ext cx="1559744" cy="1559744"/>
          </a:xfrm>
          <a:prstGeom prst="line">
            <a:avLst/>
          </a:prstGeom>
          <a:ln>
            <a:solidFill>
              <a:srgbClr val="DA1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6D994F6B-4ACB-45FA-95EC-F8EE2BD6B2A0}"/>
              </a:ext>
            </a:extLst>
          </p:cNvPr>
          <p:cNvSpPr/>
          <p:nvPr/>
        </p:nvSpPr>
        <p:spPr>
          <a:xfrm rot="16200000">
            <a:off x="4610102" y="2312218"/>
            <a:ext cx="4536257" cy="4536257"/>
          </a:xfrm>
          <a:prstGeom prst="rtTriangle">
            <a:avLst/>
          </a:prstGeom>
          <a:gradFill flip="none" rotWithShape="1">
            <a:gsLst>
              <a:gs pos="0">
                <a:srgbClr val="EAF1F7"/>
              </a:gs>
              <a:gs pos="100000">
                <a:srgbClr val="EAF1F7">
                  <a:alpha val="0"/>
                </a:srgbClr>
              </a:gs>
              <a:gs pos="53000">
                <a:srgbClr val="EAF1F7">
                  <a:alpha val="18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BFFC72-F1D2-40A6-A3A5-D65A4A5C7D6B}"/>
              </a:ext>
            </a:extLst>
          </p:cNvPr>
          <p:cNvGrpSpPr/>
          <p:nvPr/>
        </p:nvGrpSpPr>
        <p:grpSpPr>
          <a:xfrm rot="10800000" flipV="1">
            <a:off x="5981700" y="-39331"/>
            <a:ext cx="3162300" cy="3162300"/>
            <a:chOff x="1666874" y="2286000"/>
            <a:chExt cx="1771650" cy="1771650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1E472E95-C17C-4D27-88CF-28B0CD1ADCBD}"/>
                </a:ext>
              </a:extLst>
            </p:cNvPr>
            <p:cNvSpPr/>
            <p:nvPr/>
          </p:nvSpPr>
          <p:spPr>
            <a:xfrm rot="5400000">
              <a:off x="1666874" y="2286000"/>
              <a:ext cx="1771650" cy="1771650"/>
            </a:xfrm>
            <a:prstGeom prst="rtTriangle">
              <a:avLst/>
            </a:prstGeom>
            <a:gradFill>
              <a:gsLst>
                <a:gs pos="0">
                  <a:srgbClr val="DA1947"/>
                </a:gs>
                <a:gs pos="100000">
                  <a:srgbClr val="F5275B"/>
                </a:gs>
                <a:gs pos="53000">
                  <a:srgbClr val="F5275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Right Triangle 22">
              <a:extLst>
                <a:ext uri="{FF2B5EF4-FFF2-40B4-BE49-F238E27FC236}">
                  <a16:creationId xmlns:a16="http://schemas.microsoft.com/office/drawing/2014/main" id="{7E3F079F-ED5A-4812-ADD6-75D1E51C7DCD}"/>
                </a:ext>
              </a:extLst>
            </p:cNvPr>
            <p:cNvSpPr/>
            <p:nvPr/>
          </p:nvSpPr>
          <p:spPr>
            <a:xfrm rot="5400000">
              <a:off x="1666874" y="2286000"/>
              <a:ext cx="1295400" cy="1295400"/>
            </a:xfrm>
            <a:prstGeom prst="rtTriangle">
              <a:avLst/>
            </a:prstGeom>
            <a:gradFill>
              <a:gsLst>
                <a:gs pos="0">
                  <a:srgbClr val="C40F38"/>
                </a:gs>
                <a:gs pos="100000">
                  <a:srgbClr val="E92D5A">
                    <a:alpha val="0"/>
                  </a:srgbClr>
                </a:gs>
                <a:gs pos="53000">
                  <a:srgbClr val="E92D5A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AEB0F9-D697-44C0-A94F-B3C6570EA46F}"/>
              </a:ext>
            </a:extLst>
          </p:cNvPr>
          <p:cNvGrpSpPr/>
          <p:nvPr/>
        </p:nvGrpSpPr>
        <p:grpSpPr>
          <a:xfrm rot="10800000">
            <a:off x="7105650" y="4860106"/>
            <a:ext cx="2038350" cy="2038350"/>
            <a:chOff x="1666874" y="2286000"/>
            <a:chExt cx="1771650" cy="1771650"/>
          </a:xfrm>
        </p:grpSpPr>
        <p:sp>
          <p:nvSpPr>
            <p:cNvPr id="26" name="Right Triangle 25">
              <a:extLst>
                <a:ext uri="{FF2B5EF4-FFF2-40B4-BE49-F238E27FC236}">
                  <a16:creationId xmlns:a16="http://schemas.microsoft.com/office/drawing/2014/main" id="{5C729AA3-1295-46AD-B65D-481A887DC6BE}"/>
                </a:ext>
              </a:extLst>
            </p:cNvPr>
            <p:cNvSpPr/>
            <p:nvPr/>
          </p:nvSpPr>
          <p:spPr>
            <a:xfrm rot="5400000">
              <a:off x="1666874" y="2286000"/>
              <a:ext cx="1771650" cy="1771650"/>
            </a:xfrm>
            <a:prstGeom prst="rtTriangle">
              <a:avLst/>
            </a:prstGeom>
            <a:gradFill>
              <a:gsLst>
                <a:gs pos="0">
                  <a:srgbClr val="334C71"/>
                </a:gs>
                <a:gs pos="100000">
                  <a:srgbClr val="F5275B"/>
                </a:gs>
                <a:gs pos="53000">
                  <a:srgbClr val="334C7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7" name="Right Triangle 26">
              <a:extLst>
                <a:ext uri="{FF2B5EF4-FFF2-40B4-BE49-F238E27FC236}">
                  <a16:creationId xmlns:a16="http://schemas.microsoft.com/office/drawing/2014/main" id="{1B054007-6D34-408B-9187-FB772189D697}"/>
                </a:ext>
              </a:extLst>
            </p:cNvPr>
            <p:cNvSpPr/>
            <p:nvPr/>
          </p:nvSpPr>
          <p:spPr>
            <a:xfrm rot="5400000">
              <a:off x="1666874" y="2286000"/>
              <a:ext cx="1295400" cy="1295400"/>
            </a:xfrm>
            <a:prstGeom prst="rtTriangle">
              <a:avLst/>
            </a:prstGeom>
            <a:gradFill>
              <a:gsLst>
                <a:gs pos="0">
                  <a:srgbClr val="C40F38"/>
                </a:gs>
                <a:gs pos="100000">
                  <a:srgbClr val="334C71"/>
                </a:gs>
                <a:gs pos="53000">
                  <a:srgbClr val="334C7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1723023-88AD-4904-86D3-EB6DED4B966E}"/>
              </a:ext>
            </a:extLst>
          </p:cNvPr>
          <p:cNvSpPr/>
          <p:nvPr/>
        </p:nvSpPr>
        <p:spPr>
          <a:xfrm rot="16200000">
            <a:off x="6567745" y="5581649"/>
            <a:ext cx="1295400" cy="1295400"/>
          </a:xfrm>
          <a:custGeom>
            <a:avLst/>
            <a:gdLst>
              <a:gd name="connsiteX0" fmla="*/ 0 w 1771650"/>
              <a:gd name="connsiteY0" fmla="*/ 476250 h 1771650"/>
              <a:gd name="connsiteX1" fmla="*/ 0 w 1771650"/>
              <a:gd name="connsiteY1" fmla="*/ 0 h 1771650"/>
              <a:gd name="connsiteX2" fmla="*/ 1771650 w 1771650"/>
              <a:gd name="connsiteY2" fmla="*/ 1771650 h 1771650"/>
              <a:gd name="connsiteX3" fmla="*/ 1295400 w 1771650"/>
              <a:gd name="connsiteY3" fmla="*/ 1771650 h 1771650"/>
              <a:gd name="connsiteX4" fmla="*/ 0 w 1771650"/>
              <a:gd name="connsiteY4" fmla="*/ 47625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1650" h="1771650">
                <a:moveTo>
                  <a:pt x="0" y="476250"/>
                </a:moveTo>
                <a:lnTo>
                  <a:pt x="0" y="0"/>
                </a:lnTo>
                <a:lnTo>
                  <a:pt x="1771650" y="1771650"/>
                </a:lnTo>
                <a:lnTo>
                  <a:pt x="1295400" y="1771650"/>
                </a:lnTo>
                <a:lnTo>
                  <a:pt x="0" y="476250"/>
                </a:lnTo>
                <a:close/>
              </a:path>
            </a:pathLst>
          </a:custGeom>
          <a:gradFill>
            <a:gsLst>
              <a:gs pos="0">
                <a:srgbClr val="E92D5A"/>
              </a:gs>
              <a:gs pos="100000">
                <a:srgbClr val="334C71"/>
              </a:gs>
              <a:gs pos="53000">
                <a:srgbClr val="C40F3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D4ED415-9B4D-4E06-B840-9355B9E7A054}"/>
              </a:ext>
            </a:extLst>
          </p:cNvPr>
          <p:cNvCxnSpPr>
            <a:cxnSpLocks/>
          </p:cNvCxnSpPr>
          <p:nvPr/>
        </p:nvCxnSpPr>
        <p:spPr>
          <a:xfrm flipH="1">
            <a:off x="7208018" y="4402906"/>
            <a:ext cx="1559744" cy="1559744"/>
          </a:xfrm>
          <a:prstGeom prst="line">
            <a:avLst/>
          </a:prstGeom>
          <a:ln>
            <a:solidFill>
              <a:srgbClr val="DA1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366E2FB-8B2A-435C-9DD5-225470C41AED}"/>
              </a:ext>
            </a:extLst>
          </p:cNvPr>
          <p:cNvCxnSpPr>
            <a:cxnSpLocks/>
          </p:cNvCxnSpPr>
          <p:nvPr/>
        </p:nvCxnSpPr>
        <p:spPr>
          <a:xfrm>
            <a:off x="5657852" y="-78660"/>
            <a:ext cx="3658828" cy="3658828"/>
          </a:xfrm>
          <a:prstGeom prst="line">
            <a:avLst/>
          </a:prstGeom>
          <a:ln>
            <a:solidFill>
              <a:srgbClr val="DA19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2891C578-3874-438A-A8CA-BA4650083912}"/>
              </a:ext>
            </a:extLst>
          </p:cNvPr>
          <p:cNvSpPr/>
          <p:nvPr/>
        </p:nvSpPr>
        <p:spPr>
          <a:xfrm>
            <a:off x="3025645" y="1246150"/>
            <a:ext cx="3239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142340"/>
                </a:soli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E4B8FE3-674E-446C-A47A-09405B36949E}"/>
              </a:ext>
            </a:extLst>
          </p:cNvPr>
          <p:cNvSpPr/>
          <p:nvPr/>
        </p:nvSpPr>
        <p:spPr>
          <a:xfrm>
            <a:off x="3908099" y="2421441"/>
            <a:ext cx="147508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Presented to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99060A4-4BD7-44ED-BD9B-BF9ED81D0332}"/>
              </a:ext>
            </a:extLst>
          </p:cNvPr>
          <p:cNvSpPr/>
          <p:nvPr/>
        </p:nvSpPr>
        <p:spPr>
          <a:xfrm>
            <a:off x="3126635" y="1833907"/>
            <a:ext cx="303801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/>
                </a:solidFill>
                <a:latin typeface="Barlow" panose="00000500000000000000" pitchFamily="2" charset="0"/>
              </a:rPr>
              <a:t>Number : 1234/ABC/TA/2021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6B04697-15DA-4633-B176-E598AD1C9D3A}"/>
              </a:ext>
            </a:extLst>
          </p:cNvPr>
          <p:cNvSpPr/>
          <p:nvPr/>
        </p:nvSpPr>
        <p:spPr>
          <a:xfrm>
            <a:off x="3116216" y="2914673"/>
            <a:ext cx="30588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u="sng" cap="none" spc="0" dirty="0">
                <a:ln w="0"/>
                <a:solidFill>
                  <a:srgbClr val="142340"/>
                </a:solidFill>
                <a:latin typeface="Bahnschrift Light Condensed" panose="020B0502040204020203" pitchFamily="34" charset="0"/>
              </a:rPr>
              <a:t>NAME SURNAME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CAC973-6D03-4B55-B863-906765F899C1}"/>
              </a:ext>
            </a:extLst>
          </p:cNvPr>
          <p:cNvSpPr/>
          <p:nvPr/>
        </p:nvSpPr>
        <p:spPr>
          <a:xfrm>
            <a:off x="2873365" y="3649745"/>
            <a:ext cx="35445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Add anything details here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651BB4-5DB6-4877-ABD7-E8A227090752}"/>
              </a:ext>
            </a:extLst>
          </p:cNvPr>
          <p:cNvSpPr txBox="1"/>
          <p:nvPr/>
        </p:nvSpPr>
        <p:spPr>
          <a:xfrm>
            <a:off x="1819276" y="420096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E346A02-3856-4EA7-89B8-6681EF4E9895}"/>
              </a:ext>
            </a:extLst>
          </p:cNvPr>
          <p:cNvSpPr/>
          <p:nvPr/>
        </p:nvSpPr>
        <p:spPr>
          <a:xfrm>
            <a:off x="3891045" y="4840277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0D3050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0D3050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0D3050"/>
                </a:solidFill>
              </a:rPr>
              <a:t> March 2021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8FAC4B0-5E8D-4647-B4D3-74F3860F91D5}"/>
              </a:ext>
            </a:extLst>
          </p:cNvPr>
          <p:cNvSpPr/>
          <p:nvPr/>
        </p:nvSpPr>
        <p:spPr>
          <a:xfrm>
            <a:off x="3907801" y="5587004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D3050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E4F8642-1B04-453B-852F-D6835D7784A3}"/>
              </a:ext>
            </a:extLst>
          </p:cNvPr>
          <p:cNvSpPr/>
          <p:nvPr/>
        </p:nvSpPr>
        <p:spPr>
          <a:xfrm>
            <a:off x="4168969" y="5838527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9A5C6D8-B974-465E-ADED-C843FF44A8B6}"/>
              </a:ext>
            </a:extLst>
          </p:cNvPr>
          <p:cNvGrpSpPr/>
          <p:nvPr/>
        </p:nvGrpSpPr>
        <p:grpSpPr>
          <a:xfrm>
            <a:off x="4205473" y="216960"/>
            <a:ext cx="1009525" cy="1009525"/>
            <a:chOff x="3695700" y="193005"/>
            <a:chExt cx="1943100" cy="1943100"/>
          </a:xfrm>
        </p:grpSpPr>
        <p:sp>
          <p:nvSpPr>
            <p:cNvPr id="43" name="Diamond 42">
              <a:extLst>
                <a:ext uri="{FF2B5EF4-FFF2-40B4-BE49-F238E27FC236}">
                  <a16:creationId xmlns:a16="http://schemas.microsoft.com/office/drawing/2014/main" id="{0B4C1BEE-4946-4661-83D1-629CB8FA447A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solidFill>
              <a:srgbClr val="163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5D55727-8616-417D-BAB3-5839D4C6CCDC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E92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525ED75-6620-4A50-B33F-82D81820D2CC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311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1B546CF-68C4-43B4-ADD3-3369A7912AF8}"/>
              </a:ext>
            </a:extLst>
          </p:cNvPr>
          <p:cNvSpPr/>
          <p:nvPr/>
        </p:nvSpPr>
        <p:spPr>
          <a:xfrm flipH="1">
            <a:off x="4467222" y="-76204"/>
            <a:ext cx="4524281" cy="7010401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 flip="none" rotWithShape="1">
            <a:gsLst>
              <a:gs pos="0">
                <a:srgbClr val="EAF1F7">
                  <a:alpha val="0"/>
                </a:srgbClr>
              </a:gs>
              <a:gs pos="100000">
                <a:srgbClr val="EAF1F7"/>
              </a:gs>
              <a:gs pos="53000">
                <a:srgbClr val="EAF1F7">
                  <a:alpha val="11000"/>
                </a:srgbClr>
              </a:gs>
            </a:gsLst>
            <a:lin ang="81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A4D117E-838F-4A00-87D6-5D2F62A32FBD}"/>
              </a:ext>
            </a:extLst>
          </p:cNvPr>
          <p:cNvSpPr/>
          <p:nvPr/>
        </p:nvSpPr>
        <p:spPr>
          <a:xfrm rot="10800000" flipH="1">
            <a:off x="1" y="-1"/>
            <a:ext cx="4524281" cy="7010401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 flip="none" rotWithShape="1">
            <a:gsLst>
              <a:gs pos="0">
                <a:srgbClr val="EAF1F7">
                  <a:alpha val="0"/>
                </a:srgbClr>
              </a:gs>
              <a:gs pos="100000">
                <a:srgbClr val="EAF1F7"/>
              </a:gs>
              <a:gs pos="53000">
                <a:srgbClr val="EAF1F7">
                  <a:alpha val="11000"/>
                </a:srgbClr>
              </a:gs>
            </a:gsLst>
            <a:lin ang="81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FE808B16-ABC2-418D-9EFA-D2ADEE19C700}"/>
              </a:ext>
            </a:extLst>
          </p:cNvPr>
          <p:cNvSpPr/>
          <p:nvPr/>
        </p:nvSpPr>
        <p:spPr>
          <a:xfrm flipH="1">
            <a:off x="6877050" y="0"/>
            <a:ext cx="2171700" cy="6858001"/>
          </a:xfrm>
          <a:custGeom>
            <a:avLst/>
            <a:gdLst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1100" h="6858001">
                <a:moveTo>
                  <a:pt x="0" y="0"/>
                </a:moveTo>
                <a:lnTo>
                  <a:pt x="1181100" y="0"/>
                </a:lnTo>
                <a:cubicBezTo>
                  <a:pt x="-95250" y="2514600"/>
                  <a:pt x="247650" y="5581651"/>
                  <a:pt x="1181100" y="6858001"/>
                </a:cubicBez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476D"/>
              </a:gs>
              <a:gs pos="100000">
                <a:srgbClr val="FF476D"/>
              </a:gs>
              <a:gs pos="53000">
                <a:srgbClr val="B71547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</a:t>
            </a:r>
            <a:endParaRPr lang="en-ID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D33FC2A8-3DC8-47A2-9D97-12AE49AB26F0}"/>
              </a:ext>
            </a:extLst>
          </p:cNvPr>
          <p:cNvSpPr/>
          <p:nvPr/>
        </p:nvSpPr>
        <p:spPr>
          <a:xfrm rot="10800000" flipH="1" flipV="1">
            <a:off x="0" y="895348"/>
            <a:ext cx="3848098" cy="5962651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>
            <a:gsLst>
              <a:gs pos="0">
                <a:srgbClr val="192C47"/>
              </a:gs>
              <a:gs pos="100000">
                <a:srgbClr val="334C71"/>
              </a:gs>
              <a:gs pos="53000">
                <a:srgbClr val="3B5681"/>
              </a:gs>
            </a:gsLst>
            <a:lin ang="0" scaled="1"/>
          </a:gra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B6025E-144A-4E74-8557-EC2BAB924F26}"/>
              </a:ext>
            </a:extLst>
          </p:cNvPr>
          <p:cNvSpPr/>
          <p:nvPr/>
        </p:nvSpPr>
        <p:spPr>
          <a:xfrm>
            <a:off x="0" y="-1"/>
            <a:ext cx="1181100" cy="6858001"/>
          </a:xfrm>
          <a:custGeom>
            <a:avLst/>
            <a:gdLst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1100" h="6858001">
                <a:moveTo>
                  <a:pt x="0" y="0"/>
                </a:moveTo>
                <a:lnTo>
                  <a:pt x="1181100" y="0"/>
                </a:lnTo>
                <a:cubicBezTo>
                  <a:pt x="-628650" y="2305050"/>
                  <a:pt x="247650" y="5581651"/>
                  <a:pt x="1181100" y="6858001"/>
                </a:cubicBez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476D"/>
              </a:gs>
              <a:gs pos="100000">
                <a:srgbClr val="FF476D"/>
              </a:gs>
              <a:gs pos="53000">
                <a:srgbClr val="B7154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8329EA4D-468D-4743-B552-8930CCA5F9C5}"/>
              </a:ext>
            </a:extLst>
          </p:cNvPr>
          <p:cNvSpPr/>
          <p:nvPr/>
        </p:nvSpPr>
        <p:spPr>
          <a:xfrm rot="10800000" flipV="1">
            <a:off x="6972300" y="895347"/>
            <a:ext cx="2171700" cy="5962651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>
            <a:gsLst>
              <a:gs pos="0">
                <a:srgbClr val="192C47"/>
              </a:gs>
              <a:gs pos="100000">
                <a:srgbClr val="334C71"/>
              </a:gs>
              <a:gs pos="53000">
                <a:srgbClr val="3B5681"/>
              </a:gs>
            </a:gsLst>
            <a:lin ang="0" scaled="1"/>
          </a:gra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C477C44-9164-4A9B-AC97-3C3C46D6F7DC}"/>
              </a:ext>
            </a:extLst>
          </p:cNvPr>
          <p:cNvSpPr/>
          <p:nvPr/>
        </p:nvSpPr>
        <p:spPr>
          <a:xfrm flipH="1">
            <a:off x="7962900" y="-3"/>
            <a:ext cx="1181100" cy="6858001"/>
          </a:xfrm>
          <a:custGeom>
            <a:avLst/>
            <a:gdLst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  <a:gd name="connsiteX0" fmla="*/ 0 w 1181100"/>
              <a:gd name="connsiteY0" fmla="*/ 0 h 6858001"/>
              <a:gd name="connsiteX1" fmla="*/ 1181100 w 1181100"/>
              <a:gd name="connsiteY1" fmla="*/ 0 h 6858001"/>
              <a:gd name="connsiteX2" fmla="*/ 1181100 w 1181100"/>
              <a:gd name="connsiteY2" fmla="*/ 6858001 h 6858001"/>
              <a:gd name="connsiteX3" fmla="*/ 0 w 1181100"/>
              <a:gd name="connsiteY3" fmla="*/ 6858001 h 6858001"/>
              <a:gd name="connsiteX4" fmla="*/ 0 w 1181100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1100" h="6858001">
                <a:moveTo>
                  <a:pt x="0" y="0"/>
                </a:moveTo>
                <a:lnTo>
                  <a:pt x="1181100" y="0"/>
                </a:lnTo>
                <a:cubicBezTo>
                  <a:pt x="-95250" y="2514600"/>
                  <a:pt x="247650" y="5581651"/>
                  <a:pt x="1181100" y="6858001"/>
                </a:cubicBez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FF476D"/>
              </a:gs>
              <a:gs pos="100000">
                <a:srgbClr val="FF476D"/>
              </a:gs>
              <a:gs pos="53000">
                <a:srgbClr val="B7154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1228AA-B230-4CD1-B4E1-159F484919B3}"/>
              </a:ext>
            </a:extLst>
          </p:cNvPr>
          <p:cNvSpPr/>
          <p:nvPr/>
        </p:nvSpPr>
        <p:spPr>
          <a:xfrm>
            <a:off x="3025645" y="1246150"/>
            <a:ext cx="3239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142340"/>
                </a:soli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87072E1-2977-41B2-85D6-82C2E04A7DC6}"/>
              </a:ext>
            </a:extLst>
          </p:cNvPr>
          <p:cNvSpPr/>
          <p:nvPr/>
        </p:nvSpPr>
        <p:spPr>
          <a:xfrm>
            <a:off x="3508151" y="2421441"/>
            <a:ext cx="227498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Proudly Presented 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03AEF7-EDE3-4A80-A021-CDE7E557BDC8}"/>
              </a:ext>
            </a:extLst>
          </p:cNvPr>
          <p:cNvSpPr/>
          <p:nvPr/>
        </p:nvSpPr>
        <p:spPr>
          <a:xfrm>
            <a:off x="3126635" y="1833907"/>
            <a:ext cx="303801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/>
                </a:solidFill>
                <a:latin typeface="Barlow" panose="00000500000000000000" pitchFamily="2" charset="0"/>
              </a:rPr>
              <a:t>Number : 1234/ABC/TA/2021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6F275F-8898-45A1-B5B9-45C443B97040}"/>
              </a:ext>
            </a:extLst>
          </p:cNvPr>
          <p:cNvSpPr/>
          <p:nvPr/>
        </p:nvSpPr>
        <p:spPr>
          <a:xfrm>
            <a:off x="2942293" y="2914673"/>
            <a:ext cx="340670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u="sng" cap="none" spc="0" dirty="0">
                <a:ln w="0"/>
                <a:solidFill>
                  <a:srgbClr val="FF6D8C"/>
                </a:solidFill>
                <a:latin typeface="High Summit" panose="02000500000000000000" pitchFamily="2" charset="0"/>
              </a:rPr>
              <a:t>Name Surname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FCA35D-E6A7-4B65-B949-9ED0F7801559}"/>
              </a:ext>
            </a:extLst>
          </p:cNvPr>
          <p:cNvSpPr/>
          <p:nvPr/>
        </p:nvSpPr>
        <p:spPr>
          <a:xfrm>
            <a:off x="2873365" y="3649745"/>
            <a:ext cx="35445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Add anything details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FE929F-B3A9-4A0E-99CE-A3FE3EAA7432}"/>
              </a:ext>
            </a:extLst>
          </p:cNvPr>
          <p:cNvSpPr txBox="1"/>
          <p:nvPr/>
        </p:nvSpPr>
        <p:spPr>
          <a:xfrm>
            <a:off x="1819276" y="420096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2A7CD4-4F09-492C-98FE-91B0D665C900}"/>
              </a:ext>
            </a:extLst>
          </p:cNvPr>
          <p:cNvSpPr/>
          <p:nvPr/>
        </p:nvSpPr>
        <p:spPr>
          <a:xfrm>
            <a:off x="3876972" y="4840277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0D3050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0D3050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0D3050"/>
                </a:solidFill>
              </a:rPr>
              <a:t> March 2021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81E6A8-E331-4394-A151-4EB2B5F4E48D}"/>
              </a:ext>
            </a:extLst>
          </p:cNvPr>
          <p:cNvSpPr/>
          <p:nvPr/>
        </p:nvSpPr>
        <p:spPr>
          <a:xfrm>
            <a:off x="3874436" y="5587004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0D3050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516CFE0-5F58-4F91-8A99-30391E413074}"/>
              </a:ext>
            </a:extLst>
          </p:cNvPr>
          <p:cNvSpPr/>
          <p:nvPr/>
        </p:nvSpPr>
        <p:spPr>
          <a:xfrm>
            <a:off x="4174199" y="5838527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6AAFC9E-187E-417C-B57B-45785CC45007}"/>
              </a:ext>
            </a:extLst>
          </p:cNvPr>
          <p:cNvGrpSpPr/>
          <p:nvPr/>
        </p:nvGrpSpPr>
        <p:grpSpPr>
          <a:xfrm>
            <a:off x="4140878" y="216960"/>
            <a:ext cx="1009525" cy="1009525"/>
            <a:chOff x="3695700" y="193005"/>
            <a:chExt cx="1943100" cy="1943100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A57996BB-D22E-4E68-8690-A947D8CEDD2C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solidFill>
              <a:srgbClr val="163B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39A1C7B-DCED-4651-B633-AA4669403449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E92D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E929C86-02A1-41CB-9AFA-95751F4F5FAD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7005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A3646"/>
            </a:gs>
            <a:gs pos="98000">
              <a:srgbClr val="101721"/>
            </a:gs>
            <a:gs pos="44000">
              <a:srgbClr val="1C2632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6251D8D-49CE-4B3B-8120-5226F21E504B}"/>
              </a:ext>
            </a:extLst>
          </p:cNvPr>
          <p:cNvSpPr/>
          <p:nvPr/>
        </p:nvSpPr>
        <p:spPr>
          <a:xfrm>
            <a:off x="1825318" y="2587281"/>
            <a:ext cx="901209" cy="4259928"/>
          </a:xfrm>
          <a:custGeom>
            <a:avLst/>
            <a:gdLst>
              <a:gd name="connsiteX0" fmla="*/ 1199949 w 1199949"/>
              <a:gd name="connsiteY0" fmla="*/ 0 h 4259928"/>
              <a:gd name="connsiteX1" fmla="*/ 1164342 w 1199949"/>
              <a:gd name="connsiteY1" fmla="*/ 97074 h 4259928"/>
              <a:gd name="connsiteX2" fmla="*/ 865991 w 1199949"/>
              <a:gd name="connsiteY2" fmla="*/ 4259928 h 4259928"/>
              <a:gd name="connsiteX3" fmla="*/ 720519 w 1199949"/>
              <a:gd name="connsiteY3" fmla="*/ 4259928 h 4259928"/>
              <a:gd name="connsiteX4" fmla="*/ 1148832 w 1199949"/>
              <a:gd name="connsiteY4" fmla="*/ 97074 h 4259928"/>
              <a:gd name="connsiteX5" fmla="*/ 1199949 w 1199949"/>
              <a:gd name="connsiteY5" fmla="*/ 0 h 425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49" h="4259928">
                <a:moveTo>
                  <a:pt x="1199949" y="0"/>
                </a:moveTo>
                <a:lnTo>
                  <a:pt x="1164342" y="97074"/>
                </a:lnTo>
                <a:cubicBezTo>
                  <a:pt x="680168" y="1355172"/>
                  <a:pt x="-194005" y="2618227"/>
                  <a:pt x="865991" y="4259928"/>
                </a:cubicBezTo>
                <a:lnTo>
                  <a:pt x="720519" y="4259928"/>
                </a:lnTo>
                <a:cubicBezTo>
                  <a:pt x="-801211" y="2618227"/>
                  <a:pt x="453753" y="1355172"/>
                  <a:pt x="1148832" y="97074"/>
                </a:cubicBezTo>
                <a:lnTo>
                  <a:pt x="1199949" y="0"/>
                </a:lnTo>
                <a:close/>
              </a:path>
            </a:pathLst>
          </a:custGeom>
          <a:gradFill flip="none" rotWithShape="1">
            <a:gsLst>
              <a:gs pos="0">
                <a:srgbClr val="9C7848"/>
              </a:gs>
              <a:gs pos="91000">
                <a:srgbClr val="9C7848"/>
              </a:gs>
              <a:gs pos="74000">
                <a:srgbClr val="FBFAE8"/>
              </a:gs>
              <a:gs pos="50000">
                <a:srgbClr val="5C3A1A"/>
              </a:gs>
              <a:gs pos="23000">
                <a:srgbClr val="FBFAE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F2151FC-4376-4842-9EE8-11B04903E197}"/>
              </a:ext>
            </a:extLst>
          </p:cNvPr>
          <p:cNvSpPr/>
          <p:nvPr/>
        </p:nvSpPr>
        <p:spPr>
          <a:xfrm>
            <a:off x="996816" y="0"/>
            <a:ext cx="1613380" cy="6858000"/>
          </a:xfrm>
          <a:custGeom>
            <a:avLst/>
            <a:gdLst>
              <a:gd name="connsiteX0" fmla="*/ 501895 w 1613380"/>
              <a:gd name="connsiteY0" fmla="*/ 0 h 6858000"/>
              <a:gd name="connsiteX1" fmla="*/ 1046181 w 1613380"/>
              <a:gd name="connsiteY1" fmla="*/ 0 h 6858000"/>
              <a:gd name="connsiteX2" fmla="*/ 1046181 w 1613380"/>
              <a:gd name="connsiteY2" fmla="*/ 6858000 h 6858000"/>
              <a:gd name="connsiteX3" fmla="*/ 501895 w 1613380"/>
              <a:gd name="connsiteY3" fmla="*/ 6858000 h 6858000"/>
              <a:gd name="connsiteX4" fmla="*/ 501895 w 1613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3380" h="6858000">
                <a:moveTo>
                  <a:pt x="501895" y="0"/>
                </a:moveTo>
                <a:lnTo>
                  <a:pt x="1046181" y="0"/>
                </a:lnTo>
                <a:cubicBezTo>
                  <a:pt x="2962066" y="2402115"/>
                  <a:pt x="-739076" y="4093029"/>
                  <a:pt x="1046181" y="6858000"/>
                </a:cubicBezTo>
                <a:lnTo>
                  <a:pt x="501895" y="6858000"/>
                </a:lnTo>
                <a:cubicBezTo>
                  <a:pt x="-1283362" y="4093029"/>
                  <a:pt x="2417780" y="2402115"/>
                  <a:pt x="501895" y="0"/>
                </a:cubicBezTo>
                <a:close/>
              </a:path>
            </a:pathLst>
          </a:custGeom>
          <a:gradFill>
            <a:gsLst>
              <a:gs pos="0">
                <a:srgbClr val="5C3A1A"/>
              </a:gs>
              <a:gs pos="100000">
                <a:srgbClr val="5C3A1A"/>
              </a:gs>
              <a:gs pos="65000">
                <a:srgbClr val="FBFAE8"/>
              </a:gs>
              <a:gs pos="37000">
                <a:srgbClr val="9C7848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03188DA-2756-4DEC-8ECA-A7CF594BE128}"/>
              </a:ext>
            </a:extLst>
          </p:cNvPr>
          <p:cNvSpPr/>
          <p:nvPr/>
        </p:nvSpPr>
        <p:spPr>
          <a:xfrm>
            <a:off x="1203532" y="0"/>
            <a:ext cx="1613380" cy="6858000"/>
          </a:xfrm>
          <a:custGeom>
            <a:avLst/>
            <a:gdLst>
              <a:gd name="connsiteX0" fmla="*/ 501895 w 1613380"/>
              <a:gd name="connsiteY0" fmla="*/ 0 h 6858000"/>
              <a:gd name="connsiteX1" fmla="*/ 1046181 w 1613380"/>
              <a:gd name="connsiteY1" fmla="*/ 0 h 6858000"/>
              <a:gd name="connsiteX2" fmla="*/ 1046181 w 1613380"/>
              <a:gd name="connsiteY2" fmla="*/ 6858000 h 6858000"/>
              <a:gd name="connsiteX3" fmla="*/ 501895 w 1613380"/>
              <a:gd name="connsiteY3" fmla="*/ 6858000 h 6858000"/>
              <a:gd name="connsiteX4" fmla="*/ 501895 w 1613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3380" h="6858000">
                <a:moveTo>
                  <a:pt x="501895" y="0"/>
                </a:moveTo>
                <a:lnTo>
                  <a:pt x="1046181" y="0"/>
                </a:lnTo>
                <a:cubicBezTo>
                  <a:pt x="2962066" y="2402115"/>
                  <a:pt x="-739076" y="4093029"/>
                  <a:pt x="1046181" y="6858000"/>
                </a:cubicBezTo>
                <a:lnTo>
                  <a:pt x="501895" y="6858000"/>
                </a:lnTo>
                <a:cubicBezTo>
                  <a:pt x="-1283362" y="4093029"/>
                  <a:pt x="2417780" y="2402115"/>
                  <a:pt x="501895" y="0"/>
                </a:cubicBezTo>
                <a:close/>
              </a:path>
            </a:pathLst>
          </a:custGeom>
          <a:solidFill>
            <a:srgbClr val="141C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8DCEC8-5C9E-4007-A5C0-F0EF85E32E18}"/>
              </a:ext>
            </a:extLst>
          </p:cNvPr>
          <p:cNvSpPr/>
          <p:nvPr/>
        </p:nvSpPr>
        <p:spPr>
          <a:xfrm>
            <a:off x="1098414" y="0"/>
            <a:ext cx="1613380" cy="6858000"/>
          </a:xfrm>
          <a:custGeom>
            <a:avLst/>
            <a:gdLst>
              <a:gd name="connsiteX0" fmla="*/ 501895 w 1613380"/>
              <a:gd name="connsiteY0" fmla="*/ 0 h 6858000"/>
              <a:gd name="connsiteX1" fmla="*/ 1046181 w 1613380"/>
              <a:gd name="connsiteY1" fmla="*/ 0 h 6858000"/>
              <a:gd name="connsiteX2" fmla="*/ 1046181 w 1613380"/>
              <a:gd name="connsiteY2" fmla="*/ 6858000 h 6858000"/>
              <a:gd name="connsiteX3" fmla="*/ 501895 w 1613380"/>
              <a:gd name="connsiteY3" fmla="*/ 6858000 h 6858000"/>
              <a:gd name="connsiteX4" fmla="*/ 501895 w 161338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3380" h="6858000">
                <a:moveTo>
                  <a:pt x="501895" y="0"/>
                </a:moveTo>
                <a:lnTo>
                  <a:pt x="1046181" y="0"/>
                </a:lnTo>
                <a:cubicBezTo>
                  <a:pt x="2962066" y="2402115"/>
                  <a:pt x="-739076" y="4093029"/>
                  <a:pt x="1046181" y="6858000"/>
                </a:cubicBezTo>
                <a:lnTo>
                  <a:pt x="501895" y="6858000"/>
                </a:lnTo>
                <a:cubicBezTo>
                  <a:pt x="-1283362" y="4093029"/>
                  <a:pt x="2417780" y="2402115"/>
                  <a:pt x="501895" y="0"/>
                </a:cubicBezTo>
                <a:close/>
              </a:path>
            </a:pathLst>
          </a:custGeom>
          <a:gradFill>
            <a:gsLst>
              <a:gs pos="0">
                <a:srgbClr val="2A3646"/>
              </a:gs>
              <a:gs pos="78000">
                <a:srgbClr val="101721"/>
              </a:gs>
              <a:gs pos="44000">
                <a:srgbClr val="1C2632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EFF9CB-6771-44BB-863B-55AE55A900B4}"/>
              </a:ext>
            </a:extLst>
          </p:cNvPr>
          <p:cNvSpPr/>
          <p:nvPr/>
        </p:nvSpPr>
        <p:spPr>
          <a:xfrm>
            <a:off x="3163078" y="2222074"/>
            <a:ext cx="279916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rlow" panose="00000500000000000000" pitchFamily="2" charset="0"/>
              </a:rPr>
              <a:t>Proudly Presented :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4A368B-80B2-45EF-B93B-3AC69F82FD7D}"/>
              </a:ext>
            </a:extLst>
          </p:cNvPr>
          <p:cNvSpPr/>
          <p:nvPr/>
        </p:nvSpPr>
        <p:spPr>
          <a:xfrm>
            <a:off x="3167189" y="3462418"/>
            <a:ext cx="27126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Add details anything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A8CC26-33FB-4C9B-99FD-9198C4CBD7C7}"/>
              </a:ext>
            </a:extLst>
          </p:cNvPr>
          <p:cNvSpPr txBox="1"/>
          <p:nvPr/>
        </p:nvSpPr>
        <p:spPr>
          <a:xfrm>
            <a:off x="3150144" y="3908066"/>
            <a:ext cx="4697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chemeClr val="bg1">
                    <a:lumMod val="65000"/>
                  </a:schemeClr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bg1">
                  <a:lumMod val="6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E50A0F-CE78-4001-81A5-C418D8A63803}"/>
              </a:ext>
            </a:extLst>
          </p:cNvPr>
          <p:cNvSpPr/>
          <p:nvPr/>
        </p:nvSpPr>
        <p:spPr>
          <a:xfrm>
            <a:off x="3220680" y="4769943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>
                    <a:lumMod val="85000"/>
                  </a:schemeClr>
                </a:solidFill>
              </a:rPr>
              <a:t>City, 14</a:t>
            </a:r>
            <a:r>
              <a:rPr lang="en-US" sz="1200" b="1" cap="none" spc="0" baseline="30000" dirty="0">
                <a:ln w="0"/>
                <a:solidFill>
                  <a:schemeClr val="bg1">
                    <a:lumMod val="85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1">
                    <a:lumMod val="85000"/>
                  </a:schemeClr>
                </a:solidFill>
              </a:rPr>
              <a:t> March 2021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D880BDD-CA14-4E8E-B3D7-155CBE03A9CB}"/>
              </a:ext>
            </a:extLst>
          </p:cNvPr>
          <p:cNvSpPr/>
          <p:nvPr/>
        </p:nvSpPr>
        <p:spPr>
          <a:xfrm>
            <a:off x="3121259" y="773054"/>
            <a:ext cx="47756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0" dirty="0">
                <a:ln w="0"/>
                <a:gradFill flip="none" rotWithShape="1">
                  <a:gsLst>
                    <a:gs pos="0">
                      <a:srgbClr val="9C7848"/>
                    </a:gs>
                    <a:gs pos="100000">
                      <a:srgbClr val="9C7848"/>
                    </a:gs>
                    <a:gs pos="76000">
                      <a:srgbClr val="FBFAE8"/>
                    </a:gs>
                    <a:gs pos="52000">
                      <a:srgbClr val="5C3A1A"/>
                    </a:gs>
                    <a:gs pos="27000">
                      <a:srgbClr val="FBFAE8"/>
                    </a:gs>
                  </a:gsLst>
                  <a:lin ang="0" scaled="1"/>
                  <a:tileRect/>
                </a:gra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70FCE38-257D-4EEB-815E-2F3E81A6C9D5}"/>
              </a:ext>
            </a:extLst>
          </p:cNvPr>
          <p:cNvSpPr/>
          <p:nvPr/>
        </p:nvSpPr>
        <p:spPr>
          <a:xfrm>
            <a:off x="3178999" y="1619440"/>
            <a:ext cx="2622128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6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hnschrift Light Condensed" panose="020B0502040204020203" pitchFamily="34" charset="0"/>
              </a:rPr>
              <a:t>Number : 1234/ABC/TA/2021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507A854-7FA9-41BA-A85C-49B4BEE4B401}"/>
              </a:ext>
            </a:extLst>
          </p:cNvPr>
          <p:cNvSpPr/>
          <p:nvPr/>
        </p:nvSpPr>
        <p:spPr>
          <a:xfrm>
            <a:off x="3172586" y="5496100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4A403E8-4153-4864-BCED-82B79166152A}"/>
              </a:ext>
            </a:extLst>
          </p:cNvPr>
          <p:cNvSpPr/>
          <p:nvPr/>
        </p:nvSpPr>
        <p:spPr>
          <a:xfrm>
            <a:off x="3215034" y="5747623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2DE9301-8717-4FA8-B5EF-B099A0F3FFC7}"/>
              </a:ext>
            </a:extLst>
          </p:cNvPr>
          <p:cNvGrpSpPr/>
          <p:nvPr/>
        </p:nvGrpSpPr>
        <p:grpSpPr>
          <a:xfrm>
            <a:off x="446128" y="773054"/>
            <a:ext cx="1121712" cy="1375515"/>
            <a:chOff x="1558923" y="5634044"/>
            <a:chExt cx="3488021" cy="4277235"/>
          </a:xfrm>
        </p:grpSpPr>
        <p:sp>
          <p:nvSpPr>
            <p:cNvPr id="26" name="Arrow: Chevron 25">
              <a:extLst>
                <a:ext uri="{FF2B5EF4-FFF2-40B4-BE49-F238E27FC236}">
                  <a16:creationId xmlns:a16="http://schemas.microsoft.com/office/drawing/2014/main" id="{3FB900F7-36A1-45F8-96C4-C3060CD71100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27" name="Arrow: Chevron 26">
              <a:extLst>
                <a:ext uri="{FF2B5EF4-FFF2-40B4-BE49-F238E27FC236}">
                  <a16:creationId xmlns:a16="http://schemas.microsoft.com/office/drawing/2014/main" id="{F1F39572-CB9B-4981-AF23-80EE8E3004F8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D2CD24A-83CF-4B36-B721-9B5C5C7E1439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29" name="Freeform 11">
                <a:extLst>
                  <a:ext uri="{FF2B5EF4-FFF2-40B4-BE49-F238E27FC236}">
                    <a16:creationId xmlns:a16="http://schemas.microsoft.com/office/drawing/2014/main" id="{44F1FF2D-AF0F-497F-BD50-826D79BD8F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0" name="Freeform 12">
                <a:extLst>
                  <a:ext uri="{FF2B5EF4-FFF2-40B4-BE49-F238E27FC236}">
                    <a16:creationId xmlns:a16="http://schemas.microsoft.com/office/drawing/2014/main" id="{7DDE77D9-145A-4A80-A063-23D7A9AAFD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9C7848"/>
                  </a:gs>
                  <a:gs pos="100000">
                    <a:srgbClr val="5C3A1A"/>
                  </a:gs>
                  <a:gs pos="54000">
                    <a:srgbClr val="FBFAE8"/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1" name="Freeform 13">
                <a:extLst>
                  <a:ext uri="{FF2B5EF4-FFF2-40B4-BE49-F238E27FC236}">
                    <a16:creationId xmlns:a16="http://schemas.microsoft.com/office/drawing/2014/main" id="{32A8CC0B-22BA-432C-A0C6-1997F5302F2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C51F8C0-114B-4CAD-8C65-E278E5B1C218}"/>
              </a:ext>
            </a:extLst>
          </p:cNvPr>
          <p:cNvSpPr/>
          <p:nvPr/>
        </p:nvSpPr>
        <p:spPr>
          <a:xfrm>
            <a:off x="3160884" y="2567396"/>
            <a:ext cx="325441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cap="none" spc="0" dirty="0">
                <a:ln w="0"/>
                <a:gradFill flip="none" rotWithShape="1">
                  <a:gsLst>
                    <a:gs pos="0">
                      <a:srgbClr val="9C7848"/>
                    </a:gs>
                    <a:gs pos="100000">
                      <a:srgbClr val="9C7848"/>
                    </a:gs>
                    <a:gs pos="76000">
                      <a:srgbClr val="FBFAE8"/>
                    </a:gs>
                    <a:gs pos="52000">
                      <a:srgbClr val="5C3A1A"/>
                    </a:gs>
                    <a:gs pos="27000">
                      <a:srgbClr val="FBFAE8"/>
                    </a:gs>
                  </a:gsLst>
                  <a:lin ang="0" scaled="1"/>
                  <a:tileRect/>
                </a:gradFill>
                <a:latin typeface="Barlow" panose="00000500000000000000" pitchFamily="2" charset="0"/>
              </a:rPr>
              <a:t>Name Surname</a:t>
            </a:r>
          </a:p>
        </p:txBody>
      </p:sp>
      <p:sp>
        <p:nvSpPr>
          <p:cNvPr id="34" name="Right Triangle 1">
            <a:extLst>
              <a:ext uri="{FF2B5EF4-FFF2-40B4-BE49-F238E27FC236}">
                <a16:creationId xmlns:a16="http://schemas.microsoft.com/office/drawing/2014/main" id="{315228F9-0D8E-4D88-BFF9-6F7D03BE7468}"/>
              </a:ext>
            </a:extLst>
          </p:cNvPr>
          <p:cNvSpPr/>
          <p:nvPr/>
        </p:nvSpPr>
        <p:spPr>
          <a:xfrm rot="16200000">
            <a:off x="6762750" y="4480473"/>
            <a:ext cx="2381250" cy="2381250"/>
          </a:xfrm>
          <a:custGeom>
            <a:avLst/>
            <a:gdLst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3314700">
                <a:moveTo>
                  <a:pt x="0" y="3314700"/>
                </a:moveTo>
                <a:lnTo>
                  <a:pt x="0" y="0"/>
                </a:lnTo>
                <a:cubicBezTo>
                  <a:pt x="1600200" y="361950"/>
                  <a:pt x="2933700" y="1181100"/>
                  <a:pt x="3314700" y="3314700"/>
                </a:cubicBezTo>
                <a:lnTo>
                  <a:pt x="0" y="3314700"/>
                </a:lnTo>
                <a:close/>
              </a:path>
            </a:pathLst>
          </a:custGeom>
          <a:gradFill flip="none" rotWithShape="1">
            <a:gsLst>
              <a:gs pos="0">
                <a:srgbClr val="2A3646"/>
              </a:gs>
              <a:gs pos="98000">
                <a:srgbClr val="101721"/>
              </a:gs>
              <a:gs pos="44000">
                <a:srgbClr val="1C26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Right Triangle 1">
            <a:extLst>
              <a:ext uri="{FF2B5EF4-FFF2-40B4-BE49-F238E27FC236}">
                <a16:creationId xmlns:a16="http://schemas.microsoft.com/office/drawing/2014/main" id="{3C7F4C53-25D1-423B-9378-4F2E3C5845BB}"/>
              </a:ext>
            </a:extLst>
          </p:cNvPr>
          <p:cNvSpPr/>
          <p:nvPr/>
        </p:nvSpPr>
        <p:spPr>
          <a:xfrm rot="16200000">
            <a:off x="7598288" y="5354491"/>
            <a:ext cx="1503509" cy="1503509"/>
          </a:xfrm>
          <a:custGeom>
            <a:avLst/>
            <a:gdLst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  <a:gd name="connsiteX0" fmla="*/ 0 w 3314700"/>
              <a:gd name="connsiteY0" fmla="*/ 3314700 h 3314700"/>
              <a:gd name="connsiteX1" fmla="*/ 0 w 3314700"/>
              <a:gd name="connsiteY1" fmla="*/ 0 h 3314700"/>
              <a:gd name="connsiteX2" fmla="*/ 3314700 w 3314700"/>
              <a:gd name="connsiteY2" fmla="*/ 3314700 h 3314700"/>
              <a:gd name="connsiteX3" fmla="*/ 0 w 3314700"/>
              <a:gd name="connsiteY3" fmla="*/ 3314700 h 331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4700" h="3314700">
                <a:moveTo>
                  <a:pt x="0" y="3314700"/>
                </a:moveTo>
                <a:lnTo>
                  <a:pt x="0" y="0"/>
                </a:lnTo>
                <a:cubicBezTo>
                  <a:pt x="1600200" y="361950"/>
                  <a:pt x="2933700" y="1181100"/>
                  <a:pt x="3314700" y="3314700"/>
                </a:cubicBezTo>
                <a:lnTo>
                  <a:pt x="0" y="3314700"/>
                </a:lnTo>
                <a:close/>
              </a:path>
            </a:pathLst>
          </a:custGeom>
          <a:gradFill flip="none" rotWithShape="1">
            <a:gsLst>
              <a:gs pos="0">
                <a:srgbClr val="2A3646"/>
              </a:gs>
              <a:gs pos="98000">
                <a:srgbClr val="101721"/>
              </a:gs>
              <a:gs pos="44000">
                <a:srgbClr val="1C263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6A6F332-6908-4A60-9560-D6A82F03E244}"/>
              </a:ext>
            </a:extLst>
          </p:cNvPr>
          <p:cNvGrpSpPr/>
          <p:nvPr/>
        </p:nvGrpSpPr>
        <p:grpSpPr>
          <a:xfrm>
            <a:off x="7747841" y="5302121"/>
            <a:ext cx="974327" cy="974327"/>
            <a:chOff x="3695700" y="193005"/>
            <a:chExt cx="1943100" cy="1943100"/>
          </a:xfrm>
        </p:grpSpPr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E534C34B-9156-4E04-89AA-AAA71316F20C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gradFill flip="none" rotWithShape="1">
              <a:gsLst>
                <a:gs pos="0">
                  <a:srgbClr val="9C7848"/>
                </a:gs>
                <a:gs pos="100000">
                  <a:srgbClr val="9C7848"/>
                </a:gs>
                <a:gs pos="76000">
                  <a:srgbClr val="FBFAE8"/>
                </a:gs>
                <a:gs pos="52000">
                  <a:srgbClr val="5C3A1A"/>
                </a:gs>
                <a:gs pos="27000">
                  <a:srgbClr val="FBFAE8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998A87E-B0C9-4172-939B-E065BE7A5941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C814306-A738-4482-AA9E-266617237108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35D73C1B-2E90-42F3-9E02-A65665C99420}"/>
              </a:ext>
            </a:extLst>
          </p:cNvPr>
          <p:cNvSpPr/>
          <p:nvPr/>
        </p:nvSpPr>
        <p:spPr>
          <a:xfrm>
            <a:off x="487460" y="2551802"/>
            <a:ext cx="1221506" cy="4304550"/>
          </a:xfrm>
          <a:custGeom>
            <a:avLst/>
            <a:gdLst>
              <a:gd name="connsiteX0" fmla="*/ 1199949 w 1199949"/>
              <a:gd name="connsiteY0" fmla="*/ 0 h 4259928"/>
              <a:gd name="connsiteX1" fmla="*/ 1164342 w 1199949"/>
              <a:gd name="connsiteY1" fmla="*/ 97074 h 4259928"/>
              <a:gd name="connsiteX2" fmla="*/ 865991 w 1199949"/>
              <a:gd name="connsiteY2" fmla="*/ 4259928 h 4259928"/>
              <a:gd name="connsiteX3" fmla="*/ 720519 w 1199949"/>
              <a:gd name="connsiteY3" fmla="*/ 4259928 h 4259928"/>
              <a:gd name="connsiteX4" fmla="*/ 1148832 w 1199949"/>
              <a:gd name="connsiteY4" fmla="*/ 97074 h 4259928"/>
              <a:gd name="connsiteX5" fmla="*/ 1199949 w 1199949"/>
              <a:gd name="connsiteY5" fmla="*/ 0 h 4259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49" h="4259928">
                <a:moveTo>
                  <a:pt x="1199949" y="0"/>
                </a:moveTo>
                <a:lnTo>
                  <a:pt x="1164342" y="97074"/>
                </a:lnTo>
                <a:cubicBezTo>
                  <a:pt x="680168" y="1355172"/>
                  <a:pt x="-194005" y="2618227"/>
                  <a:pt x="865991" y="4259928"/>
                </a:cubicBezTo>
                <a:lnTo>
                  <a:pt x="720519" y="4259928"/>
                </a:lnTo>
                <a:cubicBezTo>
                  <a:pt x="-801211" y="2618227"/>
                  <a:pt x="453753" y="1355172"/>
                  <a:pt x="1148832" y="97074"/>
                </a:cubicBezTo>
                <a:lnTo>
                  <a:pt x="1199949" y="0"/>
                </a:lnTo>
                <a:close/>
              </a:path>
            </a:pathLst>
          </a:custGeom>
          <a:gradFill flip="none" rotWithShape="1">
            <a:gsLst>
              <a:gs pos="0">
                <a:srgbClr val="1F2935"/>
              </a:gs>
              <a:gs pos="91000">
                <a:srgbClr val="1C2632">
                  <a:alpha val="0"/>
                </a:srgbClr>
              </a:gs>
              <a:gs pos="45000">
                <a:srgbClr val="2A3646">
                  <a:alpha val="22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27819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A3646"/>
            </a:gs>
            <a:gs pos="59000">
              <a:srgbClr val="101721"/>
            </a:gs>
            <a:gs pos="29000">
              <a:srgbClr val="1C2632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>
            <a:extLst>
              <a:ext uri="{FF2B5EF4-FFF2-40B4-BE49-F238E27FC236}">
                <a16:creationId xmlns:a16="http://schemas.microsoft.com/office/drawing/2014/main" id="{CEF341EF-0041-4A52-AF20-CD5A0CA59996}"/>
              </a:ext>
            </a:extLst>
          </p:cNvPr>
          <p:cNvSpPr/>
          <p:nvPr/>
        </p:nvSpPr>
        <p:spPr>
          <a:xfrm>
            <a:off x="261256" y="0"/>
            <a:ext cx="1944915" cy="6858000"/>
          </a:xfrm>
          <a:prstGeom prst="parallelogram">
            <a:avLst>
              <a:gd name="adj" fmla="val 77083"/>
            </a:avLst>
          </a:prstGeom>
          <a:gradFill flip="none" rotWithShape="1">
            <a:gsLst>
              <a:gs pos="0">
                <a:srgbClr val="B2792A"/>
              </a:gs>
              <a:gs pos="98000">
                <a:srgbClr val="775922"/>
              </a:gs>
              <a:gs pos="44000">
                <a:srgbClr val="F4DB7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A8E0C625-96D6-4485-B12F-7E8388F5A60C}"/>
              </a:ext>
            </a:extLst>
          </p:cNvPr>
          <p:cNvSpPr/>
          <p:nvPr/>
        </p:nvSpPr>
        <p:spPr>
          <a:xfrm>
            <a:off x="835930" y="0"/>
            <a:ext cx="1944915" cy="6858000"/>
          </a:xfrm>
          <a:prstGeom prst="parallelogram">
            <a:avLst>
              <a:gd name="adj" fmla="val 77083"/>
            </a:avLst>
          </a:prstGeom>
          <a:gradFill flip="none" rotWithShape="1">
            <a:gsLst>
              <a:gs pos="0">
                <a:srgbClr val="37363C"/>
              </a:gs>
              <a:gs pos="98000">
                <a:srgbClr val="775922"/>
              </a:gs>
              <a:gs pos="44000">
                <a:srgbClr val="16151B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A7E1F306-C1F9-4CDB-BC1F-F36D1718D94E}"/>
              </a:ext>
            </a:extLst>
          </p:cNvPr>
          <p:cNvSpPr/>
          <p:nvPr/>
        </p:nvSpPr>
        <p:spPr>
          <a:xfrm flipH="1">
            <a:off x="6363155" y="0"/>
            <a:ext cx="1944915" cy="6858000"/>
          </a:xfrm>
          <a:prstGeom prst="parallelogram">
            <a:avLst>
              <a:gd name="adj" fmla="val 77083"/>
            </a:avLst>
          </a:prstGeom>
          <a:gradFill flip="none" rotWithShape="1">
            <a:gsLst>
              <a:gs pos="0">
                <a:srgbClr val="B2792A"/>
              </a:gs>
              <a:gs pos="98000">
                <a:srgbClr val="775922"/>
              </a:gs>
              <a:gs pos="44000">
                <a:srgbClr val="F4DB7E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D1771CC1-9DB9-49BD-96C8-37E60069EF05}"/>
              </a:ext>
            </a:extLst>
          </p:cNvPr>
          <p:cNvSpPr/>
          <p:nvPr/>
        </p:nvSpPr>
        <p:spPr>
          <a:xfrm flipH="1">
            <a:off x="6937829" y="0"/>
            <a:ext cx="1944915" cy="6858000"/>
          </a:xfrm>
          <a:prstGeom prst="parallelogram">
            <a:avLst>
              <a:gd name="adj" fmla="val 77083"/>
            </a:avLst>
          </a:prstGeom>
          <a:gradFill flip="none" rotWithShape="1">
            <a:gsLst>
              <a:gs pos="0">
                <a:srgbClr val="37363C"/>
              </a:gs>
              <a:gs pos="98000">
                <a:srgbClr val="775922"/>
              </a:gs>
              <a:gs pos="44000">
                <a:srgbClr val="16151B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D95956-2692-4737-A591-2D96D36E660A}"/>
              </a:ext>
            </a:extLst>
          </p:cNvPr>
          <p:cNvSpPr/>
          <p:nvPr/>
        </p:nvSpPr>
        <p:spPr>
          <a:xfrm>
            <a:off x="3025645" y="1246150"/>
            <a:ext cx="3239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gradFill>
                  <a:gsLst>
                    <a:gs pos="0">
                      <a:srgbClr val="B78131"/>
                    </a:gs>
                    <a:gs pos="98000">
                      <a:srgbClr val="B78131"/>
                    </a:gs>
                    <a:gs pos="44000">
                      <a:srgbClr val="E9CF76"/>
                    </a:gs>
                  </a:gsLst>
                  <a:path path="circle">
                    <a:fillToRect l="50000" t="50000" r="50000" b="50000"/>
                  </a:path>
                </a:gra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01AA7EA-E5BF-4CF6-90EA-04C79DD20ADA}"/>
              </a:ext>
            </a:extLst>
          </p:cNvPr>
          <p:cNvSpPr/>
          <p:nvPr/>
        </p:nvSpPr>
        <p:spPr>
          <a:xfrm>
            <a:off x="3579486" y="2421441"/>
            <a:ext cx="21323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Presented To 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2583C3-1020-4405-B5F3-D9ACEAC71393}"/>
              </a:ext>
            </a:extLst>
          </p:cNvPr>
          <p:cNvSpPr/>
          <p:nvPr/>
        </p:nvSpPr>
        <p:spPr>
          <a:xfrm>
            <a:off x="3126634" y="1833907"/>
            <a:ext cx="303801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Number : 1234/ABC/TA/2021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BECD2B-E96A-45B6-B18E-F8C8DEC4F37A}"/>
              </a:ext>
            </a:extLst>
          </p:cNvPr>
          <p:cNvSpPr/>
          <p:nvPr/>
        </p:nvSpPr>
        <p:spPr>
          <a:xfrm>
            <a:off x="2799723" y="3649745"/>
            <a:ext cx="35445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Add anything details here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B870BA-D7C2-4F83-A328-687A02AE8A31}"/>
              </a:ext>
            </a:extLst>
          </p:cNvPr>
          <p:cNvSpPr txBox="1"/>
          <p:nvPr/>
        </p:nvSpPr>
        <p:spPr>
          <a:xfrm>
            <a:off x="2195513" y="4200704"/>
            <a:ext cx="4752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chemeClr val="bg1">
                    <a:lumMod val="65000"/>
                  </a:schemeClr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bg1">
                  <a:lumMod val="6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6A99E0-F76B-4CBE-8947-EEF45CDB9E23}"/>
              </a:ext>
            </a:extLst>
          </p:cNvPr>
          <p:cNvSpPr/>
          <p:nvPr/>
        </p:nvSpPr>
        <p:spPr>
          <a:xfrm>
            <a:off x="3876972" y="5083432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>
                    <a:lumMod val="65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1">
                    <a:lumMod val="65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1">
                    <a:lumMod val="65000"/>
                  </a:schemeClr>
                </a:solidFill>
              </a:rPr>
              <a:t> March 2021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92A2F3-22A6-438A-B77D-CA6C18F636BA}"/>
              </a:ext>
            </a:extLst>
          </p:cNvPr>
          <p:cNvSpPr/>
          <p:nvPr/>
        </p:nvSpPr>
        <p:spPr>
          <a:xfrm>
            <a:off x="3874437" y="5587004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27FB32-A9AA-41E0-936E-C5EC667B5EF7}"/>
              </a:ext>
            </a:extLst>
          </p:cNvPr>
          <p:cNvSpPr/>
          <p:nvPr/>
        </p:nvSpPr>
        <p:spPr>
          <a:xfrm>
            <a:off x="4174199" y="5838527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396105-8369-47D3-A8AD-7DAD2069F760}"/>
              </a:ext>
            </a:extLst>
          </p:cNvPr>
          <p:cNvGrpSpPr/>
          <p:nvPr/>
        </p:nvGrpSpPr>
        <p:grpSpPr>
          <a:xfrm>
            <a:off x="4140878" y="216960"/>
            <a:ext cx="1009525" cy="1009525"/>
            <a:chOff x="3695700" y="193005"/>
            <a:chExt cx="1943100" cy="1943100"/>
          </a:xfrm>
        </p:grpSpPr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16213F6E-0C61-4E23-B742-E1CC984CCF17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gradFill>
              <a:gsLst>
                <a:gs pos="0">
                  <a:srgbClr val="B78131"/>
                </a:gs>
                <a:gs pos="98000">
                  <a:srgbClr val="B78131"/>
                </a:gs>
                <a:gs pos="54000">
                  <a:srgbClr val="E9CF76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CFCE58-48F4-4CB3-8146-AC1A5A3DE29E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858EEE4-140B-4D5C-B8AF-DA7C05338753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9FA6D8A-C193-45D9-9FF3-8514FF938556}"/>
              </a:ext>
            </a:extLst>
          </p:cNvPr>
          <p:cNvGrpSpPr/>
          <p:nvPr/>
        </p:nvGrpSpPr>
        <p:grpSpPr>
          <a:xfrm>
            <a:off x="1056858" y="848923"/>
            <a:ext cx="1606478" cy="1969967"/>
            <a:chOff x="1558923" y="5634044"/>
            <a:chExt cx="3488021" cy="4277235"/>
          </a:xfrm>
        </p:grpSpPr>
        <p:sp>
          <p:nvSpPr>
            <p:cNvPr id="21" name="Arrow: Chevron 20">
              <a:extLst>
                <a:ext uri="{FF2B5EF4-FFF2-40B4-BE49-F238E27FC236}">
                  <a16:creationId xmlns:a16="http://schemas.microsoft.com/office/drawing/2014/main" id="{CBE25C92-134E-4C0B-B4D1-6CED2529FCB8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id="{2175CDBD-0A4E-46A8-9D72-3872752C054A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1250893-8425-42A5-9224-43A46D829C9F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6317AF5D-6213-4A73-8335-06FC200E5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25" name="Freeform 12">
                <a:extLst>
                  <a:ext uri="{FF2B5EF4-FFF2-40B4-BE49-F238E27FC236}">
                    <a16:creationId xmlns:a16="http://schemas.microsoft.com/office/drawing/2014/main" id="{CE8BE51A-98EF-4706-A328-6C6DF8E020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>
                <a:gsLst>
                  <a:gs pos="0">
                    <a:srgbClr val="B2792A"/>
                  </a:gs>
                  <a:gs pos="98000">
                    <a:srgbClr val="775922"/>
                  </a:gs>
                  <a:gs pos="44000">
                    <a:srgbClr val="F4DB7E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dirty="0"/>
              </a:p>
            </p:txBody>
          </p:sp>
          <p:sp>
            <p:nvSpPr>
              <p:cNvPr id="26" name="Freeform 13">
                <a:extLst>
                  <a:ext uri="{FF2B5EF4-FFF2-40B4-BE49-F238E27FC236}">
                    <a16:creationId xmlns:a16="http://schemas.microsoft.com/office/drawing/2014/main" id="{824A46A1-B6B7-4DC9-BCF9-8218C86DE0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78131"/>
                  </a:gs>
                  <a:gs pos="98000">
                    <a:srgbClr val="B78131"/>
                  </a:gs>
                  <a:gs pos="44000">
                    <a:srgbClr val="E9CF76"/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DF4BEE99-3DFC-4FE0-8464-B00637659754}"/>
              </a:ext>
            </a:extLst>
          </p:cNvPr>
          <p:cNvSpPr/>
          <p:nvPr/>
        </p:nvSpPr>
        <p:spPr>
          <a:xfrm>
            <a:off x="3058513" y="2865599"/>
            <a:ext cx="31742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gradFill>
                  <a:gsLst>
                    <a:gs pos="0">
                      <a:srgbClr val="B78131"/>
                    </a:gs>
                    <a:gs pos="98000">
                      <a:srgbClr val="B78131"/>
                    </a:gs>
                    <a:gs pos="44000">
                      <a:srgbClr val="E9CF76"/>
                    </a:gs>
                  </a:gsLst>
                  <a:path path="circle">
                    <a:fillToRect l="50000" t="50000" r="50000" b="50000"/>
                  </a:path>
                </a:gradFill>
                <a:latin typeface="Cinzel" panose="00000500000000000000" pitchFamily="50" charset="0"/>
              </a:rPr>
              <a:t>NAME SURNAME</a:t>
            </a:r>
          </a:p>
        </p:txBody>
      </p:sp>
    </p:spTree>
    <p:extLst>
      <p:ext uri="{BB962C8B-B14F-4D97-AF65-F5344CB8AC3E}">
        <p14:creationId xmlns:p14="http://schemas.microsoft.com/office/powerpoint/2010/main" val="413508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46FCC08-366B-45F8-BDCE-5273034336CA}"/>
              </a:ext>
            </a:extLst>
          </p:cNvPr>
          <p:cNvSpPr/>
          <p:nvPr/>
        </p:nvSpPr>
        <p:spPr>
          <a:xfrm>
            <a:off x="0" y="4591050"/>
            <a:ext cx="4476750" cy="2266950"/>
          </a:xfrm>
          <a:custGeom>
            <a:avLst/>
            <a:gdLst>
              <a:gd name="connsiteX0" fmla="*/ 0 w 4476750"/>
              <a:gd name="connsiteY0" fmla="*/ 0 h 2266950"/>
              <a:gd name="connsiteX1" fmla="*/ 4476750 w 4476750"/>
              <a:gd name="connsiteY1" fmla="*/ 1670010 h 2266950"/>
              <a:gd name="connsiteX2" fmla="*/ 2876550 w 4476750"/>
              <a:gd name="connsiteY2" fmla="*/ 2266950 h 2266950"/>
              <a:gd name="connsiteX3" fmla="*/ 0 w 4476750"/>
              <a:gd name="connsiteY3" fmla="*/ 2266950 h 226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76750" h="2266950">
                <a:moveTo>
                  <a:pt x="0" y="0"/>
                </a:moveTo>
                <a:lnTo>
                  <a:pt x="4476750" y="1670010"/>
                </a:lnTo>
                <a:lnTo>
                  <a:pt x="2876550" y="2266950"/>
                </a:lnTo>
                <a:lnTo>
                  <a:pt x="0" y="2266950"/>
                </a:ln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98000">
                <a:schemeClr val="tx2"/>
              </a:gs>
              <a:gs pos="44000">
                <a:schemeClr val="tx2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267A20A0-7F90-455C-9E77-C94425CD932F}"/>
              </a:ext>
            </a:extLst>
          </p:cNvPr>
          <p:cNvSpPr/>
          <p:nvPr/>
        </p:nvSpPr>
        <p:spPr>
          <a:xfrm flipH="1">
            <a:off x="3067050" y="4591050"/>
            <a:ext cx="6076950" cy="2266950"/>
          </a:xfrm>
          <a:prstGeom prst="rtTriangle">
            <a:avLst/>
          </a:prstGeom>
          <a:gradFill>
            <a:gsLst>
              <a:gs pos="0">
                <a:schemeClr val="tx2">
                  <a:lumMod val="75000"/>
                </a:schemeClr>
              </a:gs>
              <a:gs pos="98000">
                <a:schemeClr val="tx2"/>
              </a:gs>
              <a:gs pos="44000">
                <a:schemeClr val="tx2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C9EDFAE-9622-45AF-97DF-104DD172E5CF}"/>
              </a:ext>
            </a:extLst>
          </p:cNvPr>
          <p:cNvSpPr/>
          <p:nvPr/>
        </p:nvSpPr>
        <p:spPr>
          <a:xfrm flipV="1">
            <a:off x="0" y="4248149"/>
            <a:ext cx="9144000" cy="1952622"/>
          </a:xfrm>
          <a:custGeom>
            <a:avLst/>
            <a:gdLst>
              <a:gd name="connsiteX0" fmla="*/ 0 w 9144000"/>
              <a:gd name="connsiteY0" fmla="*/ 2075573 h 2075573"/>
              <a:gd name="connsiteX1" fmla="*/ 25301 w 9144000"/>
              <a:gd name="connsiteY1" fmla="*/ 2075573 h 2075573"/>
              <a:gd name="connsiteX2" fmla="*/ 4558981 w 9144000"/>
              <a:gd name="connsiteY2" fmla="*/ 290276 h 2075573"/>
              <a:gd name="connsiteX3" fmla="*/ 9092659 w 9144000"/>
              <a:gd name="connsiteY3" fmla="*/ 2075573 h 2075573"/>
              <a:gd name="connsiteX4" fmla="*/ 9144000 w 9144000"/>
              <a:gd name="connsiteY4" fmla="*/ 2075573 h 2075573"/>
              <a:gd name="connsiteX5" fmla="*/ 9144000 w 9144000"/>
              <a:gd name="connsiteY5" fmla="*/ 1805515 h 2075573"/>
              <a:gd name="connsiteX6" fmla="*/ 4558981 w 9144000"/>
              <a:gd name="connsiteY6" fmla="*/ 0 h 2075573"/>
              <a:gd name="connsiteX7" fmla="*/ 0 w 9144000"/>
              <a:gd name="connsiteY7" fmla="*/ 1795261 h 2075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2075573">
                <a:moveTo>
                  <a:pt x="0" y="2075573"/>
                </a:moveTo>
                <a:lnTo>
                  <a:pt x="25301" y="2075573"/>
                </a:lnTo>
                <a:lnTo>
                  <a:pt x="4558981" y="290276"/>
                </a:lnTo>
                <a:lnTo>
                  <a:pt x="9092659" y="2075573"/>
                </a:lnTo>
                <a:lnTo>
                  <a:pt x="9144000" y="2075573"/>
                </a:lnTo>
                <a:lnTo>
                  <a:pt x="9144000" y="1805515"/>
                </a:lnTo>
                <a:lnTo>
                  <a:pt x="4558981" y="0"/>
                </a:lnTo>
                <a:lnTo>
                  <a:pt x="0" y="1795261"/>
                </a:lnTo>
                <a:close/>
              </a:path>
            </a:pathLst>
          </a:custGeom>
          <a:gradFill>
            <a:gsLst>
              <a:gs pos="0">
                <a:srgbClr val="B2792A"/>
              </a:gs>
              <a:gs pos="100000">
                <a:srgbClr val="BD8A39"/>
              </a:gs>
              <a:gs pos="83000">
                <a:srgbClr val="F4DB7E"/>
              </a:gs>
              <a:gs pos="59000">
                <a:srgbClr val="775922"/>
              </a:gs>
              <a:gs pos="29000">
                <a:srgbClr val="F4DB7E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040AED-4570-44EE-B25C-7BFF908509F9}"/>
              </a:ext>
            </a:extLst>
          </p:cNvPr>
          <p:cNvSpPr/>
          <p:nvPr/>
        </p:nvSpPr>
        <p:spPr>
          <a:xfrm>
            <a:off x="2974354" y="589620"/>
            <a:ext cx="323999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gradFill>
                  <a:gsLst>
                    <a:gs pos="0">
                      <a:srgbClr val="B78131"/>
                    </a:gs>
                    <a:gs pos="98000">
                      <a:srgbClr val="B78131"/>
                    </a:gs>
                    <a:gs pos="44000">
                      <a:srgbClr val="E9CF76"/>
                    </a:gs>
                  </a:gsLst>
                  <a:path path="circle">
                    <a:fillToRect l="50000" t="50000" r="50000" b="50000"/>
                  </a:path>
                </a:gra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DAA333-1CBD-484F-9DFA-060F794DFAA9}"/>
              </a:ext>
            </a:extLst>
          </p:cNvPr>
          <p:cNvSpPr/>
          <p:nvPr/>
        </p:nvSpPr>
        <p:spPr>
          <a:xfrm>
            <a:off x="3417587" y="1777428"/>
            <a:ext cx="235352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Proudly Presented to: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023CE7-D14A-4CAC-BFAE-ADEA977F0759}"/>
              </a:ext>
            </a:extLst>
          </p:cNvPr>
          <p:cNvSpPr/>
          <p:nvPr/>
        </p:nvSpPr>
        <p:spPr>
          <a:xfrm>
            <a:off x="3075344" y="1177377"/>
            <a:ext cx="303801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Number : 1234/ABC/TA/2021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5C3D94-BF3F-43FA-BA8D-B53800558680}"/>
              </a:ext>
            </a:extLst>
          </p:cNvPr>
          <p:cNvSpPr/>
          <p:nvPr/>
        </p:nvSpPr>
        <p:spPr>
          <a:xfrm>
            <a:off x="2748434" y="2823503"/>
            <a:ext cx="35445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Add anything details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0D9B2A-5B25-4A7C-A07F-3FFA891229A7}"/>
              </a:ext>
            </a:extLst>
          </p:cNvPr>
          <p:cNvSpPr txBox="1"/>
          <p:nvPr/>
        </p:nvSpPr>
        <p:spPr>
          <a:xfrm>
            <a:off x="2144222" y="3374462"/>
            <a:ext cx="4752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chemeClr val="bg1">
                    <a:lumMod val="65000"/>
                  </a:schemeClr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bg1">
                  <a:lumMod val="6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A0CD2B-D3DC-46C5-B38B-5FFF500FC717}"/>
              </a:ext>
            </a:extLst>
          </p:cNvPr>
          <p:cNvSpPr/>
          <p:nvPr/>
        </p:nvSpPr>
        <p:spPr>
          <a:xfrm>
            <a:off x="3825681" y="4257190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>
                    <a:lumMod val="65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1">
                    <a:lumMod val="65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1">
                    <a:lumMod val="65000"/>
                  </a:schemeClr>
                </a:solidFill>
              </a:rPr>
              <a:t> March 2021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C3E22E6-7132-4ED4-9B2D-5690FB45199A}"/>
              </a:ext>
            </a:extLst>
          </p:cNvPr>
          <p:cNvSpPr/>
          <p:nvPr/>
        </p:nvSpPr>
        <p:spPr>
          <a:xfrm>
            <a:off x="3823145" y="4760762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67E20C-6541-4BB7-B1C4-732D8633491D}"/>
              </a:ext>
            </a:extLst>
          </p:cNvPr>
          <p:cNvSpPr/>
          <p:nvPr/>
        </p:nvSpPr>
        <p:spPr>
          <a:xfrm>
            <a:off x="4122908" y="5012285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A2D66EB-8EB1-47EE-A99F-3A06E3D64008}"/>
              </a:ext>
            </a:extLst>
          </p:cNvPr>
          <p:cNvSpPr/>
          <p:nvPr/>
        </p:nvSpPr>
        <p:spPr>
          <a:xfrm>
            <a:off x="3007222" y="2195460"/>
            <a:ext cx="31742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gradFill>
                  <a:gsLst>
                    <a:gs pos="0">
                      <a:srgbClr val="B78131"/>
                    </a:gs>
                    <a:gs pos="98000">
                      <a:srgbClr val="B78131"/>
                    </a:gs>
                    <a:gs pos="44000">
                      <a:srgbClr val="E9CF76"/>
                    </a:gs>
                  </a:gsLst>
                  <a:path path="circle">
                    <a:fillToRect l="50000" t="50000" r="50000" b="50000"/>
                  </a:path>
                </a:gradFill>
                <a:latin typeface="Cinzel" panose="00000500000000000000" pitchFamily="50" charset="0"/>
              </a:rPr>
              <a:t>NAME SURNAME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1F047EA-2239-4468-BAC9-6D0B3A08A5A1}"/>
              </a:ext>
            </a:extLst>
          </p:cNvPr>
          <p:cNvGrpSpPr/>
          <p:nvPr/>
        </p:nvGrpSpPr>
        <p:grpSpPr>
          <a:xfrm>
            <a:off x="4185768" y="5412395"/>
            <a:ext cx="962968" cy="1180853"/>
            <a:chOff x="1558923" y="5634044"/>
            <a:chExt cx="3488021" cy="4277235"/>
          </a:xfrm>
        </p:grpSpPr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C81BF045-9BE9-4B65-9A11-61F3F0E2E195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312D8015-DEE7-4B1C-B4F9-626B5FB6BE86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9C9F1B96-D642-48B2-AB76-DB8A52195C63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129CD1EC-C389-4BD8-98AF-27D0ECFBAF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5CF30349-9C37-4836-ABAF-20470039F3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9C7848"/>
                  </a:gs>
                  <a:gs pos="100000">
                    <a:srgbClr val="5C3A1A"/>
                  </a:gs>
                  <a:gs pos="54000">
                    <a:srgbClr val="FBFAE8"/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3F4DC477-62D6-4333-84B3-0F70285B7B0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solidFill>
                <a:srgbClr val="C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dirty="0"/>
              </a:p>
            </p:txBody>
          </p:sp>
        </p:grpSp>
      </p:grpSp>
      <p:sp>
        <p:nvSpPr>
          <p:cNvPr id="36" name="Freeform 914">
            <a:extLst>
              <a:ext uri="{FF2B5EF4-FFF2-40B4-BE49-F238E27FC236}">
                <a16:creationId xmlns:a16="http://schemas.microsoft.com/office/drawing/2014/main" id="{8F6AD8FE-85B4-4749-9A47-2CF87577F5D5}"/>
              </a:ext>
            </a:extLst>
          </p:cNvPr>
          <p:cNvSpPr>
            <a:spLocks noEditPoints="1"/>
          </p:cNvSpPr>
          <p:nvPr/>
        </p:nvSpPr>
        <p:spPr bwMode="auto">
          <a:xfrm rot="19518617">
            <a:off x="2189857" y="465065"/>
            <a:ext cx="688975" cy="1249363"/>
          </a:xfrm>
          <a:custGeom>
            <a:avLst/>
            <a:gdLst>
              <a:gd name="T0" fmla="*/ 1116 w 1207"/>
              <a:gd name="T1" fmla="*/ 1649 h 2187"/>
              <a:gd name="T2" fmla="*/ 1004 w 1207"/>
              <a:gd name="T3" fmla="*/ 1640 h 2187"/>
              <a:gd name="T4" fmla="*/ 1173 w 1207"/>
              <a:gd name="T5" fmla="*/ 1641 h 2187"/>
              <a:gd name="T6" fmla="*/ 575 w 1207"/>
              <a:gd name="T7" fmla="*/ 1962 h 2187"/>
              <a:gd name="T8" fmla="*/ 824 w 1207"/>
              <a:gd name="T9" fmla="*/ 2025 h 2187"/>
              <a:gd name="T10" fmla="*/ 405 w 1207"/>
              <a:gd name="T11" fmla="*/ 1841 h 2187"/>
              <a:gd name="T12" fmla="*/ 664 w 1207"/>
              <a:gd name="T13" fmla="*/ 1764 h 2187"/>
              <a:gd name="T14" fmla="*/ 504 w 1207"/>
              <a:gd name="T15" fmla="*/ 1803 h 2187"/>
              <a:gd name="T16" fmla="*/ 874 w 1207"/>
              <a:gd name="T17" fmla="*/ 1406 h 2187"/>
              <a:gd name="T18" fmla="*/ 803 w 1207"/>
              <a:gd name="T19" fmla="*/ 1688 h 2187"/>
              <a:gd name="T20" fmla="*/ 786 w 1207"/>
              <a:gd name="T21" fmla="*/ 1674 h 2187"/>
              <a:gd name="T22" fmla="*/ 167 w 1207"/>
              <a:gd name="T23" fmla="*/ 1433 h 2187"/>
              <a:gd name="T24" fmla="*/ 381 w 1207"/>
              <a:gd name="T25" fmla="*/ 1505 h 2187"/>
              <a:gd name="T26" fmla="*/ 259 w 1207"/>
              <a:gd name="T27" fmla="*/ 1286 h 2187"/>
              <a:gd name="T28" fmla="*/ 88 w 1207"/>
              <a:gd name="T29" fmla="*/ 1148 h 2187"/>
              <a:gd name="T30" fmla="*/ 247 w 1207"/>
              <a:gd name="T31" fmla="*/ 1200 h 2187"/>
              <a:gd name="T32" fmla="*/ 412 w 1207"/>
              <a:gd name="T33" fmla="*/ 1239 h 2187"/>
              <a:gd name="T34" fmla="*/ 748 w 1207"/>
              <a:gd name="T35" fmla="*/ 1010 h 2187"/>
              <a:gd name="T36" fmla="*/ 645 w 1207"/>
              <a:gd name="T37" fmla="*/ 1044 h 2187"/>
              <a:gd name="T38" fmla="*/ 447 w 1207"/>
              <a:gd name="T39" fmla="*/ 1242 h 2187"/>
              <a:gd name="T40" fmla="*/ 825 w 1207"/>
              <a:gd name="T41" fmla="*/ 1207 h 2187"/>
              <a:gd name="T42" fmla="*/ 751 w 1207"/>
              <a:gd name="T43" fmla="*/ 1241 h 2187"/>
              <a:gd name="T44" fmla="*/ 555 w 1207"/>
              <a:gd name="T45" fmla="*/ 1456 h 2187"/>
              <a:gd name="T46" fmla="*/ 43 w 1207"/>
              <a:gd name="T47" fmla="*/ 837 h 2187"/>
              <a:gd name="T48" fmla="*/ 120 w 1207"/>
              <a:gd name="T49" fmla="*/ 883 h 2187"/>
              <a:gd name="T50" fmla="*/ 103 w 1207"/>
              <a:gd name="T51" fmla="*/ 716 h 2187"/>
              <a:gd name="T52" fmla="*/ 277 w 1207"/>
              <a:gd name="T53" fmla="*/ 687 h 2187"/>
              <a:gd name="T54" fmla="*/ 289 w 1207"/>
              <a:gd name="T55" fmla="*/ 722 h 2187"/>
              <a:gd name="T56" fmla="*/ 152 w 1207"/>
              <a:gd name="T57" fmla="*/ 317 h 2187"/>
              <a:gd name="T58" fmla="*/ 236 w 1207"/>
              <a:gd name="T59" fmla="*/ 450 h 2187"/>
              <a:gd name="T60" fmla="*/ 277 w 1207"/>
              <a:gd name="T61" fmla="*/ 49 h 2187"/>
              <a:gd name="T62" fmla="*/ 313 w 1207"/>
              <a:gd name="T63" fmla="*/ 69 h 2187"/>
              <a:gd name="T64" fmla="*/ 457 w 1207"/>
              <a:gd name="T65" fmla="*/ 309 h 2187"/>
              <a:gd name="T66" fmla="*/ 354 w 1207"/>
              <a:gd name="T67" fmla="*/ 504 h 2187"/>
              <a:gd name="T68" fmla="*/ 338 w 1207"/>
              <a:gd name="T69" fmla="*/ 471 h 2187"/>
              <a:gd name="T70" fmla="*/ 546 w 1207"/>
              <a:gd name="T71" fmla="*/ 648 h 2187"/>
              <a:gd name="T72" fmla="*/ 519 w 1207"/>
              <a:gd name="T73" fmla="*/ 572 h 2187"/>
              <a:gd name="T74" fmla="*/ 632 w 1207"/>
              <a:gd name="T75" fmla="*/ 722 h 2187"/>
              <a:gd name="T76" fmla="*/ 580 w 1207"/>
              <a:gd name="T77" fmla="*/ 859 h 2187"/>
              <a:gd name="T78" fmla="*/ 1008 w 1207"/>
              <a:gd name="T79" fmla="*/ 1607 h 2187"/>
              <a:gd name="T80" fmla="*/ 975 w 1207"/>
              <a:gd name="T81" fmla="*/ 1431 h 2187"/>
              <a:gd name="T82" fmla="*/ 625 w 1207"/>
              <a:gd name="T83" fmla="*/ 1536 h 2187"/>
              <a:gd name="T84" fmla="*/ 613 w 1207"/>
              <a:gd name="T85" fmla="*/ 1261 h 2187"/>
              <a:gd name="T86" fmla="*/ 760 w 1207"/>
              <a:gd name="T87" fmla="*/ 979 h 2187"/>
              <a:gd name="T88" fmla="*/ 381 w 1207"/>
              <a:gd name="T89" fmla="*/ 1010 h 2187"/>
              <a:gd name="T90" fmla="*/ 594 w 1207"/>
              <a:gd name="T91" fmla="*/ 710 h 2187"/>
              <a:gd name="T92" fmla="*/ 568 w 1207"/>
              <a:gd name="T93" fmla="*/ 654 h 2187"/>
              <a:gd name="T94" fmla="*/ 325 w 1207"/>
              <a:gd name="T95" fmla="*/ 534 h 2187"/>
              <a:gd name="T96" fmla="*/ 416 w 1207"/>
              <a:gd name="T97" fmla="*/ 306 h 2187"/>
              <a:gd name="T98" fmla="*/ 375 w 1207"/>
              <a:gd name="T99" fmla="*/ 31 h 2187"/>
              <a:gd name="T100" fmla="*/ 170 w 1207"/>
              <a:gd name="T101" fmla="*/ 304 h 2187"/>
              <a:gd name="T102" fmla="*/ 318 w 1207"/>
              <a:gd name="T103" fmla="*/ 705 h 2187"/>
              <a:gd name="T104" fmla="*/ 314 w 1207"/>
              <a:gd name="T105" fmla="*/ 751 h 2187"/>
              <a:gd name="T106" fmla="*/ 71 w 1207"/>
              <a:gd name="T107" fmla="*/ 1000 h 2187"/>
              <a:gd name="T108" fmla="*/ 78 w 1207"/>
              <a:gd name="T109" fmla="*/ 1200 h 2187"/>
              <a:gd name="T110" fmla="*/ 141 w 1207"/>
              <a:gd name="T111" fmla="*/ 1437 h 2187"/>
              <a:gd name="T112" fmla="*/ 294 w 1207"/>
              <a:gd name="T113" fmla="*/ 1744 h 2187"/>
              <a:gd name="T114" fmla="*/ 683 w 1207"/>
              <a:gd name="T115" fmla="*/ 1923 h 2187"/>
              <a:gd name="T116" fmla="*/ 927 w 1207"/>
              <a:gd name="T117" fmla="*/ 2007 h 2187"/>
              <a:gd name="T118" fmla="*/ 1206 w 1207"/>
              <a:gd name="T119" fmla="*/ 1703 h 2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07" h="2187">
                <a:moveTo>
                  <a:pt x="1181" y="1670"/>
                </a:moveTo>
                <a:cubicBezTo>
                  <a:pt x="1183" y="1683"/>
                  <a:pt x="1182" y="1696"/>
                  <a:pt x="1181" y="1708"/>
                </a:cubicBezTo>
                <a:cubicBezTo>
                  <a:pt x="1178" y="1729"/>
                  <a:pt x="1172" y="1749"/>
                  <a:pt x="1164" y="1768"/>
                </a:cubicBezTo>
                <a:cubicBezTo>
                  <a:pt x="1151" y="1798"/>
                  <a:pt x="1134" y="1825"/>
                  <a:pt x="1115" y="1851"/>
                </a:cubicBezTo>
                <a:cubicBezTo>
                  <a:pt x="1094" y="1877"/>
                  <a:pt x="1071" y="1902"/>
                  <a:pt x="1044" y="1923"/>
                </a:cubicBezTo>
                <a:cubicBezTo>
                  <a:pt x="1031" y="1932"/>
                  <a:pt x="1018" y="1941"/>
                  <a:pt x="1004" y="1947"/>
                </a:cubicBezTo>
                <a:cubicBezTo>
                  <a:pt x="995" y="1951"/>
                  <a:pt x="985" y="1954"/>
                  <a:pt x="976" y="1956"/>
                </a:cubicBezTo>
                <a:cubicBezTo>
                  <a:pt x="980" y="1952"/>
                  <a:pt x="985" y="1948"/>
                  <a:pt x="989" y="1944"/>
                </a:cubicBezTo>
                <a:cubicBezTo>
                  <a:pt x="1006" y="1927"/>
                  <a:pt x="1022" y="1908"/>
                  <a:pt x="1035" y="1888"/>
                </a:cubicBezTo>
                <a:cubicBezTo>
                  <a:pt x="1048" y="1868"/>
                  <a:pt x="1060" y="1847"/>
                  <a:pt x="1071" y="1826"/>
                </a:cubicBezTo>
                <a:cubicBezTo>
                  <a:pt x="1081" y="1804"/>
                  <a:pt x="1090" y="1782"/>
                  <a:pt x="1098" y="1759"/>
                </a:cubicBezTo>
                <a:cubicBezTo>
                  <a:pt x="1104" y="1740"/>
                  <a:pt x="1110" y="1721"/>
                  <a:pt x="1114" y="1702"/>
                </a:cubicBezTo>
                <a:cubicBezTo>
                  <a:pt x="1118" y="1683"/>
                  <a:pt x="1121" y="1664"/>
                  <a:pt x="1124" y="1645"/>
                </a:cubicBezTo>
                <a:cubicBezTo>
                  <a:pt x="1124" y="1644"/>
                  <a:pt x="1122" y="1642"/>
                  <a:pt x="1120" y="1642"/>
                </a:cubicBezTo>
                <a:cubicBezTo>
                  <a:pt x="1118" y="1642"/>
                  <a:pt x="1117" y="1644"/>
                  <a:pt x="1117" y="1645"/>
                </a:cubicBezTo>
                <a:cubicBezTo>
                  <a:pt x="1116" y="1647"/>
                  <a:pt x="1116" y="1648"/>
                  <a:pt x="1116" y="1649"/>
                </a:cubicBezTo>
                <a:cubicBezTo>
                  <a:pt x="1116" y="1649"/>
                  <a:pt x="1116" y="1649"/>
                  <a:pt x="1116" y="1649"/>
                </a:cubicBezTo>
                <a:cubicBezTo>
                  <a:pt x="1114" y="1668"/>
                  <a:pt x="1110" y="1687"/>
                  <a:pt x="1104" y="1705"/>
                </a:cubicBezTo>
                <a:cubicBezTo>
                  <a:pt x="1099" y="1725"/>
                  <a:pt x="1092" y="1744"/>
                  <a:pt x="1084" y="1763"/>
                </a:cubicBezTo>
                <a:cubicBezTo>
                  <a:pt x="1081" y="1772"/>
                  <a:pt x="1077" y="1780"/>
                  <a:pt x="1073" y="1789"/>
                </a:cubicBezTo>
                <a:cubicBezTo>
                  <a:pt x="1068" y="1797"/>
                  <a:pt x="1064" y="1806"/>
                  <a:pt x="1059" y="1814"/>
                </a:cubicBezTo>
                <a:cubicBezTo>
                  <a:pt x="1050" y="1831"/>
                  <a:pt x="1039" y="1847"/>
                  <a:pt x="1028" y="1862"/>
                </a:cubicBezTo>
                <a:cubicBezTo>
                  <a:pt x="1016" y="1877"/>
                  <a:pt x="1003" y="1891"/>
                  <a:pt x="990" y="1905"/>
                </a:cubicBezTo>
                <a:cubicBezTo>
                  <a:pt x="976" y="1918"/>
                  <a:pt x="962" y="1931"/>
                  <a:pt x="947" y="1942"/>
                </a:cubicBezTo>
                <a:cubicBezTo>
                  <a:pt x="943" y="1945"/>
                  <a:pt x="939" y="1948"/>
                  <a:pt x="935" y="1951"/>
                </a:cubicBezTo>
                <a:cubicBezTo>
                  <a:pt x="932" y="1953"/>
                  <a:pt x="929" y="1955"/>
                  <a:pt x="927" y="1957"/>
                </a:cubicBezTo>
                <a:cubicBezTo>
                  <a:pt x="925" y="1957"/>
                  <a:pt x="924" y="1957"/>
                  <a:pt x="923" y="1957"/>
                </a:cubicBezTo>
                <a:cubicBezTo>
                  <a:pt x="922" y="1957"/>
                  <a:pt x="921" y="1957"/>
                  <a:pt x="920" y="1957"/>
                </a:cubicBezTo>
                <a:cubicBezTo>
                  <a:pt x="917" y="1948"/>
                  <a:pt x="915" y="1939"/>
                  <a:pt x="914" y="1930"/>
                </a:cubicBezTo>
                <a:cubicBezTo>
                  <a:pt x="911" y="1907"/>
                  <a:pt x="912" y="1884"/>
                  <a:pt x="915" y="1861"/>
                </a:cubicBezTo>
                <a:cubicBezTo>
                  <a:pt x="921" y="1817"/>
                  <a:pt x="934" y="1775"/>
                  <a:pt x="951" y="1734"/>
                </a:cubicBezTo>
                <a:cubicBezTo>
                  <a:pt x="965" y="1701"/>
                  <a:pt x="983" y="1669"/>
                  <a:pt x="1004" y="1640"/>
                </a:cubicBezTo>
                <a:cubicBezTo>
                  <a:pt x="1004" y="1640"/>
                  <a:pt x="1004" y="1640"/>
                  <a:pt x="1004" y="1640"/>
                </a:cubicBezTo>
                <a:lnTo>
                  <a:pt x="1005" y="1639"/>
                </a:lnTo>
                <a:cubicBezTo>
                  <a:pt x="1005" y="1639"/>
                  <a:pt x="1005" y="1639"/>
                  <a:pt x="1005" y="1639"/>
                </a:cubicBezTo>
                <a:cubicBezTo>
                  <a:pt x="1005" y="1639"/>
                  <a:pt x="1005" y="1639"/>
                  <a:pt x="1005" y="1639"/>
                </a:cubicBezTo>
                <a:cubicBezTo>
                  <a:pt x="1016" y="1625"/>
                  <a:pt x="1028" y="1612"/>
                  <a:pt x="1042" y="1601"/>
                </a:cubicBezTo>
                <a:cubicBezTo>
                  <a:pt x="1050" y="1595"/>
                  <a:pt x="1059" y="1590"/>
                  <a:pt x="1068" y="1586"/>
                </a:cubicBezTo>
                <a:cubicBezTo>
                  <a:pt x="1067" y="1586"/>
                  <a:pt x="1067" y="1586"/>
                  <a:pt x="1067" y="1586"/>
                </a:cubicBezTo>
                <a:cubicBezTo>
                  <a:pt x="1067" y="1586"/>
                  <a:pt x="1068" y="1586"/>
                  <a:pt x="1068" y="1586"/>
                </a:cubicBezTo>
                <a:cubicBezTo>
                  <a:pt x="1068" y="1586"/>
                  <a:pt x="1069" y="1585"/>
                  <a:pt x="1069" y="1585"/>
                </a:cubicBezTo>
                <a:cubicBezTo>
                  <a:pt x="1069" y="1585"/>
                  <a:pt x="1068" y="1586"/>
                  <a:pt x="1068" y="1586"/>
                </a:cubicBezTo>
                <a:cubicBezTo>
                  <a:pt x="1074" y="1583"/>
                  <a:pt x="1080" y="1581"/>
                  <a:pt x="1087" y="1580"/>
                </a:cubicBezTo>
                <a:cubicBezTo>
                  <a:pt x="1093" y="1580"/>
                  <a:pt x="1098" y="1580"/>
                  <a:pt x="1104" y="1580"/>
                </a:cubicBezTo>
                <a:cubicBezTo>
                  <a:pt x="1109" y="1581"/>
                  <a:pt x="1115" y="1583"/>
                  <a:pt x="1120" y="1585"/>
                </a:cubicBezTo>
                <a:cubicBezTo>
                  <a:pt x="1126" y="1588"/>
                  <a:pt x="1132" y="1591"/>
                  <a:pt x="1137" y="1595"/>
                </a:cubicBezTo>
                <a:cubicBezTo>
                  <a:pt x="1146" y="1602"/>
                  <a:pt x="1153" y="1609"/>
                  <a:pt x="1159" y="1617"/>
                </a:cubicBezTo>
                <a:cubicBezTo>
                  <a:pt x="1165" y="1624"/>
                  <a:pt x="1169" y="1632"/>
                  <a:pt x="1173" y="1641"/>
                </a:cubicBezTo>
                <a:cubicBezTo>
                  <a:pt x="1177" y="1650"/>
                  <a:pt x="1180" y="1660"/>
                  <a:pt x="1181" y="1670"/>
                </a:cubicBezTo>
                <a:close/>
                <a:moveTo>
                  <a:pt x="879" y="2035"/>
                </a:moveTo>
                <a:cubicBezTo>
                  <a:pt x="859" y="2060"/>
                  <a:pt x="836" y="2083"/>
                  <a:pt x="810" y="2103"/>
                </a:cubicBezTo>
                <a:cubicBezTo>
                  <a:pt x="789" y="2119"/>
                  <a:pt x="765" y="2134"/>
                  <a:pt x="740" y="2145"/>
                </a:cubicBezTo>
                <a:cubicBezTo>
                  <a:pt x="721" y="2152"/>
                  <a:pt x="701" y="2158"/>
                  <a:pt x="681" y="2161"/>
                </a:cubicBezTo>
                <a:cubicBezTo>
                  <a:pt x="663" y="2163"/>
                  <a:pt x="646" y="2163"/>
                  <a:pt x="628" y="2161"/>
                </a:cubicBezTo>
                <a:cubicBezTo>
                  <a:pt x="611" y="2159"/>
                  <a:pt x="595" y="2154"/>
                  <a:pt x="580" y="2148"/>
                </a:cubicBezTo>
                <a:cubicBezTo>
                  <a:pt x="567" y="2142"/>
                  <a:pt x="554" y="2136"/>
                  <a:pt x="543" y="2127"/>
                </a:cubicBezTo>
                <a:cubicBezTo>
                  <a:pt x="535" y="2121"/>
                  <a:pt x="528" y="2114"/>
                  <a:pt x="521" y="2106"/>
                </a:cubicBezTo>
                <a:cubicBezTo>
                  <a:pt x="517" y="2099"/>
                  <a:pt x="513" y="2093"/>
                  <a:pt x="510" y="2086"/>
                </a:cubicBezTo>
                <a:cubicBezTo>
                  <a:pt x="507" y="2080"/>
                  <a:pt x="506" y="2074"/>
                  <a:pt x="505" y="2067"/>
                </a:cubicBezTo>
                <a:cubicBezTo>
                  <a:pt x="504" y="2060"/>
                  <a:pt x="504" y="2053"/>
                  <a:pt x="505" y="2046"/>
                </a:cubicBezTo>
                <a:cubicBezTo>
                  <a:pt x="506" y="2039"/>
                  <a:pt x="508" y="2031"/>
                  <a:pt x="511" y="2023"/>
                </a:cubicBezTo>
                <a:cubicBezTo>
                  <a:pt x="515" y="2015"/>
                  <a:pt x="520" y="2007"/>
                  <a:pt x="525" y="1999"/>
                </a:cubicBezTo>
                <a:cubicBezTo>
                  <a:pt x="531" y="1992"/>
                  <a:pt x="538" y="1985"/>
                  <a:pt x="545" y="1979"/>
                </a:cubicBezTo>
                <a:cubicBezTo>
                  <a:pt x="555" y="1973"/>
                  <a:pt x="564" y="1967"/>
                  <a:pt x="575" y="1962"/>
                </a:cubicBezTo>
                <a:cubicBezTo>
                  <a:pt x="593" y="1955"/>
                  <a:pt x="613" y="1950"/>
                  <a:pt x="632" y="1947"/>
                </a:cubicBezTo>
                <a:cubicBezTo>
                  <a:pt x="632" y="1947"/>
                  <a:pt x="632" y="1947"/>
                  <a:pt x="632" y="1947"/>
                </a:cubicBezTo>
                <a:cubicBezTo>
                  <a:pt x="632" y="1947"/>
                  <a:pt x="632" y="1947"/>
                  <a:pt x="632" y="1947"/>
                </a:cubicBezTo>
                <a:lnTo>
                  <a:pt x="635" y="1947"/>
                </a:lnTo>
                <a:cubicBezTo>
                  <a:pt x="634" y="1947"/>
                  <a:pt x="634" y="1947"/>
                  <a:pt x="633" y="1947"/>
                </a:cubicBezTo>
                <a:cubicBezTo>
                  <a:pt x="673" y="1942"/>
                  <a:pt x="713" y="1944"/>
                  <a:pt x="753" y="1949"/>
                </a:cubicBezTo>
                <a:cubicBezTo>
                  <a:pt x="753" y="1949"/>
                  <a:pt x="753" y="1949"/>
                  <a:pt x="752" y="1949"/>
                </a:cubicBezTo>
                <a:lnTo>
                  <a:pt x="755" y="1949"/>
                </a:lnTo>
                <a:cubicBezTo>
                  <a:pt x="755" y="1949"/>
                  <a:pt x="755" y="1949"/>
                  <a:pt x="755" y="1949"/>
                </a:cubicBezTo>
                <a:cubicBezTo>
                  <a:pt x="755" y="1949"/>
                  <a:pt x="755" y="1949"/>
                  <a:pt x="755" y="1949"/>
                </a:cubicBezTo>
                <a:cubicBezTo>
                  <a:pt x="786" y="1953"/>
                  <a:pt x="816" y="1960"/>
                  <a:pt x="846" y="1968"/>
                </a:cubicBezTo>
                <a:cubicBezTo>
                  <a:pt x="861" y="1972"/>
                  <a:pt x="876" y="1977"/>
                  <a:pt x="891" y="1982"/>
                </a:cubicBezTo>
                <a:cubicBezTo>
                  <a:pt x="894" y="1984"/>
                  <a:pt x="897" y="1986"/>
                  <a:pt x="900" y="1988"/>
                </a:cubicBezTo>
                <a:cubicBezTo>
                  <a:pt x="899" y="1989"/>
                  <a:pt x="897" y="1990"/>
                  <a:pt x="896" y="1991"/>
                </a:cubicBezTo>
                <a:cubicBezTo>
                  <a:pt x="888" y="1995"/>
                  <a:pt x="880" y="1999"/>
                  <a:pt x="871" y="2003"/>
                </a:cubicBezTo>
                <a:cubicBezTo>
                  <a:pt x="856" y="2011"/>
                  <a:pt x="840" y="2018"/>
                  <a:pt x="824" y="2025"/>
                </a:cubicBezTo>
                <a:cubicBezTo>
                  <a:pt x="807" y="2033"/>
                  <a:pt x="789" y="2039"/>
                  <a:pt x="770" y="2045"/>
                </a:cubicBezTo>
                <a:cubicBezTo>
                  <a:pt x="752" y="2050"/>
                  <a:pt x="733" y="2053"/>
                  <a:pt x="715" y="2056"/>
                </a:cubicBezTo>
                <a:cubicBezTo>
                  <a:pt x="684" y="2060"/>
                  <a:pt x="653" y="2060"/>
                  <a:pt x="622" y="2056"/>
                </a:cubicBezTo>
                <a:cubicBezTo>
                  <a:pt x="602" y="2053"/>
                  <a:pt x="582" y="2049"/>
                  <a:pt x="562" y="2042"/>
                </a:cubicBezTo>
                <a:cubicBezTo>
                  <a:pt x="560" y="2041"/>
                  <a:pt x="558" y="2043"/>
                  <a:pt x="557" y="2045"/>
                </a:cubicBezTo>
                <a:cubicBezTo>
                  <a:pt x="557" y="2047"/>
                  <a:pt x="558" y="2049"/>
                  <a:pt x="560" y="2050"/>
                </a:cubicBezTo>
                <a:cubicBezTo>
                  <a:pt x="574" y="2055"/>
                  <a:pt x="588" y="2058"/>
                  <a:pt x="602" y="2062"/>
                </a:cubicBezTo>
                <a:cubicBezTo>
                  <a:pt x="616" y="2065"/>
                  <a:pt x="630" y="2067"/>
                  <a:pt x="644" y="2068"/>
                </a:cubicBezTo>
                <a:cubicBezTo>
                  <a:pt x="672" y="2071"/>
                  <a:pt x="700" y="2070"/>
                  <a:pt x="728" y="2067"/>
                </a:cubicBezTo>
                <a:cubicBezTo>
                  <a:pt x="756" y="2065"/>
                  <a:pt x="784" y="2059"/>
                  <a:pt x="811" y="2052"/>
                </a:cubicBezTo>
                <a:cubicBezTo>
                  <a:pt x="837" y="2045"/>
                  <a:pt x="862" y="2035"/>
                  <a:pt x="887" y="2024"/>
                </a:cubicBezTo>
                <a:cubicBezTo>
                  <a:pt x="884" y="2027"/>
                  <a:pt x="882" y="2031"/>
                  <a:pt x="879" y="2035"/>
                </a:cubicBezTo>
                <a:close/>
                <a:moveTo>
                  <a:pt x="595" y="1858"/>
                </a:moveTo>
                <a:cubicBezTo>
                  <a:pt x="584" y="1863"/>
                  <a:pt x="572" y="1866"/>
                  <a:pt x="560" y="1868"/>
                </a:cubicBezTo>
                <a:cubicBezTo>
                  <a:pt x="540" y="1870"/>
                  <a:pt x="520" y="1870"/>
                  <a:pt x="499" y="1867"/>
                </a:cubicBezTo>
                <a:cubicBezTo>
                  <a:pt x="467" y="1862"/>
                  <a:pt x="435" y="1854"/>
                  <a:pt x="405" y="1841"/>
                </a:cubicBezTo>
                <a:cubicBezTo>
                  <a:pt x="384" y="1832"/>
                  <a:pt x="364" y="1822"/>
                  <a:pt x="346" y="1808"/>
                </a:cubicBezTo>
                <a:cubicBezTo>
                  <a:pt x="339" y="1802"/>
                  <a:pt x="331" y="1795"/>
                  <a:pt x="325" y="1787"/>
                </a:cubicBezTo>
                <a:cubicBezTo>
                  <a:pt x="322" y="1783"/>
                  <a:pt x="319" y="1779"/>
                  <a:pt x="317" y="1774"/>
                </a:cubicBezTo>
                <a:cubicBezTo>
                  <a:pt x="316" y="1771"/>
                  <a:pt x="315" y="1768"/>
                  <a:pt x="314" y="1765"/>
                </a:cubicBezTo>
                <a:cubicBezTo>
                  <a:pt x="314" y="1762"/>
                  <a:pt x="314" y="1759"/>
                  <a:pt x="314" y="1756"/>
                </a:cubicBezTo>
                <a:cubicBezTo>
                  <a:pt x="315" y="1754"/>
                  <a:pt x="316" y="1751"/>
                  <a:pt x="317" y="1748"/>
                </a:cubicBezTo>
                <a:cubicBezTo>
                  <a:pt x="318" y="1745"/>
                  <a:pt x="320" y="1741"/>
                  <a:pt x="323" y="1738"/>
                </a:cubicBezTo>
                <a:cubicBezTo>
                  <a:pt x="327" y="1733"/>
                  <a:pt x="331" y="1729"/>
                  <a:pt x="336" y="1725"/>
                </a:cubicBezTo>
                <a:cubicBezTo>
                  <a:pt x="348" y="1716"/>
                  <a:pt x="362" y="1709"/>
                  <a:pt x="376" y="1702"/>
                </a:cubicBezTo>
                <a:cubicBezTo>
                  <a:pt x="390" y="1697"/>
                  <a:pt x="405" y="1693"/>
                  <a:pt x="420" y="1691"/>
                </a:cubicBezTo>
                <a:cubicBezTo>
                  <a:pt x="443" y="1688"/>
                  <a:pt x="466" y="1689"/>
                  <a:pt x="489" y="1691"/>
                </a:cubicBezTo>
                <a:cubicBezTo>
                  <a:pt x="522" y="1696"/>
                  <a:pt x="554" y="1705"/>
                  <a:pt x="585" y="1718"/>
                </a:cubicBezTo>
                <a:cubicBezTo>
                  <a:pt x="613" y="1730"/>
                  <a:pt x="639" y="1745"/>
                  <a:pt x="663" y="1763"/>
                </a:cubicBezTo>
                <a:cubicBezTo>
                  <a:pt x="662" y="1763"/>
                  <a:pt x="662" y="1762"/>
                  <a:pt x="661" y="1762"/>
                </a:cubicBezTo>
                <a:cubicBezTo>
                  <a:pt x="662" y="1762"/>
                  <a:pt x="663" y="1763"/>
                  <a:pt x="663" y="1763"/>
                </a:cubicBezTo>
                <a:cubicBezTo>
                  <a:pt x="663" y="1764"/>
                  <a:pt x="663" y="1764"/>
                  <a:pt x="664" y="1764"/>
                </a:cubicBezTo>
                <a:cubicBezTo>
                  <a:pt x="663" y="1764"/>
                  <a:pt x="663" y="1764"/>
                  <a:pt x="663" y="1763"/>
                </a:cubicBezTo>
                <a:cubicBezTo>
                  <a:pt x="665" y="1765"/>
                  <a:pt x="667" y="1767"/>
                  <a:pt x="669" y="1768"/>
                </a:cubicBezTo>
                <a:cubicBezTo>
                  <a:pt x="673" y="1773"/>
                  <a:pt x="677" y="1778"/>
                  <a:pt x="681" y="1784"/>
                </a:cubicBezTo>
                <a:cubicBezTo>
                  <a:pt x="678" y="1784"/>
                  <a:pt x="675" y="1785"/>
                  <a:pt x="672" y="1786"/>
                </a:cubicBezTo>
                <a:cubicBezTo>
                  <a:pt x="657" y="1790"/>
                  <a:pt x="642" y="1793"/>
                  <a:pt x="627" y="1795"/>
                </a:cubicBezTo>
                <a:cubicBezTo>
                  <a:pt x="612" y="1797"/>
                  <a:pt x="597" y="1798"/>
                  <a:pt x="582" y="1798"/>
                </a:cubicBezTo>
                <a:cubicBezTo>
                  <a:pt x="567" y="1798"/>
                  <a:pt x="552" y="1797"/>
                  <a:pt x="537" y="1795"/>
                </a:cubicBezTo>
                <a:cubicBezTo>
                  <a:pt x="524" y="1793"/>
                  <a:pt x="511" y="1791"/>
                  <a:pt x="499" y="1787"/>
                </a:cubicBezTo>
                <a:cubicBezTo>
                  <a:pt x="486" y="1784"/>
                  <a:pt x="474" y="1780"/>
                  <a:pt x="462" y="1775"/>
                </a:cubicBezTo>
                <a:cubicBezTo>
                  <a:pt x="452" y="1770"/>
                  <a:pt x="442" y="1766"/>
                  <a:pt x="432" y="1760"/>
                </a:cubicBezTo>
                <a:cubicBezTo>
                  <a:pt x="423" y="1755"/>
                  <a:pt x="413" y="1749"/>
                  <a:pt x="405" y="1742"/>
                </a:cubicBezTo>
                <a:cubicBezTo>
                  <a:pt x="404" y="1742"/>
                  <a:pt x="403" y="1742"/>
                  <a:pt x="402" y="1742"/>
                </a:cubicBezTo>
                <a:cubicBezTo>
                  <a:pt x="401" y="1742"/>
                  <a:pt x="399" y="1743"/>
                  <a:pt x="398" y="1744"/>
                </a:cubicBezTo>
                <a:cubicBezTo>
                  <a:pt x="397" y="1747"/>
                  <a:pt x="398" y="1749"/>
                  <a:pt x="400" y="1751"/>
                </a:cubicBezTo>
                <a:cubicBezTo>
                  <a:pt x="421" y="1766"/>
                  <a:pt x="444" y="1779"/>
                  <a:pt x="468" y="1790"/>
                </a:cubicBezTo>
                <a:cubicBezTo>
                  <a:pt x="479" y="1795"/>
                  <a:pt x="492" y="1799"/>
                  <a:pt x="504" y="1803"/>
                </a:cubicBezTo>
                <a:cubicBezTo>
                  <a:pt x="516" y="1807"/>
                  <a:pt x="529" y="1810"/>
                  <a:pt x="541" y="1812"/>
                </a:cubicBezTo>
                <a:cubicBezTo>
                  <a:pt x="567" y="1816"/>
                  <a:pt x="593" y="1818"/>
                  <a:pt x="619" y="1816"/>
                </a:cubicBezTo>
                <a:cubicBezTo>
                  <a:pt x="635" y="1815"/>
                  <a:pt x="652" y="1813"/>
                  <a:pt x="668" y="1810"/>
                </a:cubicBezTo>
                <a:cubicBezTo>
                  <a:pt x="662" y="1815"/>
                  <a:pt x="655" y="1820"/>
                  <a:pt x="649" y="1826"/>
                </a:cubicBezTo>
                <a:cubicBezTo>
                  <a:pt x="632" y="1838"/>
                  <a:pt x="614" y="1850"/>
                  <a:pt x="595" y="1858"/>
                </a:cubicBezTo>
                <a:close/>
                <a:moveTo>
                  <a:pt x="718" y="1673"/>
                </a:moveTo>
                <a:cubicBezTo>
                  <a:pt x="718" y="1674"/>
                  <a:pt x="718" y="1674"/>
                  <a:pt x="718" y="1675"/>
                </a:cubicBezTo>
                <a:cubicBezTo>
                  <a:pt x="724" y="1626"/>
                  <a:pt x="737" y="1577"/>
                  <a:pt x="756" y="1532"/>
                </a:cubicBezTo>
                <a:lnTo>
                  <a:pt x="756" y="1532"/>
                </a:lnTo>
                <a:cubicBezTo>
                  <a:pt x="756" y="1532"/>
                  <a:pt x="756" y="1531"/>
                  <a:pt x="757" y="1531"/>
                </a:cubicBezTo>
                <a:cubicBezTo>
                  <a:pt x="757" y="1531"/>
                  <a:pt x="757" y="1531"/>
                  <a:pt x="757" y="1530"/>
                </a:cubicBezTo>
                <a:cubicBezTo>
                  <a:pt x="757" y="1530"/>
                  <a:pt x="757" y="1531"/>
                  <a:pt x="757" y="1531"/>
                </a:cubicBezTo>
                <a:cubicBezTo>
                  <a:pt x="768" y="1505"/>
                  <a:pt x="781" y="1480"/>
                  <a:pt x="798" y="1457"/>
                </a:cubicBezTo>
                <a:cubicBezTo>
                  <a:pt x="807" y="1446"/>
                  <a:pt x="817" y="1435"/>
                  <a:pt x="828" y="1426"/>
                </a:cubicBezTo>
                <a:cubicBezTo>
                  <a:pt x="836" y="1420"/>
                  <a:pt x="844" y="1416"/>
                  <a:pt x="852" y="1412"/>
                </a:cubicBezTo>
                <a:cubicBezTo>
                  <a:pt x="859" y="1409"/>
                  <a:pt x="866" y="1407"/>
                  <a:pt x="874" y="1406"/>
                </a:cubicBezTo>
                <a:cubicBezTo>
                  <a:pt x="880" y="1405"/>
                  <a:pt x="887" y="1405"/>
                  <a:pt x="893" y="1406"/>
                </a:cubicBezTo>
                <a:cubicBezTo>
                  <a:pt x="901" y="1407"/>
                  <a:pt x="909" y="1409"/>
                  <a:pt x="917" y="1413"/>
                </a:cubicBezTo>
                <a:cubicBezTo>
                  <a:pt x="926" y="1416"/>
                  <a:pt x="934" y="1421"/>
                  <a:pt x="942" y="1427"/>
                </a:cubicBezTo>
                <a:cubicBezTo>
                  <a:pt x="947" y="1432"/>
                  <a:pt x="952" y="1436"/>
                  <a:pt x="957" y="1442"/>
                </a:cubicBezTo>
                <a:cubicBezTo>
                  <a:pt x="960" y="1447"/>
                  <a:pt x="963" y="1452"/>
                  <a:pt x="966" y="1457"/>
                </a:cubicBezTo>
                <a:cubicBezTo>
                  <a:pt x="968" y="1463"/>
                  <a:pt x="970" y="1470"/>
                  <a:pt x="971" y="1476"/>
                </a:cubicBezTo>
                <a:cubicBezTo>
                  <a:pt x="972" y="1485"/>
                  <a:pt x="972" y="1493"/>
                  <a:pt x="971" y="1502"/>
                </a:cubicBezTo>
                <a:cubicBezTo>
                  <a:pt x="968" y="1518"/>
                  <a:pt x="963" y="1533"/>
                  <a:pt x="957" y="1548"/>
                </a:cubicBezTo>
                <a:cubicBezTo>
                  <a:pt x="944" y="1578"/>
                  <a:pt x="926" y="1605"/>
                  <a:pt x="907" y="1630"/>
                </a:cubicBezTo>
                <a:cubicBezTo>
                  <a:pt x="879" y="1666"/>
                  <a:pt x="847" y="1700"/>
                  <a:pt x="811" y="1728"/>
                </a:cubicBezTo>
                <a:cubicBezTo>
                  <a:pt x="804" y="1733"/>
                  <a:pt x="798" y="1737"/>
                  <a:pt x="791" y="1742"/>
                </a:cubicBezTo>
                <a:cubicBezTo>
                  <a:pt x="780" y="1748"/>
                  <a:pt x="769" y="1754"/>
                  <a:pt x="757" y="1759"/>
                </a:cubicBezTo>
                <a:cubicBezTo>
                  <a:pt x="754" y="1760"/>
                  <a:pt x="750" y="1761"/>
                  <a:pt x="747" y="1763"/>
                </a:cubicBezTo>
                <a:cubicBezTo>
                  <a:pt x="751" y="1759"/>
                  <a:pt x="754" y="1755"/>
                  <a:pt x="758" y="1752"/>
                </a:cubicBezTo>
                <a:cubicBezTo>
                  <a:pt x="767" y="1742"/>
                  <a:pt x="775" y="1731"/>
                  <a:pt x="783" y="1720"/>
                </a:cubicBezTo>
                <a:cubicBezTo>
                  <a:pt x="790" y="1710"/>
                  <a:pt x="797" y="1699"/>
                  <a:pt x="803" y="1688"/>
                </a:cubicBezTo>
                <a:cubicBezTo>
                  <a:pt x="810" y="1676"/>
                  <a:pt x="816" y="1664"/>
                  <a:pt x="823" y="1653"/>
                </a:cubicBezTo>
                <a:cubicBezTo>
                  <a:pt x="834" y="1629"/>
                  <a:pt x="845" y="1605"/>
                  <a:pt x="852" y="1580"/>
                </a:cubicBezTo>
                <a:cubicBezTo>
                  <a:pt x="860" y="1555"/>
                  <a:pt x="865" y="1529"/>
                  <a:pt x="867" y="1504"/>
                </a:cubicBezTo>
                <a:cubicBezTo>
                  <a:pt x="868" y="1501"/>
                  <a:pt x="865" y="1500"/>
                  <a:pt x="863" y="1500"/>
                </a:cubicBezTo>
                <a:cubicBezTo>
                  <a:pt x="861" y="1500"/>
                  <a:pt x="859" y="1501"/>
                  <a:pt x="859" y="1504"/>
                </a:cubicBezTo>
                <a:cubicBezTo>
                  <a:pt x="859" y="1506"/>
                  <a:pt x="858" y="1508"/>
                  <a:pt x="858" y="1511"/>
                </a:cubicBezTo>
                <a:lnTo>
                  <a:pt x="858" y="1511"/>
                </a:lnTo>
                <a:cubicBezTo>
                  <a:pt x="856" y="1524"/>
                  <a:pt x="854" y="1537"/>
                  <a:pt x="850" y="1550"/>
                </a:cubicBezTo>
                <a:cubicBezTo>
                  <a:pt x="846" y="1563"/>
                  <a:pt x="841" y="1575"/>
                  <a:pt x="836" y="1588"/>
                </a:cubicBezTo>
                <a:lnTo>
                  <a:pt x="836" y="1587"/>
                </a:lnTo>
                <a:cubicBezTo>
                  <a:pt x="836" y="1587"/>
                  <a:pt x="836" y="1588"/>
                  <a:pt x="836" y="1588"/>
                </a:cubicBezTo>
                <a:lnTo>
                  <a:pt x="836" y="1589"/>
                </a:lnTo>
                <a:cubicBezTo>
                  <a:pt x="836" y="1589"/>
                  <a:pt x="836" y="1588"/>
                  <a:pt x="836" y="1588"/>
                </a:cubicBezTo>
                <a:cubicBezTo>
                  <a:pt x="823" y="1619"/>
                  <a:pt x="806" y="1648"/>
                  <a:pt x="786" y="1674"/>
                </a:cubicBezTo>
                <a:cubicBezTo>
                  <a:pt x="786" y="1674"/>
                  <a:pt x="786" y="1674"/>
                  <a:pt x="786" y="1674"/>
                </a:cubicBezTo>
                <a:cubicBezTo>
                  <a:pt x="786" y="1674"/>
                  <a:pt x="786" y="1674"/>
                  <a:pt x="786" y="1674"/>
                </a:cubicBezTo>
                <a:lnTo>
                  <a:pt x="784" y="1676"/>
                </a:lnTo>
                <a:cubicBezTo>
                  <a:pt x="784" y="1676"/>
                  <a:pt x="785" y="1675"/>
                  <a:pt x="785" y="1675"/>
                </a:cubicBezTo>
                <a:cubicBezTo>
                  <a:pt x="774" y="1689"/>
                  <a:pt x="762" y="1703"/>
                  <a:pt x="750" y="1717"/>
                </a:cubicBezTo>
                <a:cubicBezTo>
                  <a:pt x="744" y="1724"/>
                  <a:pt x="737" y="1731"/>
                  <a:pt x="731" y="1738"/>
                </a:cubicBezTo>
                <a:cubicBezTo>
                  <a:pt x="726" y="1744"/>
                  <a:pt x="720" y="1751"/>
                  <a:pt x="715" y="1757"/>
                </a:cubicBezTo>
                <a:cubicBezTo>
                  <a:pt x="712" y="1729"/>
                  <a:pt x="714" y="1701"/>
                  <a:pt x="718" y="1673"/>
                </a:cubicBezTo>
                <a:close/>
                <a:moveTo>
                  <a:pt x="479" y="1581"/>
                </a:moveTo>
                <a:cubicBezTo>
                  <a:pt x="460" y="1590"/>
                  <a:pt x="439" y="1595"/>
                  <a:pt x="418" y="1598"/>
                </a:cubicBezTo>
                <a:cubicBezTo>
                  <a:pt x="391" y="1602"/>
                  <a:pt x="363" y="1602"/>
                  <a:pt x="335" y="1598"/>
                </a:cubicBezTo>
                <a:cubicBezTo>
                  <a:pt x="311" y="1595"/>
                  <a:pt x="288" y="1588"/>
                  <a:pt x="266" y="1579"/>
                </a:cubicBezTo>
                <a:cubicBezTo>
                  <a:pt x="249" y="1572"/>
                  <a:pt x="233" y="1563"/>
                  <a:pt x="218" y="1552"/>
                </a:cubicBezTo>
                <a:cubicBezTo>
                  <a:pt x="207" y="1543"/>
                  <a:pt x="197" y="1533"/>
                  <a:pt x="188" y="1522"/>
                </a:cubicBezTo>
                <a:cubicBezTo>
                  <a:pt x="181" y="1513"/>
                  <a:pt x="175" y="1502"/>
                  <a:pt x="170" y="1492"/>
                </a:cubicBezTo>
                <a:cubicBezTo>
                  <a:pt x="167" y="1484"/>
                  <a:pt x="165" y="1475"/>
                  <a:pt x="163" y="1467"/>
                </a:cubicBezTo>
                <a:cubicBezTo>
                  <a:pt x="163" y="1461"/>
                  <a:pt x="163" y="1454"/>
                  <a:pt x="163" y="1448"/>
                </a:cubicBezTo>
                <a:cubicBezTo>
                  <a:pt x="164" y="1443"/>
                  <a:pt x="166" y="1438"/>
                  <a:pt x="167" y="1433"/>
                </a:cubicBezTo>
                <a:cubicBezTo>
                  <a:pt x="170" y="1428"/>
                  <a:pt x="172" y="1424"/>
                  <a:pt x="176" y="1419"/>
                </a:cubicBezTo>
                <a:cubicBezTo>
                  <a:pt x="180" y="1414"/>
                  <a:pt x="184" y="1410"/>
                  <a:pt x="189" y="1406"/>
                </a:cubicBezTo>
                <a:cubicBezTo>
                  <a:pt x="197" y="1400"/>
                  <a:pt x="205" y="1396"/>
                  <a:pt x="213" y="1392"/>
                </a:cubicBezTo>
                <a:cubicBezTo>
                  <a:pt x="224" y="1388"/>
                  <a:pt x="235" y="1385"/>
                  <a:pt x="246" y="1383"/>
                </a:cubicBezTo>
                <a:cubicBezTo>
                  <a:pt x="260" y="1381"/>
                  <a:pt x="275" y="1382"/>
                  <a:pt x="289" y="1383"/>
                </a:cubicBezTo>
                <a:cubicBezTo>
                  <a:pt x="311" y="1387"/>
                  <a:pt x="332" y="1393"/>
                  <a:pt x="352" y="1401"/>
                </a:cubicBezTo>
                <a:cubicBezTo>
                  <a:pt x="384" y="1415"/>
                  <a:pt x="414" y="1433"/>
                  <a:pt x="441" y="1454"/>
                </a:cubicBezTo>
                <a:cubicBezTo>
                  <a:pt x="470" y="1477"/>
                  <a:pt x="496" y="1502"/>
                  <a:pt x="518" y="1530"/>
                </a:cubicBezTo>
                <a:cubicBezTo>
                  <a:pt x="519" y="1532"/>
                  <a:pt x="520" y="1533"/>
                  <a:pt x="521" y="1534"/>
                </a:cubicBezTo>
                <a:cubicBezTo>
                  <a:pt x="516" y="1534"/>
                  <a:pt x="512" y="1533"/>
                  <a:pt x="507" y="1533"/>
                </a:cubicBezTo>
                <a:cubicBezTo>
                  <a:pt x="498" y="1532"/>
                  <a:pt x="489" y="1531"/>
                  <a:pt x="479" y="1530"/>
                </a:cubicBezTo>
                <a:cubicBezTo>
                  <a:pt x="480" y="1530"/>
                  <a:pt x="480" y="1530"/>
                  <a:pt x="480" y="1530"/>
                </a:cubicBezTo>
                <a:cubicBezTo>
                  <a:pt x="480" y="1530"/>
                  <a:pt x="479" y="1530"/>
                  <a:pt x="479" y="1530"/>
                </a:cubicBezTo>
                <a:cubicBezTo>
                  <a:pt x="478" y="1530"/>
                  <a:pt x="478" y="1530"/>
                  <a:pt x="477" y="1530"/>
                </a:cubicBezTo>
                <a:cubicBezTo>
                  <a:pt x="477" y="1530"/>
                  <a:pt x="478" y="1530"/>
                  <a:pt x="478" y="1530"/>
                </a:cubicBezTo>
                <a:cubicBezTo>
                  <a:pt x="445" y="1525"/>
                  <a:pt x="412" y="1518"/>
                  <a:pt x="381" y="1505"/>
                </a:cubicBezTo>
                <a:cubicBezTo>
                  <a:pt x="360" y="1496"/>
                  <a:pt x="341" y="1485"/>
                  <a:pt x="323" y="1471"/>
                </a:cubicBezTo>
                <a:cubicBezTo>
                  <a:pt x="309" y="1460"/>
                  <a:pt x="296" y="1448"/>
                  <a:pt x="285" y="1433"/>
                </a:cubicBezTo>
                <a:cubicBezTo>
                  <a:pt x="285" y="1433"/>
                  <a:pt x="285" y="1433"/>
                  <a:pt x="285" y="1433"/>
                </a:cubicBezTo>
                <a:cubicBezTo>
                  <a:pt x="284" y="1432"/>
                  <a:pt x="283" y="1431"/>
                  <a:pt x="281" y="1430"/>
                </a:cubicBezTo>
                <a:cubicBezTo>
                  <a:pt x="280" y="1430"/>
                  <a:pt x="280" y="1430"/>
                  <a:pt x="279" y="1430"/>
                </a:cubicBezTo>
                <a:cubicBezTo>
                  <a:pt x="278" y="1430"/>
                  <a:pt x="277" y="1430"/>
                  <a:pt x="276" y="1431"/>
                </a:cubicBezTo>
                <a:cubicBezTo>
                  <a:pt x="274" y="1432"/>
                  <a:pt x="272" y="1437"/>
                  <a:pt x="274" y="1439"/>
                </a:cubicBezTo>
                <a:cubicBezTo>
                  <a:pt x="288" y="1458"/>
                  <a:pt x="306" y="1475"/>
                  <a:pt x="325" y="1489"/>
                </a:cubicBezTo>
                <a:cubicBezTo>
                  <a:pt x="344" y="1504"/>
                  <a:pt x="365" y="1515"/>
                  <a:pt x="386" y="1525"/>
                </a:cubicBezTo>
                <a:cubicBezTo>
                  <a:pt x="409" y="1535"/>
                  <a:pt x="432" y="1543"/>
                  <a:pt x="456" y="1549"/>
                </a:cubicBezTo>
                <a:cubicBezTo>
                  <a:pt x="467" y="1551"/>
                  <a:pt x="479" y="1554"/>
                  <a:pt x="491" y="1555"/>
                </a:cubicBezTo>
                <a:cubicBezTo>
                  <a:pt x="501" y="1557"/>
                  <a:pt x="511" y="1557"/>
                  <a:pt x="521" y="1558"/>
                </a:cubicBezTo>
                <a:cubicBezTo>
                  <a:pt x="508" y="1567"/>
                  <a:pt x="494" y="1575"/>
                  <a:pt x="479" y="1581"/>
                </a:cubicBezTo>
                <a:close/>
                <a:moveTo>
                  <a:pt x="370" y="1262"/>
                </a:moveTo>
                <a:cubicBezTo>
                  <a:pt x="343" y="1273"/>
                  <a:pt x="314" y="1280"/>
                  <a:pt x="285" y="1284"/>
                </a:cubicBezTo>
                <a:cubicBezTo>
                  <a:pt x="277" y="1285"/>
                  <a:pt x="268" y="1286"/>
                  <a:pt x="259" y="1286"/>
                </a:cubicBezTo>
                <a:cubicBezTo>
                  <a:pt x="251" y="1286"/>
                  <a:pt x="243" y="1285"/>
                  <a:pt x="235" y="1284"/>
                </a:cubicBezTo>
                <a:lnTo>
                  <a:pt x="236" y="1284"/>
                </a:lnTo>
                <a:cubicBezTo>
                  <a:pt x="236" y="1284"/>
                  <a:pt x="235" y="1284"/>
                  <a:pt x="235" y="1284"/>
                </a:cubicBezTo>
                <a:cubicBezTo>
                  <a:pt x="234" y="1284"/>
                  <a:pt x="234" y="1284"/>
                  <a:pt x="234" y="1284"/>
                </a:cubicBezTo>
                <a:cubicBezTo>
                  <a:pt x="234" y="1284"/>
                  <a:pt x="234" y="1284"/>
                  <a:pt x="234" y="1284"/>
                </a:cubicBezTo>
                <a:cubicBezTo>
                  <a:pt x="217" y="1282"/>
                  <a:pt x="199" y="1277"/>
                  <a:pt x="183" y="1270"/>
                </a:cubicBezTo>
                <a:cubicBezTo>
                  <a:pt x="166" y="1263"/>
                  <a:pt x="151" y="1254"/>
                  <a:pt x="137" y="1243"/>
                </a:cubicBezTo>
                <a:cubicBezTo>
                  <a:pt x="137" y="1243"/>
                  <a:pt x="137" y="1243"/>
                  <a:pt x="137" y="1243"/>
                </a:cubicBezTo>
                <a:cubicBezTo>
                  <a:pt x="137" y="1243"/>
                  <a:pt x="137" y="1243"/>
                  <a:pt x="137" y="1243"/>
                </a:cubicBezTo>
                <a:cubicBezTo>
                  <a:pt x="136" y="1243"/>
                  <a:pt x="136" y="1242"/>
                  <a:pt x="135" y="1242"/>
                </a:cubicBezTo>
                <a:cubicBezTo>
                  <a:pt x="136" y="1242"/>
                  <a:pt x="136" y="1243"/>
                  <a:pt x="136" y="1243"/>
                </a:cubicBezTo>
                <a:cubicBezTo>
                  <a:pt x="125" y="1234"/>
                  <a:pt x="114" y="1224"/>
                  <a:pt x="105" y="1212"/>
                </a:cubicBezTo>
                <a:cubicBezTo>
                  <a:pt x="99" y="1204"/>
                  <a:pt x="94" y="1196"/>
                  <a:pt x="90" y="1187"/>
                </a:cubicBezTo>
                <a:cubicBezTo>
                  <a:pt x="88" y="1181"/>
                  <a:pt x="86" y="1175"/>
                  <a:pt x="85" y="1169"/>
                </a:cubicBezTo>
                <a:cubicBezTo>
                  <a:pt x="85" y="1165"/>
                  <a:pt x="85" y="1161"/>
                  <a:pt x="85" y="1157"/>
                </a:cubicBezTo>
                <a:cubicBezTo>
                  <a:pt x="86" y="1154"/>
                  <a:pt x="86" y="1151"/>
                  <a:pt x="88" y="1148"/>
                </a:cubicBezTo>
                <a:cubicBezTo>
                  <a:pt x="89" y="1146"/>
                  <a:pt x="90" y="1143"/>
                  <a:pt x="92" y="1141"/>
                </a:cubicBezTo>
                <a:cubicBezTo>
                  <a:pt x="94" y="1139"/>
                  <a:pt x="96" y="1136"/>
                  <a:pt x="99" y="1134"/>
                </a:cubicBezTo>
                <a:cubicBezTo>
                  <a:pt x="103" y="1131"/>
                  <a:pt x="107" y="1129"/>
                  <a:pt x="112" y="1127"/>
                </a:cubicBezTo>
                <a:cubicBezTo>
                  <a:pt x="120" y="1123"/>
                  <a:pt x="129" y="1121"/>
                  <a:pt x="137" y="1120"/>
                </a:cubicBezTo>
                <a:cubicBezTo>
                  <a:pt x="159" y="1117"/>
                  <a:pt x="181" y="1118"/>
                  <a:pt x="202" y="1121"/>
                </a:cubicBezTo>
                <a:cubicBezTo>
                  <a:pt x="232" y="1125"/>
                  <a:pt x="261" y="1133"/>
                  <a:pt x="289" y="1144"/>
                </a:cubicBezTo>
                <a:cubicBezTo>
                  <a:pt x="313" y="1155"/>
                  <a:pt x="337" y="1169"/>
                  <a:pt x="358" y="1185"/>
                </a:cubicBezTo>
                <a:cubicBezTo>
                  <a:pt x="358" y="1185"/>
                  <a:pt x="358" y="1185"/>
                  <a:pt x="358" y="1185"/>
                </a:cubicBezTo>
                <a:cubicBezTo>
                  <a:pt x="358" y="1185"/>
                  <a:pt x="358" y="1185"/>
                  <a:pt x="359" y="1185"/>
                </a:cubicBezTo>
                <a:cubicBezTo>
                  <a:pt x="359" y="1185"/>
                  <a:pt x="359" y="1186"/>
                  <a:pt x="360" y="1186"/>
                </a:cubicBezTo>
                <a:cubicBezTo>
                  <a:pt x="360" y="1186"/>
                  <a:pt x="359" y="1186"/>
                  <a:pt x="359" y="1185"/>
                </a:cubicBezTo>
                <a:cubicBezTo>
                  <a:pt x="367" y="1191"/>
                  <a:pt x="374" y="1198"/>
                  <a:pt x="381" y="1204"/>
                </a:cubicBezTo>
                <a:cubicBezTo>
                  <a:pt x="380" y="1204"/>
                  <a:pt x="379" y="1204"/>
                  <a:pt x="378" y="1204"/>
                </a:cubicBezTo>
                <a:cubicBezTo>
                  <a:pt x="363" y="1205"/>
                  <a:pt x="348" y="1205"/>
                  <a:pt x="333" y="1205"/>
                </a:cubicBezTo>
                <a:cubicBezTo>
                  <a:pt x="304" y="1205"/>
                  <a:pt x="275" y="1204"/>
                  <a:pt x="246" y="1200"/>
                </a:cubicBezTo>
                <a:cubicBezTo>
                  <a:pt x="246" y="1200"/>
                  <a:pt x="246" y="1200"/>
                  <a:pt x="247" y="1200"/>
                </a:cubicBezTo>
                <a:cubicBezTo>
                  <a:pt x="246" y="1200"/>
                  <a:pt x="245" y="1200"/>
                  <a:pt x="245" y="1200"/>
                </a:cubicBezTo>
                <a:cubicBezTo>
                  <a:pt x="245" y="1200"/>
                  <a:pt x="245" y="1200"/>
                  <a:pt x="245" y="1200"/>
                </a:cubicBezTo>
                <a:cubicBezTo>
                  <a:pt x="245" y="1200"/>
                  <a:pt x="245" y="1200"/>
                  <a:pt x="245" y="1200"/>
                </a:cubicBezTo>
                <a:cubicBezTo>
                  <a:pt x="217" y="1196"/>
                  <a:pt x="190" y="1189"/>
                  <a:pt x="164" y="1178"/>
                </a:cubicBezTo>
                <a:cubicBezTo>
                  <a:pt x="162" y="1177"/>
                  <a:pt x="160" y="1177"/>
                  <a:pt x="158" y="1176"/>
                </a:cubicBezTo>
                <a:cubicBezTo>
                  <a:pt x="158" y="1175"/>
                  <a:pt x="157" y="1175"/>
                  <a:pt x="156" y="1175"/>
                </a:cubicBezTo>
                <a:cubicBezTo>
                  <a:pt x="154" y="1175"/>
                  <a:pt x="152" y="1176"/>
                  <a:pt x="151" y="1178"/>
                </a:cubicBezTo>
                <a:cubicBezTo>
                  <a:pt x="150" y="1180"/>
                  <a:pt x="151" y="1184"/>
                  <a:pt x="153" y="1185"/>
                </a:cubicBezTo>
                <a:cubicBezTo>
                  <a:pt x="174" y="1194"/>
                  <a:pt x="196" y="1202"/>
                  <a:pt x="218" y="1208"/>
                </a:cubicBezTo>
                <a:cubicBezTo>
                  <a:pt x="240" y="1214"/>
                  <a:pt x="262" y="1218"/>
                  <a:pt x="285" y="1221"/>
                </a:cubicBezTo>
                <a:cubicBezTo>
                  <a:pt x="308" y="1224"/>
                  <a:pt x="331" y="1225"/>
                  <a:pt x="353" y="1225"/>
                </a:cubicBezTo>
                <a:cubicBezTo>
                  <a:pt x="365" y="1225"/>
                  <a:pt x="377" y="1225"/>
                  <a:pt x="388" y="1225"/>
                </a:cubicBezTo>
                <a:cubicBezTo>
                  <a:pt x="392" y="1225"/>
                  <a:pt x="397" y="1225"/>
                  <a:pt x="401" y="1225"/>
                </a:cubicBezTo>
                <a:cubicBezTo>
                  <a:pt x="405" y="1229"/>
                  <a:pt x="408" y="1234"/>
                  <a:pt x="412" y="1238"/>
                </a:cubicBezTo>
                <a:cubicBezTo>
                  <a:pt x="412" y="1238"/>
                  <a:pt x="412" y="1238"/>
                  <a:pt x="412" y="1238"/>
                </a:cubicBezTo>
                <a:cubicBezTo>
                  <a:pt x="412" y="1238"/>
                  <a:pt x="412" y="1238"/>
                  <a:pt x="412" y="1239"/>
                </a:cubicBezTo>
                <a:cubicBezTo>
                  <a:pt x="412" y="1239"/>
                  <a:pt x="412" y="1239"/>
                  <a:pt x="412" y="1239"/>
                </a:cubicBezTo>
                <a:lnTo>
                  <a:pt x="412" y="1239"/>
                </a:lnTo>
                <a:cubicBezTo>
                  <a:pt x="399" y="1248"/>
                  <a:pt x="385" y="1255"/>
                  <a:pt x="370" y="1262"/>
                </a:cubicBezTo>
                <a:close/>
                <a:moveTo>
                  <a:pt x="538" y="1034"/>
                </a:moveTo>
                <a:cubicBezTo>
                  <a:pt x="538" y="1034"/>
                  <a:pt x="539" y="1033"/>
                  <a:pt x="539" y="1033"/>
                </a:cubicBezTo>
                <a:cubicBezTo>
                  <a:pt x="539" y="1033"/>
                  <a:pt x="539" y="1032"/>
                  <a:pt x="540" y="1032"/>
                </a:cubicBezTo>
                <a:cubicBezTo>
                  <a:pt x="539" y="1032"/>
                  <a:pt x="539" y="1032"/>
                  <a:pt x="539" y="1033"/>
                </a:cubicBezTo>
                <a:cubicBezTo>
                  <a:pt x="555" y="1013"/>
                  <a:pt x="572" y="994"/>
                  <a:pt x="592" y="979"/>
                </a:cubicBezTo>
                <a:cubicBezTo>
                  <a:pt x="602" y="970"/>
                  <a:pt x="614" y="963"/>
                  <a:pt x="626" y="958"/>
                </a:cubicBezTo>
                <a:cubicBezTo>
                  <a:pt x="635" y="954"/>
                  <a:pt x="645" y="951"/>
                  <a:pt x="655" y="949"/>
                </a:cubicBezTo>
                <a:cubicBezTo>
                  <a:pt x="662" y="949"/>
                  <a:pt x="669" y="949"/>
                  <a:pt x="677" y="949"/>
                </a:cubicBezTo>
                <a:cubicBezTo>
                  <a:pt x="684" y="950"/>
                  <a:pt x="691" y="952"/>
                  <a:pt x="697" y="955"/>
                </a:cubicBezTo>
                <a:cubicBezTo>
                  <a:pt x="706" y="959"/>
                  <a:pt x="714" y="964"/>
                  <a:pt x="722" y="970"/>
                </a:cubicBezTo>
                <a:cubicBezTo>
                  <a:pt x="727" y="974"/>
                  <a:pt x="732" y="979"/>
                  <a:pt x="737" y="984"/>
                </a:cubicBezTo>
                <a:cubicBezTo>
                  <a:pt x="740" y="988"/>
                  <a:pt x="742" y="993"/>
                  <a:pt x="744" y="998"/>
                </a:cubicBezTo>
                <a:cubicBezTo>
                  <a:pt x="746" y="1002"/>
                  <a:pt x="747" y="1006"/>
                  <a:pt x="748" y="1010"/>
                </a:cubicBezTo>
                <a:cubicBezTo>
                  <a:pt x="748" y="1015"/>
                  <a:pt x="748" y="1020"/>
                  <a:pt x="748" y="1026"/>
                </a:cubicBezTo>
                <a:cubicBezTo>
                  <a:pt x="746" y="1033"/>
                  <a:pt x="744" y="1040"/>
                  <a:pt x="741" y="1048"/>
                </a:cubicBezTo>
                <a:cubicBezTo>
                  <a:pt x="736" y="1060"/>
                  <a:pt x="728" y="1072"/>
                  <a:pt x="720" y="1083"/>
                </a:cubicBezTo>
                <a:cubicBezTo>
                  <a:pt x="699" y="1110"/>
                  <a:pt x="673" y="1132"/>
                  <a:pt x="647" y="1153"/>
                </a:cubicBezTo>
                <a:cubicBezTo>
                  <a:pt x="631" y="1165"/>
                  <a:pt x="615" y="1176"/>
                  <a:pt x="598" y="1187"/>
                </a:cubicBezTo>
                <a:cubicBezTo>
                  <a:pt x="585" y="1195"/>
                  <a:pt x="571" y="1203"/>
                  <a:pt x="557" y="1209"/>
                </a:cubicBezTo>
                <a:cubicBezTo>
                  <a:pt x="541" y="1216"/>
                  <a:pt x="524" y="1221"/>
                  <a:pt x="506" y="1227"/>
                </a:cubicBezTo>
                <a:cubicBezTo>
                  <a:pt x="496" y="1230"/>
                  <a:pt x="486" y="1232"/>
                  <a:pt x="476" y="1235"/>
                </a:cubicBezTo>
                <a:cubicBezTo>
                  <a:pt x="475" y="1235"/>
                  <a:pt x="473" y="1235"/>
                  <a:pt x="472" y="1236"/>
                </a:cubicBezTo>
                <a:cubicBezTo>
                  <a:pt x="478" y="1233"/>
                  <a:pt x="483" y="1230"/>
                  <a:pt x="489" y="1227"/>
                </a:cubicBezTo>
                <a:cubicBezTo>
                  <a:pt x="499" y="1221"/>
                  <a:pt x="508" y="1215"/>
                  <a:pt x="518" y="1208"/>
                </a:cubicBezTo>
                <a:cubicBezTo>
                  <a:pt x="528" y="1201"/>
                  <a:pt x="537" y="1193"/>
                  <a:pt x="547" y="1185"/>
                </a:cubicBezTo>
                <a:cubicBezTo>
                  <a:pt x="556" y="1177"/>
                  <a:pt x="564" y="1169"/>
                  <a:pt x="573" y="1160"/>
                </a:cubicBezTo>
                <a:cubicBezTo>
                  <a:pt x="580" y="1151"/>
                  <a:pt x="588" y="1142"/>
                  <a:pt x="595" y="1133"/>
                </a:cubicBezTo>
                <a:cubicBezTo>
                  <a:pt x="602" y="1124"/>
                  <a:pt x="609" y="1115"/>
                  <a:pt x="616" y="1105"/>
                </a:cubicBezTo>
                <a:cubicBezTo>
                  <a:pt x="628" y="1086"/>
                  <a:pt x="638" y="1065"/>
                  <a:pt x="645" y="1044"/>
                </a:cubicBezTo>
                <a:cubicBezTo>
                  <a:pt x="646" y="1041"/>
                  <a:pt x="644" y="1039"/>
                  <a:pt x="642" y="1038"/>
                </a:cubicBezTo>
                <a:cubicBezTo>
                  <a:pt x="642" y="1038"/>
                  <a:pt x="641" y="1038"/>
                  <a:pt x="641" y="1038"/>
                </a:cubicBezTo>
                <a:cubicBezTo>
                  <a:pt x="639" y="1038"/>
                  <a:pt x="637" y="1039"/>
                  <a:pt x="636" y="1041"/>
                </a:cubicBezTo>
                <a:cubicBezTo>
                  <a:pt x="635" y="1046"/>
                  <a:pt x="633" y="1050"/>
                  <a:pt x="632" y="1054"/>
                </a:cubicBezTo>
                <a:cubicBezTo>
                  <a:pt x="624" y="1073"/>
                  <a:pt x="613" y="1091"/>
                  <a:pt x="600" y="1107"/>
                </a:cubicBezTo>
                <a:cubicBezTo>
                  <a:pt x="591" y="1119"/>
                  <a:pt x="581" y="1130"/>
                  <a:pt x="571" y="1140"/>
                </a:cubicBezTo>
                <a:cubicBezTo>
                  <a:pt x="560" y="1150"/>
                  <a:pt x="549" y="1159"/>
                  <a:pt x="537" y="1168"/>
                </a:cubicBezTo>
                <a:cubicBezTo>
                  <a:pt x="524" y="1179"/>
                  <a:pt x="509" y="1189"/>
                  <a:pt x="494" y="1198"/>
                </a:cubicBezTo>
                <a:cubicBezTo>
                  <a:pt x="480" y="1206"/>
                  <a:pt x="465" y="1214"/>
                  <a:pt x="450" y="1221"/>
                </a:cubicBezTo>
                <a:cubicBezTo>
                  <a:pt x="455" y="1196"/>
                  <a:pt x="463" y="1171"/>
                  <a:pt x="473" y="1148"/>
                </a:cubicBezTo>
                <a:cubicBezTo>
                  <a:pt x="490" y="1107"/>
                  <a:pt x="512" y="1068"/>
                  <a:pt x="539" y="1033"/>
                </a:cubicBezTo>
                <a:cubicBezTo>
                  <a:pt x="539" y="1033"/>
                  <a:pt x="538" y="1034"/>
                  <a:pt x="538" y="1034"/>
                </a:cubicBezTo>
                <a:close/>
                <a:moveTo>
                  <a:pt x="446" y="1242"/>
                </a:moveTo>
                <a:cubicBezTo>
                  <a:pt x="446" y="1241"/>
                  <a:pt x="446" y="1240"/>
                  <a:pt x="446" y="1239"/>
                </a:cubicBezTo>
                <a:cubicBezTo>
                  <a:pt x="447" y="1240"/>
                  <a:pt x="448" y="1241"/>
                  <a:pt x="449" y="1241"/>
                </a:cubicBezTo>
                <a:cubicBezTo>
                  <a:pt x="449" y="1241"/>
                  <a:pt x="448" y="1242"/>
                  <a:pt x="447" y="1242"/>
                </a:cubicBezTo>
                <a:cubicBezTo>
                  <a:pt x="447" y="1242"/>
                  <a:pt x="447" y="1242"/>
                  <a:pt x="446" y="1242"/>
                </a:cubicBezTo>
                <a:close/>
                <a:moveTo>
                  <a:pt x="555" y="1456"/>
                </a:moveTo>
                <a:cubicBezTo>
                  <a:pt x="560" y="1419"/>
                  <a:pt x="570" y="1383"/>
                  <a:pt x="584" y="1349"/>
                </a:cubicBezTo>
                <a:lnTo>
                  <a:pt x="584" y="1350"/>
                </a:lnTo>
                <a:cubicBezTo>
                  <a:pt x="584" y="1350"/>
                  <a:pt x="585" y="1349"/>
                  <a:pt x="585" y="1349"/>
                </a:cubicBezTo>
                <a:cubicBezTo>
                  <a:pt x="585" y="1349"/>
                  <a:pt x="585" y="1348"/>
                  <a:pt x="585" y="1348"/>
                </a:cubicBezTo>
                <a:cubicBezTo>
                  <a:pt x="585" y="1348"/>
                  <a:pt x="585" y="1348"/>
                  <a:pt x="585" y="1348"/>
                </a:cubicBezTo>
                <a:cubicBezTo>
                  <a:pt x="599" y="1316"/>
                  <a:pt x="616" y="1284"/>
                  <a:pt x="638" y="1256"/>
                </a:cubicBezTo>
                <a:cubicBezTo>
                  <a:pt x="652" y="1238"/>
                  <a:pt x="668" y="1221"/>
                  <a:pt x="686" y="1207"/>
                </a:cubicBezTo>
                <a:cubicBezTo>
                  <a:pt x="697" y="1198"/>
                  <a:pt x="709" y="1191"/>
                  <a:pt x="722" y="1185"/>
                </a:cubicBezTo>
                <a:cubicBezTo>
                  <a:pt x="731" y="1181"/>
                  <a:pt x="741" y="1178"/>
                  <a:pt x="751" y="1177"/>
                </a:cubicBezTo>
                <a:cubicBezTo>
                  <a:pt x="760" y="1176"/>
                  <a:pt x="770" y="1176"/>
                  <a:pt x="780" y="1177"/>
                </a:cubicBezTo>
                <a:cubicBezTo>
                  <a:pt x="787" y="1178"/>
                  <a:pt x="793" y="1179"/>
                  <a:pt x="800" y="1182"/>
                </a:cubicBezTo>
                <a:cubicBezTo>
                  <a:pt x="804" y="1184"/>
                  <a:pt x="807" y="1186"/>
                  <a:pt x="811" y="1188"/>
                </a:cubicBezTo>
                <a:cubicBezTo>
                  <a:pt x="814" y="1191"/>
                  <a:pt x="816" y="1193"/>
                  <a:pt x="819" y="1196"/>
                </a:cubicBezTo>
                <a:cubicBezTo>
                  <a:pt x="821" y="1199"/>
                  <a:pt x="823" y="1203"/>
                  <a:pt x="825" y="1207"/>
                </a:cubicBezTo>
                <a:cubicBezTo>
                  <a:pt x="827" y="1212"/>
                  <a:pt x="828" y="1218"/>
                  <a:pt x="829" y="1224"/>
                </a:cubicBezTo>
                <a:cubicBezTo>
                  <a:pt x="830" y="1234"/>
                  <a:pt x="830" y="1244"/>
                  <a:pt x="829" y="1253"/>
                </a:cubicBezTo>
                <a:cubicBezTo>
                  <a:pt x="825" y="1278"/>
                  <a:pt x="818" y="1302"/>
                  <a:pt x="808" y="1325"/>
                </a:cubicBezTo>
                <a:cubicBezTo>
                  <a:pt x="792" y="1363"/>
                  <a:pt x="770" y="1400"/>
                  <a:pt x="745" y="1433"/>
                </a:cubicBezTo>
                <a:cubicBezTo>
                  <a:pt x="735" y="1446"/>
                  <a:pt x="725" y="1458"/>
                  <a:pt x="712" y="1468"/>
                </a:cubicBezTo>
                <a:cubicBezTo>
                  <a:pt x="696" y="1480"/>
                  <a:pt x="679" y="1490"/>
                  <a:pt x="660" y="1498"/>
                </a:cubicBezTo>
                <a:cubicBezTo>
                  <a:pt x="639" y="1506"/>
                  <a:pt x="617" y="1512"/>
                  <a:pt x="595" y="1515"/>
                </a:cubicBezTo>
                <a:cubicBezTo>
                  <a:pt x="602" y="1509"/>
                  <a:pt x="609" y="1502"/>
                  <a:pt x="615" y="1496"/>
                </a:cubicBezTo>
                <a:cubicBezTo>
                  <a:pt x="633" y="1477"/>
                  <a:pt x="648" y="1456"/>
                  <a:pt x="661" y="1435"/>
                </a:cubicBezTo>
                <a:cubicBezTo>
                  <a:pt x="675" y="1414"/>
                  <a:pt x="688" y="1392"/>
                  <a:pt x="700" y="1370"/>
                </a:cubicBezTo>
                <a:cubicBezTo>
                  <a:pt x="706" y="1358"/>
                  <a:pt x="711" y="1347"/>
                  <a:pt x="717" y="1336"/>
                </a:cubicBezTo>
                <a:cubicBezTo>
                  <a:pt x="722" y="1324"/>
                  <a:pt x="727" y="1313"/>
                  <a:pt x="732" y="1301"/>
                </a:cubicBezTo>
                <a:cubicBezTo>
                  <a:pt x="733" y="1299"/>
                  <a:pt x="734" y="1296"/>
                  <a:pt x="735" y="1294"/>
                </a:cubicBezTo>
                <a:cubicBezTo>
                  <a:pt x="735" y="1294"/>
                  <a:pt x="735" y="1294"/>
                  <a:pt x="735" y="1294"/>
                </a:cubicBezTo>
                <a:cubicBezTo>
                  <a:pt x="741" y="1278"/>
                  <a:pt x="748" y="1262"/>
                  <a:pt x="754" y="1246"/>
                </a:cubicBezTo>
                <a:cubicBezTo>
                  <a:pt x="754" y="1244"/>
                  <a:pt x="753" y="1242"/>
                  <a:pt x="751" y="1241"/>
                </a:cubicBezTo>
                <a:cubicBezTo>
                  <a:pt x="751" y="1241"/>
                  <a:pt x="750" y="1241"/>
                  <a:pt x="750" y="1241"/>
                </a:cubicBezTo>
                <a:cubicBezTo>
                  <a:pt x="748" y="1241"/>
                  <a:pt x="747" y="1242"/>
                  <a:pt x="747" y="1244"/>
                </a:cubicBezTo>
                <a:cubicBezTo>
                  <a:pt x="743" y="1252"/>
                  <a:pt x="740" y="1261"/>
                  <a:pt x="737" y="1269"/>
                </a:cubicBezTo>
                <a:cubicBezTo>
                  <a:pt x="737" y="1269"/>
                  <a:pt x="737" y="1268"/>
                  <a:pt x="737" y="1268"/>
                </a:cubicBezTo>
                <a:cubicBezTo>
                  <a:pt x="726" y="1293"/>
                  <a:pt x="714" y="1318"/>
                  <a:pt x="701" y="1342"/>
                </a:cubicBezTo>
                <a:cubicBezTo>
                  <a:pt x="694" y="1354"/>
                  <a:pt x="686" y="1366"/>
                  <a:pt x="679" y="1378"/>
                </a:cubicBezTo>
                <a:cubicBezTo>
                  <a:pt x="671" y="1390"/>
                  <a:pt x="664" y="1401"/>
                  <a:pt x="655" y="1412"/>
                </a:cubicBezTo>
                <a:cubicBezTo>
                  <a:pt x="655" y="1412"/>
                  <a:pt x="655" y="1412"/>
                  <a:pt x="656" y="1411"/>
                </a:cubicBezTo>
                <a:cubicBezTo>
                  <a:pt x="655" y="1412"/>
                  <a:pt x="655" y="1412"/>
                  <a:pt x="655" y="1412"/>
                </a:cubicBezTo>
                <a:cubicBezTo>
                  <a:pt x="655" y="1412"/>
                  <a:pt x="655" y="1413"/>
                  <a:pt x="654" y="1413"/>
                </a:cubicBezTo>
                <a:cubicBezTo>
                  <a:pt x="654" y="1413"/>
                  <a:pt x="655" y="1413"/>
                  <a:pt x="655" y="1412"/>
                </a:cubicBezTo>
                <a:cubicBezTo>
                  <a:pt x="641" y="1431"/>
                  <a:pt x="625" y="1447"/>
                  <a:pt x="608" y="1463"/>
                </a:cubicBezTo>
                <a:cubicBezTo>
                  <a:pt x="600" y="1471"/>
                  <a:pt x="591" y="1480"/>
                  <a:pt x="582" y="1487"/>
                </a:cubicBezTo>
                <a:cubicBezTo>
                  <a:pt x="573" y="1495"/>
                  <a:pt x="564" y="1502"/>
                  <a:pt x="555" y="1509"/>
                </a:cubicBezTo>
                <a:cubicBezTo>
                  <a:pt x="555" y="1509"/>
                  <a:pt x="554" y="1510"/>
                  <a:pt x="553" y="1511"/>
                </a:cubicBezTo>
                <a:cubicBezTo>
                  <a:pt x="552" y="1492"/>
                  <a:pt x="552" y="1474"/>
                  <a:pt x="555" y="1456"/>
                </a:cubicBezTo>
                <a:close/>
                <a:moveTo>
                  <a:pt x="330" y="1007"/>
                </a:moveTo>
                <a:cubicBezTo>
                  <a:pt x="310" y="1016"/>
                  <a:pt x="288" y="1021"/>
                  <a:pt x="266" y="1025"/>
                </a:cubicBezTo>
                <a:cubicBezTo>
                  <a:pt x="240" y="1028"/>
                  <a:pt x="214" y="1028"/>
                  <a:pt x="188" y="1025"/>
                </a:cubicBezTo>
                <a:cubicBezTo>
                  <a:pt x="166" y="1021"/>
                  <a:pt x="143" y="1015"/>
                  <a:pt x="122" y="1007"/>
                </a:cubicBezTo>
                <a:cubicBezTo>
                  <a:pt x="105" y="999"/>
                  <a:pt x="89" y="990"/>
                  <a:pt x="75" y="979"/>
                </a:cubicBezTo>
                <a:cubicBezTo>
                  <a:pt x="75" y="979"/>
                  <a:pt x="75" y="980"/>
                  <a:pt x="75" y="980"/>
                </a:cubicBezTo>
                <a:cubicBezTo>
                  <a:pt x="75" y="980"/>
                  <a:pt x="75" y="979"/>
                  <a:pt x="75" y="979"/>
                </a:cubicBezTo>
                <a:cubicBezTo>
                  <a:pt x="74" y="979"/>
                  <a:pt x="74" y="979"/>
                  <a:pt x="74" y="978"/>
                </a:cubicBezTo>
                <a:cubicBezTo>
                  <a:pt x="74" y="978"/>
                  <a:pt x="74" y="979"/>
                  <a:pt x="74" y="979"/>
                </a:cubicBezTo>
                <a:cubicBezTo>
                  <a:pt x="63" y="970"/>
                  <a:pt x="53" y="960"/>
                  <a:pt x="44" y="949"/>
                </a:cubicBezTo>
                <a:cubicBezTo>
                  <a:pt x="37" y="940"/>
                  <a:pt x="31" y="930"/>
                  <a:pt x="27" y="919"/>
                </a:cubicBezTo>
                <a:cubicBezTo>
                  <a:pt x="24" y="912"/>
                  <a:pt x="21" y="904"/>
                  <a:pt x="20" y="896"/>
                </a:cubicBezTo>
                <a:cubicBezTo>
                  <a:pt x="19" y="889"/>
                  <a:pt x="19" y="883"/>
                  <a:pt x="20" y="876"/>
                </a:cubicBezTo>
                <a:cubicBezTo>
                  <a:pt x="21" y="871"/>
                  <a:pt x="22" y="866"/>
                  <a:pt x="24" y="861"/>
                </a:cubicBezTo>
                <a:cubicBezTo>
                  <a:pt x="26" y="856"/>
                  <a:pt x="29" y="852"/>
                  <a:pt x="32" y="848"/>
                </a:cubicBezTo>
                <a:cubicBezTo>
                  <a:pt x="35" y="844"/>
                  <a:pt x="39" y="840"/>
                  <a:pt x="43" y="837"/>
                </a:cubicBezTo>
                <a:cubicBezTo>
                  <a:pt x="48" y="833"/>
                  <a:pt x="54" y="829"/>
                  <a:pt x="61" y="827"/>
                </a:cubicBezTo>
                <a:cubicBezTo>
                  <a:pt x="72" y="822"/>
                  <a:pt x="83" y="820"/>
                  <a:pt x="94" y="818"/>
                </a:cubicBezTo>
                <a:cubicBezTo>
                  <a:pt x="111" y="816"/>
                  <a:pt x="127" y="816"/>
                  <a:pt x="144" y="819"/>
                </a:cubicBezTo>
                <a:cubicBezTo>
                  <a:pt x="164" y="822"/>
                  <a:pt x="184" y="827"/>
                  <a:pt x="202" y="835"/>
                </a:cubicBezTo>
                <a:cubicBezTo>
                  <a:pt x="225" y="845"/>
                  <a:pt x="247" y="858"/>
                  <a:pt x="267" y="873"/>
                </a:cubicBezTo>
                <a:cubicBezTo>
                  <a:pt x="288" y="889"/>
                  <a:pt x="308" y="908"/>
                  <a:pt x="324" y="930"/>
                </a:cubicBezTo>
                <a:cubicBezTo>
                  <a:pt x="335" y="944"/>
                  <a:pt x="344" y="958"/>
                  <a:pt x="352" y="973"/>
                </a:cubicBezTo>
                <a:cubicBezTo>
                  <a:pt x="352" y="974"/>
                  <a:pt x="353" y="975"/>
                  <a:pt x="353" y="977"/>
                </a:cubicBezTo>
                <a:cubicBezTo>
                  <a:pt x="352" y="976"/>
                  <a:pt x="351" y="976"/>
                  <a:pt x="351" y="976"/>
                </a:cubicBezTo>
                <a:cubicBezTo>
                  <a:pt x="327" y="973"/>
                  <a:pt x="304" y="969"/>
                  <a:pt x="281" y="964"/>
                </a:cubicBezTo>
                <a:cubicBezTo>
                  <a:pt x="258" y="958"/>
                  <a:pt x="235" y="951"/>
                  <a:pt x="212" y="941"/>
                </a:cubicBezTo>
                <a:cubicBezTo>
                  <a:pt x="212" y="941"/>
                  <a:pt x="212" y="941"/>
                  <a:pt x="212" y="941"/>
                </a:cubicBezTo>
                <a:cubicBezTo>
                  <a:pt x="192" y="933"/>
                  <a:pt x="173" y="922"/>
                  <a:pt x="156" y="909"/>
                </a:cubicBezTo>
                <a:cubicBezTo>
                  <a:pt x="146" y="901"/>
                  <a:pt x="137" y="893"/>
                  <a:pt x="129" y="883"/>
                </a:cubicBezTo>
                <a:cubicBezTo>
                  <a:pt x="128" y="882"/>
                  <a:pt x="127" y="881"/>
                  <a:pt x="125" y="881"/>
                </a:cubicBezTo>
                <a:cubicBezTo>
                  <a:pt x="123" y="881"/>
                  <a:pt x="122" y="882"/>
                  <a:pt x="120" y="883"/>
                </a:cubicBezTo>
                <a:cubicBezTo>
                  <a:pt x="119" y="884"/>
                  <a:pt x="119" y="886"/>
                  <a:pt x="119" y="887"/>
                </a:cubicBezTo>
                <a:cubicBezTo>
                  <a:pt x="119" y="889"/>
                  <a:pt x="119" y="890"/>
                  <a:pt x="120" y="892"/>
                </a:cubicBezTo>
                <a:cubicBezTo>
                  <a:pt x="133" y="907"/>
                  <a:pt x="148" y="920"/>
                  <a:pt x="165" y="931"/>
                </a:cubicBezTo>
                <a:cubicBezTo>
                  <a:pt x="183" y="943"/>
                  <a:pt x="203" y="953"/>
                  <a:pt x="223" y="961"/>
                </a:cubicBezTo>
                <a:cubicBezTo>
                  <a:pt x="245" y="970"/>
                  <a:pt x="267" y="977"/>
                  <a:pt x="289" y="983"/>
                </a:cubicBezTo>
                <a:cubicBezTo>
                  <a:pt x="310" y="989"/>
                  <a:pt x="331" y="993"/>
                  <a:pt x="352" y="996"/>
                </a:cubicBezTo>
                <a:cubicBezTo>
                  <a:pt x="345" y="1000"/>
                  <a:pt x="338" y="1004"/>
                  <a:pt x="330" y="1007"/>
                </a:cubicBezTo>
                <a:close/>
                <a:moveTo>
                  <a:pt x="319" y="724"/>
                </a:moveTo>
                <a:lnTo>
                  <a:pt x="320" y="724"/>
                </a:lnTo>
                <a:cubicBezTo>
                  <a:pt x="320" y="725"/>
                  <a:pt x="320" y="725"/>
                  <a:pt x="320" y="726"/>
                </a:cubicBezTo>
                <a:cubicBezTo>
                  <a:pt x="320" y="725"/>
                  <a:pt x="319" y="725"/>
                  <a:pt x="319" y="724"/>
                </a:cubicBezTo>
                <a:close/>
                <a:moveTo>
                  <a:pt x="304" y="734"/>
                </a:moveTo>
                <a:cubicBezTo>
                  <a:pt x="297" y="735"/>
                  <a:pt x="291" y="736"/>
                  <a:pt x="284" y="737"/>
                </a:cubicBezTo>
                <a:cubicBezTo>
                  <a:pt x="262" y="740"/>
                  <a:pt x="240" y="740"/>
                  <a:pt x="218" y="739"/>
                </a:cubicBezTo>
                <a:cubicBezTo>
                  <a:pt x="204" y="738"/>
                  <a:pt x="191" y="737"/>
                  <a:pt x="178" y="735"/>
                </a:cubicBezTo>
                <a:cubicBezTo>
                  <a:pt x="153" y="732"/>
                  <a:pt x="127" y="726"/>
                  <a:pt x="103" y="716"/>
                </a:cubicBezTo>
                <a:cubicBezTo>
                  <a:pt x="92" y="711"/>
                  <a:pt x="82" y="706"/>
                  <a:pt x="72" y="699"/>
                </a:cubicBezTo>
                <a:cubicBezTo>
                  <a:pt x="66" y="693"/>
                  <a:pt x="60" y="688"/>
                  <a:pt x="55" y="681"/>
                </a:cubicBezTo>
                <a:cubicBezTo>
                  <a:pt x="51" y="676"/>
                  <a:pt x="47" y="670"/>
                  <a:pt x="45" y="664"/>
                </a:cubicBezTo>
                <a:cubicBezTo>
                  <a:pt x="41" y="656"/>
                  <a:pt x="39" y="647"/>
                  <a:pt x="38" y="639"/>
                </a:cubicBezTo>
                <a:cubicBezTo>
                  <a:pt x="38" y="633"/>
                  <a:pt x="37" y="626"/>
                  <a:pt x="38" y="620"/>
                </a:cubicBezTo>
                <a:cubicBezTo>
                  <a:pt x="39" y="617"/>
                  <a:pt x="39" y="614"/>
                  <a:pt x="41" y="610"/>
                </a:cubicBezTo>
                <a:cubicBezTo>
                  <a:pt x="42" y="608"/>
                  <a:pt x="43" y="606"/>
                  <a:pt x="44" y="604"/>
                </a:cubicBezTo>
                <a:cubicBezTo>
                  <a:pt x="46" y="601"/>
                  <a:pt x="48" y="599"/>
                  <a:pt x="50" y="598"/>
                </a:cubicBezTo>
                <a:cubicBezTo>
                  <a:pt x="53" y="596"/>
                  <a:pt x="55" y="595"/>
                  <a:pt x="58" y="593"/>
                </a:cubicBezTo>
                <a:cubicBezTo>
                  <a:pt x="63" y="591"/>
                  <a:pt x="68" y="590"/>
                  <a:pt x="73" y="589"/>
                </a:cubicBezTo>
                <a:cubicBezTo>
                  <a:pt x="85" y="588"/>
                  <a:pt x="97" y="589"/>
                  <a:pt x="108" y="590"/>
                </a:cubicBezTo>
                <a:cubicBezTo>
                  <a:pt x="131" y="593"/>
                  <a:pt x="153" y="599"/>
                  <a:pt x="174" y="608"/>
                </a:cubicBezTo>
                <a:cubicBezTo>
                  <a:pt x="195" y="617"/>
                  <a:pt x="214" y="628"/>
                  <a:pt x="231" y="641"/>
                </a:cubicBezTo>
                <a:cubicBezTo>
                  <a:pt x="248" y="655"/>
                  <a:pt x="264" y="670"/>
                  <a:pt x="277" y="687"/>
                </a:cubicBezTo>
                <a:lnTo>
                  <a:pt x="277" y="687"/>
                </a:lnTo>
                <a:cubicBezTo>
                  <a:pt x="277" y="687"/>
                  <a:pt x="277" y="687"/>
                  <a:pt x="277" y="687"/>
                </a:cubicBezTo>
                <a:lnTo>
                  <a:pt x="278" y="689"/>
                </a:lnTo>
                <a:cubicBezTo>
                  <a:pt x="278" y="688"/>
                  <a:pt x="278" y="688"/>
                  <a:pt x="278" y="688"/>
                </a:cubicBezTo>
                <a:cubicBezTo>
                  <a:pt x="281" y="692"/>
                  <a:pt x="284" y="697"/>
                  <a:pt x="287" y="701"/>
                </a:cubicBezTo>
                <a:cubicBezTo>
                  <a:pt x="286" y="701"/>
                  <a:pt x="285" y="701"/>
                  <a:pt x="284" y="701"/>
                </a:cubicBezTo>
                <a:cubicBezTo>
                  <a:pt x="274" y="700"/>
                  <a:pt x="264" y="698"/>
                  <a:pt x="254" y="696"/>
                </a:cubicBezTo>
                <a:cubicBezTo>
                  <a:pt x="243" y="694"/>
                  <a:pt x="231" y="692"/>
                  <a:pt x="220" y="689"/>
                </a:cubicBezTo>
                <a:cubicBezTo>
                  <a:pt x="197" y="684"/>
                  <a:pt x="175" y="677"/>
                  <a:pt x="154" y="668"/>
                </a:cubicBezTo>
                <a:cubicBezTo>
                  <a:pt x="143" y="664"/>
                  <a:pt x="132" y="659"/>
                  <a:pt x="122" y="653"/>
                </a:cubicBezTo>
                <a:cubicBezTo>
                  <a:pt x="112" y="647"/>
                  <a:pt x="102" y="641"/>
                  <a:pt x="92" y="634"/>
                </a:cubicBezTo>
                <a:cubicBezTo>
                  <a:pt x="92" y="634"/>
                  <a:pt x="91" y="633"/>
                  <a:pt x="90" y="633"/>
                </a:cubicBezTo>
                <a:cubicBezTo>
                  <a:pt x="89" y="633"/>
                  <a:pt x="87" y="634"/>
                  <a:pt x="87" y="636"/>
                </a:cubicBezTo>
                <a:cubicBezTo>
                  <a:pt x="86" y="638"/>
                  <a:pt x="86" y="640"/>
                  <a:pt x="88" y="641"/>
                </a:cubicBezTo>
                <a:cubicBezTo>
                  <a:pt x="121" y="666"/>
                  <a:pt x="159" y="684"/>
                  <a:pt x="198" y="699"/>
                </a:cubicBezTo>
                <a:cubicBezTo>
                  <a:pt x="207" y="703"/>
                  <a:pt x="218" y="706"/>
                  <a:pt x="228" y="709"/>
                </a:cubicBezTo>
                <a:cubicBezTo>
                  <a:pt x="238" y="712"/>
                  <a:pt x="248" y="715"/>
                  <a:pt x="258" y="717"/>
                </a:cubicBezTo>
                <a:cubicBezTo>
                  <a:pt x="268" y="719"/>
                  <a:pt x="279" y="721"/>
                  <a:pt x="289" y="722"/>
                </a:cubicBezTo>
                <a:cubicBezTo>
                  <a:pt x="293" y="723"/>
                  <a:pt x="297" y="723"/>
                  <a:pt x="300" y="723"/>
                </a:cubicBezTo>
                <a:cubicBezTo>
                  <a:pt x="302" y="727"/>
                  <a:pt x="304" y="730"/>
                  <a:pt x="306" y="733"/>
                </a:cubicBezTo>
                <a:cubicBezTo>
                  <a:pt x="305" y="733"/>
                  <a:pt x="305" y="734"/>
                  <a:pt x="304" y="734"/>
                </a:cubicBezTo>
                <a:close/>
                <a:moveTo>
                  <a:pt x="266" y="493"/>
                </a:moveTo>
                <a:cubicBezTo>
                  <a:pt x="246" y="489"/>
                  <a:pt x="226" y="485"/>
                  <a:pt x="207" y="477"/>
                </a:cubicBezTo>
                <a:cubicBezTo>
                  <a:pt x="198" y="473"/>
                  <a:pt x="189" y="468"/>
                  <a:pt x="181" y="462"/>
                </a:cubicBezTo>
                <a:cubicBezTo>
                  <a:pt x="170" y="453"/>
                  <a:pt x="161" y="443"/>
                  <a:pt x="152" y="432"/>
                </a:cubicBezTo>
                <a:cubicBezTo>
                  <a:pt x="142" y="418"/>
                  <a:pt x="133" y="403"/>
                  <a:pt x="126" y="387"/>
                </a:cubicBezTo>
                <a:cubicBezTo>
                  <a:pt x="121" y="376"/>
                  <a:pt x="118" y="365"/>
                  <a:pt x="116" y="354"/>
                </a:cubicBezTo>
                <a:cubicBezTo>
                  <a:pt x="115" y="349"/>
                  <a:pt x="115" y="344"/>
                  <a:pt x="116" y="338"/>
                </a:cubicBezTo>
                <a:cubicBezTo>
                  <a:pt x="116" y="336"/>
                  <a:pt x="117" y="333"/>
                  <a:pt x="118" y="330"/>
                </a:cubicBezTo>
                <a:cubicBezTo>
                  <a:pt x="119" y="328"/>
                  <a:pt x="120" y="327"/>
                  <a:pt x="121" y="325"/>
                </a:cubicBezTo>
                <a:cubicBezTo>
                  <a:pt x="122" y="324"/>
                  <a:pt x="123" y="323"/>
                  <a:pt x="124" y="322"/>
                </a:cubicBezTo>
                <a:cubicBezTo>
                  <a:pt x="126" y="320"/>
                  <a:pt x="127" y="320"/>
                  <a:pt x="129" y="319"/>
                </a:cubicBezTo>
                <a:cubicBezTo>
                  <a:pt x="132" y="318"/>
                  <a:pt x="134" y="317"/>
                  <a:pt x="137" y="317"/>
                </a:cubicBezTo>
                <a:cubicBezTo>
                  <a:pt x="142" y="316"/>
                  <a:pt x="147" y="316"/>
                  <a:pt x="152" y="317"/>
                </a:cubicBezTo>
                <a:cubicBezTo>
                  <a:pt x="164" y="319"/>
                  <a:pt x="175" y="322"/>
                  <a:pt x="186" y="326"/>
                </a:cubicBezTo>
                <a:cubicBezTo>
                  <a:pt x="196" y="331"/>
                  <a:pt x="205" y="336"/>
                  <a:pt x="213" y="342"/>
                </a:cubicBezTo>
                <a:cubicBezTo>
                  <a:pt x="224" y="351"/>
                  <a:pt x="234" y="361"/>
                  <a:pt x="242" y="372"/>
                </a:cubicBezTo>
                <a:cubicBezTo>
                  <a:pt x="257" y="392"/>
                  <a:pt x="269" y="414"/>
                  <a:pt x="279" y="437"/>
                </a:cubicBezTo>
                <a:cubicBezTo>
                  <a:pt x="279" y="437"/>
                  <a:pt x="279" y="437"/>
                  <a:pt x="279" y="437"/>
                </a:cubicBezTo>
                <a:cubicBezTo>
                  <a:pt x="279" y="437"/>
                  <a:pt x="279" y="437"/>
                  <a:pt x="279" y="437"/>
                </a:cubicBezTo>
                <a:cubicBezTo>
                  <a:pt x="279" y="438"/>
                  <a:pt x="280" y="438"/>
                  <a:pt x="280" y="439"/>
                </a:cubicBezTo>
                <a:cubicBezTo>
                  <a:pt x="280" y="439"/>
                  <a:pt x="280" y="438"/>
                  <a:pt x="280" y="438"/>
                </a:cubicBezTo>
                <a:cubicBezTo>
                  <a:pt x="283" y="447"/>
                  <a:pt x="286" y="456"/>
                  <a:pt x="290" y="465"/>
                </a:cubicBezTo>
                <a:cubicBezTo>
                  <a:pt x="279" y="459"/>
                  <a:pt x="269" y="454"/>
                  <a:pt x="259" y="449"/>
                </a:cubicBezTo>
                <a:cubicBezTo>
                  <a:pt x="235" y="437"/>
                  <a:pt x="212" y="424"/>
                  <a:pt x="191" y="407"/>
                </a:cubicBezTo>
                <a:cubicBezTo>
                  <a:pt x="182" y="401"/>
                  <a:pt x="174" y="394"/>
                  <a:pt x="167" y="386"/>
                </a:cubicBezTo>
                <a:cubicBezTo>
                  <a:pt x="166" y="385"/>
                  <a:pt x="165" y="385"/>
                  <a:pt x="164" y="385"/>
                </a:cubicBezTo>
                <a:cubicBezTo>
                  <a:pt x="163" y="385"/>
                  <a:pt x="161" y="385"/>
                  <a:pt x="160" y="386"/>
                </a:cubicBezTo>
                <a:cubicBezTo>
                  <a:pt x="159" y="388"/>
                  <a:pt x="159" y="391"/>
                  <a:pt x="160" y="393"/>
                </a:cubicBezTo>
                <a:cubicBezTo>
                  <a:pt x="183" y="416"/>
                  <a:pt x="209" y="434"/>
                  <a:pt x="236" y="450"/>
                </a:cubicBezTo>
                <a:cubicBezTo>
                  <a:pt x="249" y="459"/>
                  <a:pt x="263" y="467"/>
                  <a:pt x="277" y="475"/>
                </a:cubicBezTo>
                <a:cubicBezTo>
                  <a:pt x="283" y="480"/>
                  <a:pt x="290" y="484"/>
                  <a:pt x="297" y="488"/>
                </a:cubicBezTo>
                <a:cubicBezTo>
                  <a:pt x="297" y="489"/>
                  <a:pt x="297" y="489"/>
                  <a:pt x="298" y="489"/>
                </a:cubicBezTo>
                <a:cubicBezTo>
                  <a:pt x="299" y="492"/>
                  <a:pt x="300" y="496"/>
                  <a:pt x="301" y="499"/>
                </a:cubicBezTo>
                <a:cubicBezTo>
                  <a:pt x="289" y="497"/>
                  <a:pt x="278" y="495"/>
                  <a:pt x="266" y="493"/>
                </a:cubicBezTo>
                <a:close/>
                <a:moveTo>
                  <a:pt x="308" y="244"/>
                </a:moveTo>
                <a:cubicBezTo>
                  <a:pt x="308" y="244"/>
                  <a:pt x="308" y="244"/>
                  <a:pt x="308" y="244"/>
                </a:cubicBezTo>
                <a:cubicBezTo>
                  <a:pt x="293" y="225"/>
                  <a:pt x="280" y="204"/>
                  <a:pt x="270" y="181"/>
                </a:cubicBezTo>
                <a:cubicBezTo>
                  <a:pt x="264" y="166"/>
                  <a:pt x="260" y="150"/>
                  <a:pt x="257" y="134"/>
                </a:cubicBezTo>
                <a:cubicBezTo>
                  <a:pt x="256" y="122"/>
                  <a:pt x="256" y="110"/>
                  <a:pt x="257" y="98"/>
                </a:cubicBezTo>
                <a:cubicBezTo>
                  <a:pt x="257" y="99"/>
                  <a:pt x="257" y="99"/>
                  <a:pt x="257" y="100"/>
                </a:cubicBezTo>
                <a:cubicBezTo>
                  <a:pt x="257" y="99"/>
                  <a:pt x="257" y="99"/>
                  <a:pt x="257" y="98"/>
                </a:cubicBezTo>
                <a:cubicBezTo>
                  <a:pt x="257" y="98"/>
                  <a:pt x="257" y="97"/>
                  <a:pt x="257" y="97"/>
                </a:cubicBezTo>
                <a:cubicBezTo>
                  <a:pt x="257" y="97"/>
                  <a:pt x="257" y="98"/>
                  <a:pt x="257" y="98"/>
                </a:cubicBezTo>
                <a:cubicBezTo>
                  <a:pt x="258" y="89"/>
                  <a:pt x="261" y="80"/>
                  <a:pt x="264" y="71"/>
                </a:cubicBezTo>
                <a:cubicBezTo>
                  <a:pt x="268" y="63"/>
                  <a:pt x="272" y="56"/>
                  <a:pt x="277" y="49"/>
                </a:cubicBezTo>
                <a:cubicBezTo>
                  <a:pt x="281" y="43"/>
                  <a:pt x="286" y="38"/>
                  <a:pt x="292" y="34"/>
                </a:cubicBezTo>
                <a:cubicBezTo>
                  <a:pt x="296" y="31"/>
                  <a:pt x="301" y="28"/>
                  <a:pt x="306" y="26"/>
                </a:cubicBezTo>
                <a:cubicBezTo>
                  <a:pt x="310" y="24"/>
                  <a:pt x="314" y="23"/>
                  <a:pt x="318" y="23"/>
                </a:cubicBezTo>
                <a:cubicBezTo>
                  <a:pt x="322" y="22"/>
                  <a:pt x="325" y="22"/>
                  <a:pt x="329" y="22"/>
                </a:cubicBezTo>
                <a:cubicBezTo>
                  <a:pt x="332" y="23"/>
                  <a:pt x="335" y="24"/>
                  <a:pt x="338" y="25"/>
                </a:cubicBezTo>
                <a:cubicBezTo>
                  <a:pt x="341" y="26"/>
                  <a:pt x="343" y="28"/>
                  <a:pt x="345" y="29"/>
                </a:cubicBezTo>
                <a:cubicBezTo>
                  <a:pt x="348" y="31"/>
                  <a:pt x="350" y="34"/>
                  <a:pt x="352" y="36"/>
                </a:cubicBezTo>
                <a:cubicBezTo>
                  <a:pt x="355" y="40"/>
                  <a:pt x="357" y="44"/>
                  <a:pt x="359" y="48"/>
                </a:cubicBezTo>
                <a:cubicBezTo>
                  <a:pt x="362" y="55"/>
                  <a:pt x="364" y="63"/>
                  <a:pt x="365" y="70"/>
                </a:cubicBezTo>
                <a:cubicBezTo>
                  <a:pt x="367" y="86"/>
                  <a:pt x="367" y="101"/>
                  <a:pt x="365" y="117"/>
                </a:cubicBezTo>
                <a:cubicBezTo>
                  <a:pt x="360" y="154"/>
                  <a:pt x="348" y="190"/>
                  <a:pt x="334" y="225"/>
                </a:cubicBezTo>
                <a:cubicBezTo>
                  <a:pt x="334" y="224"/>
                  <a:pt x="334" y="222"/>
                  <a:pt x="334" y="221"/>
                </a:cubicBezTo>
                <a:cubicBezTo>
                  <a:pt x="334" y="204"/>
                  <a:pt x="333" y="187"/>
                  <a:pt x="332" y="170"/>
                </a:cubicBezTo>
                <a:cubicBezTo>
                  <a:pt x="330" y="136"/>
                  <a:pt x="326" y="103"/>
                  <a:pt x="322" y="69"/>
                </a:cubicBezTo>
                <a:cubicBezTo>
                  <a:pt x="322" y="67"/>
                  <a:pt x="320" y="65"/>
                  <a:pt x="318" y="65"/>
                </a:cubicBezTo>
                <a:cubicBezTo>
                  <a:pt x="315" y="65"/>
                  <a:pt x="313" y="67"/>
                  <a:pt x="313" y="69"/>
                </a:cubicBezTo>
                <a:cubicBezTo>
                  <a:pt x="317" y="102"/>
                  <a:pt x="319" y="135"/>
                  <a:pt x="320" y="168"/>
                </a:cubicBezTo>
                <a:cubicBezTo>
                  <a:pt x="320" y="185"/>
                  <a:pt x="320" y="202"/>
                  <a:pt x="319" y="219"/>
                </a:cubicBezTo>
                <a:cubicBezTo>
                  <a:pt x="318" y="228"/>
                  <a:pt x="317" y="237"/>
                  <a:pt x="316" y="246"/>
                </a:cubicBezTo>
                <a:cubicBezTo>
                  <a:pt x="314" y="246"/>
                  <a:pt x="313" y="247"/>
                  <a:pt x="312" y="249"/>
                </a:cubicBezTo>
                <a:cubicBezTo>
                  <a:pt x="311" y="247"/>
                  <a:pt x="310" y="246"/>
                  <a:pt x="309" y="245"/>
                </a:cubicBezTo>
                <a:cubicBezTo>
                  <a:pt x="309" y="245"/>
                  <a:pt x="309" y="246"/>
                  <a:pt x="309" y="246"/>
                </a:cubicBezTo>
                <a:cubicBezTo>
                  <a:pt x="309" y="245"/>
                  <a:pt x="309" y="245"/>
                  <a:pt x="309" y="245"/>
                </a:cubicBezTo>
                <a:cubicBezTo>
                  <a:pt x="308" y="244"/>
                  <a:pt x="308" y="244"/>
                  <a:pt x="308" y="244"/>
                </a:cubicBezTo>
                <a:close/>
                <a:moveTo>
                  <a:pt x="356" y="420"/>
                </a:moveTo>
                <a:cubicBezTo>
                  <a:pt x="362" y="406"/>
                  <a:pt x="369" y="392"/>
                  <a:pt x="377" y="378"/>
                </a:cubicBezTo>
                <a:cubicBezTo>
                  <a:pt x="384" y="364"/>
                  <a:pt x="392" y="351"/>
                  <a:pt x="401" y="339"/>
                </a:cubicBezTo>
                <a:cubicBezTo>
                  <a:pt x="407" y="331"/>
                  <a:pt x="414" y="324"/>
                  <a:pt x="422" y="317"/>
                </a:cubicBezTo>
                <a:cubicBezTo>
                  <a:pt x="426" y="314"/>
                  <a:pt x="430" y="312"/>
                  <a:pt x="434" y="310"/>
                </a:cubicBezTo>
                <a:cubicBezTo>
                  <a:pt x="437" y="309"/>
                  <a:pt x="440" y="308"/>
                  <a:pt x="444" y="307"/>
                </a:cubicBezTo>
                <a:cubicBezTo>
                  <a:pt x="446" y="307"/>
                  <a:pt x="448" y="307"/>
                  <a:pt x="450" y="307"/>
                </a:cubicBezTo>
                <a:cubicBezTo>
                  <a:pt x="453" y="308"/>
                  <a:pt x="455" y="308"/>
                  <a:pt x="457" y="309"/>
                </a:cubicBezTo>
                <a:cubicBezTo>
                  <a:pt x="460" y="311"/>
                  <a:pt x="462" y="312"/>
                  <a:pt x="464" y="314"/>
                </a:cubicBezTo>
                <a:cubicBezTo>
                  <a:pt x="468" y="317"/>
                  <a:pt x="471" y="320"/>
                  <a:pt x="474" y="324"/>
                </a:cubicBezTo>
                <a:cubicBezTo>
                  <a:pt x="478" y="329"/>
                  <a:pt x="482" y="334"/>
                  <a:pt x="484" y="340"/>
                </a:cubicBezTo>
                <a:cubicBezTo>
                  <a:pt x="486" y="344"/>
                  <a:pt x="487" y="348"/>
                  <a:pt x="488" y="353"/>
                </a:cubicBezTo>
                <a:cubicBezTo>
                  <a:pt x="488" y="358"/>
                  <a:pt x="488" y="363"/>
                  <a:pt x="488" y="368"/>
                </a:cubicBezTo>
                <a:cubicBezTo>
                  <a:pt x="487" y="375"/>
                  <a:pt x="484" y="382"/>
                  <a:pt x="482" y="389"/>
                </a:cubicBezTo>
                <a:cubicBezTo>
                  <a:pt x="482" y="388"/>
                  <a:pt x="482" y="388"/>
                  <a:pt x="482" y="387"/>
                </a:cubicBezTo>
                <a:cubicBezTo>
                  <a:pt x="482" y="388"/>
                  <a:pt x="482" y="388"/>
                  <a:pt x="482" y="389"/>
                </a:cubicBezTo>
                <a:cubicBezTo>
                  <a:pt x="482" y="389"/>
                  <a:pt x="482" y="389"/>
                  <a:pt x="482" y="389"/>
                </a:cubicBezTo>
                <a:cubicBezTo>
                  <a:pt x="482" y="389"/>
                  <a:pt x="482" y="389"/>
                  <a:pt x="482" y="389"/>
                </a:cubicBezTo>
                <a:cubicBezTo>
                  <a:pt x="477" y="400"/>
                  <a:pt x="470" y="410"/>
                  <a:pt x="463" y="420"/>
                </a:cubicBezTo>
                <a:cubicBezTo>
                  <a:pt x="449" y="438"/>
                  <a:pt x="431" y="454"/>
                  <a:pt x="413" y="469"/>
                </a:cubicBezTo>
                <a:cubicBezTo>
                  <a:pt x="395" y="482"/>
                  <a:pt x="376" y="495"/>
                  <a:pt x="355" y="504"/>
                </a:cubicBezTo>
                <a:cubicBezTo>
                  <a:pt x="355" y="504"/>
                  <a:pt x="356" y="503"/>
                  <a:pt x="356" y="503"/>
                </a:cubicBezTo>
                <a:cubicBezTo>
                  <a:pt x="356" y="503"/>
                  <a:pt x="355" y="504"/>
                  <a:pt x="355" y="504"/>
                </a:cubicBezTo>
                <a:cubicBezTo>
                  <a:pt x="355" y="504"/>
                  <a:pt x="354" y="504"/>
                  <a:pt x="354" y="504"/>
                </a:cubicBezTo>
                <a:cubicBezTo>
                  <a:pt x="354" y="504"/>
                  <a:pt x="354" y="504"/>
                  <a:pt x="355" y="504"/>
                </a:cubicBezTo>
                <a:cubicBezTo>
                  <a:pt x="352" y="505"/>
                  <a:pt x="349" y="506"/>
                  <a:pt x="346" y="507"/>
                </a:cubicBezTo>
                <a:cubicBezTo>
                  <a:pt x="345" y="507"/>
                  <a:pt x="345" y="508"/>
                  <a:pt x="344" y="508"/>
                </a:cubicBezTo>
                <a:cubicBezTo>
                  <a:pt x="352" y="499"/>
                  <a:pt x="360" y="490"/>
                  <a:pt x="367" y="481"/>
                </a:cubicBezTo>
                <a:cubicBezTo>
                  <a:pt x="378" y="468"/>
                  <a:pt x="389" y="454"/>
                  <a:pt x="400" y="440"/>
                </a:cubicBezTo>
                <a:cubicBezTo>
                  <a:pt x="410" y="427"/>
                  <a:pt x="420" y="412"/>
                  <a:pt x="429" y="397"/>
                </a:cubicBezTo>
                <a:cubicBezTo>
                  <a:pt x="437" y="383"/>
                  <a:pt x="445" y="367"/>
                  <a:pt x="451" y="352"/>
                </a:cubicBezTo>
                <a:cubicBezTo>
                  <a:pt x="452" y="349"/>
                  <a:pt x="450" y="346"/>
                  <a:pt x="447" y="345"/>
                </a:cubicBezTo>
                <a:cubicBezTo>
                  <a:pt x="447" y="345"/>
                  <a:pt x="446" y="345"/>
                  <a:pt x="446" y="345"/>
                </a:cubicBezTo>
                <a:cubicBezTo>
                  <a:pt x="444" y="345"/>
                  <a:pt x="442" y="347"/>
                  <a:pt x="441" y="349"/>
                </a:cubicBezTo>
                <a:cubicBezTo>
                  <a:pt x="440" y="351"/>
                  <a:pt x="440" y="353"/>
                  <a:pt x="439" y="355"/>
                </a:cubicBezTo>
                <a:cubicBezTo>
                  <a:pt x="439" y="355"/>
                  <a:pt x="439" y="355"/>
                  <a:pt x="439" y="355"/>
                </a:cubicBezTo>
                <a:cubicBezTo>
                  <a:pt x="429" y="377"/>
                  <a:pt x="416" y="396"/>
                  <a:pt x="402" y="415"/>
                </a:cubicBezTo>
                <a:cubicBezTo>
                  <a:pt x="390" y="431"/>
                  <a:pt x="376" y="446"/>
                  <a:pt x="362" y="460"/>
                </a:cubicBezTo>
                <a:cubicBezTo>
                  <a:pt x="352" y="471"/>
                  <a:pt x="341" y="482"/>
                  <a:pt x="332" y="493"/>
                </a:cubicBezTo>
                <a:cubicBezTo>
                  <a:pt x="333" y="486"/>
                  <a:pt x="335" y="479"/>
                  <a:pt x="338" y="471"/>
                </a:cubicBezTo>
                <a:cubicBezTo>
                  <a:pt x="343" y="454"/>
                  <a:pt x="349" y="437"/>
                  <a:pt x="356" y="420"/>
                </a:cubicBezTo>
                <a:close/>
                <a:moveTo>
                  <a:pt x="376" y="648"/>
                </a:moveTo>
                <a:cubicBezTo>
                  <a:pt x="388" y="628"/>
                  <a:pt x="402" y="608"/>
                  <a:pt x="416" y="589"/>
                </a:cubicBezTo>
                <a:cubicBezTo>
                  <a:pt x="433" y="567"/>
                  <a:pt x="453" y="545"/>
                  <a:pt x="475" y="527"/>
                </a:cubicBezTo>
                <a:cubicBezTo>
                  <a:pt x="485" y="519"/>
                  <a:pt x="496" y="513"/>
                  <a:pt x="508" y="507"/>
                </a:cubicBezTo>
                <a:cubicBezTo>
                  <a:pt x="514" y="505"/>
                  <a:pt x="521" y="503"/>
                  <a:pt x="528" y="502"/>
                </a:cubicBezTo>
                <a:cubicBezTo>
                  <a:pt x="533" y="501"/>
                  <a:pt x="539" y="501"/>
                  <a:pt x="544" y="502"/>
                </a:cubicBezTo>
                <a:cubicBezTo>
                  <a:pt x="548" y="502"/>
                  <a:pt x="553" y="504"/>
                  <a:pt x="557" y="505"/>
                </a:cubicBezTo>
                <a:cubicBezTo>
                  <a:pt x="561" y="507"/>
                  <a:pt x="565" y="510"/>
                  <a:pt x="569" y="513"/>
                </a:cubicBezTo>
                <a:cubicBezTo>
                  <a:pt x="575" y="517"/>
                  <a:pt x="579" y="522"/>
                  <a:pt x="583" y="527"/>
                </a:cubicBezTo>
                <a:cubicBezTo>
                  <a:pt x="588" y="533"/>
                  <a:pt x="591" y="539"/>
                  <a:pt x="594" y="545"/>
                </a:cubicBezTo>
                <a:cubicBezTo>
                  <a:pt x="596" y="550"/>
                  <a:pt x="598" y="555"/>
                  <a:pt x="599" y="561"/>
                </a:cubicBezTo>
                <a:cubicBezTo>
                  <a:pt x="599" y="566"/>
                  <a:pt x="599" y="571"/>
                  <a:pt x="599" y="575"/>
                </a:cubicBezTo>
                <a:cubicBezTo>
                  <a:pt x="598" y="581"/>
                  <a:pt x="596" y="587"/>
                  <a:pt x="594" y="593"/>
                </a:cubicBezTo>
                <a:cubicBezTo>
                  <a:pt x="591" y="600"/>
                  <a:pt x="586" y="607"/>
                  <a:pt x="581" y="614"/>
                </a:cubicBezTo>
                <a:cubicBezTo>
                  <a:pt x="571" y="627"/>
                  <a:pt x="559" y="638"/>
                  <a:pt x="546" y="648"/>
                </a:cubicBezTo>
                <a:cubicBezTo>
                  <a:pt x="533" y="658"/>
                  <a:pt x="519" y="667"/>
                  <a:pt x="504" y="675"/>
                </a:cubicBezTo>
                <a:cubicBezTo>
                  <a:pt x="489" y="683"/>
                  <a:pt x="473" y="691"/>
                  <a:pt x="457" y="698"/>
                </a:cubicBezTo>
                <a:cubicBezTo>
                  <a:pt x="441" y="704"/>
                  <a:pt x="425" y="710"/>
                  <a:pt x="409" y="715"/>
                </a:cubicBezTo>
                <a:cubicBezTo>
                  <a:pt x="396" y="719"/>
                  <a:pt x="383" y="722"/>
                  <a:pt x="369" y="724"/>
                </a:cubicBezTo>
                <a:cubicBezTo>
                  <a:pt x="369" y="725"/>
                  <a:pt x="368" y="725"/>
                  <a:pt x="367" y="725"/>
                </a:cubicBezTo>
                <a:cubicBezTo>
                  <a:pt x="370" y="723"/>
                  <a:pt x="372" y="721"/>
                  <a:pt x="375" y="720"/>
                </a:cubicBezTo>
                <a:cubicBezTo>
                  <a:pt x="384" y="714"/>
                  <a:pt x="393" y="708"/>
                  <a:pt x="401" y="701"/>
                </a:cubicBezTo>
                <a:cubicBezTo>
                  <a:pt x="411" y="695"/>
                  <a:pt x="419" y="688"/>
                  <a:pt x="428" y="681"/>
                </a:cubicBezTo>
                <a:cubicBezTo>
                  <a:pt x="437" y="674"/>
                  <a:pt x="446" y="666"/>
                  <a:pt x="454" y="659"/>
                </a:cubicBezTo>
                <a:cubicBezTo>
                  <a:pt x="462" y="651"/>
                  <a:pt x="470" y="644"/>
                  <a:pt x="478" y="636"/>
                </a:cubicBezTo>
                <a:cubicBezTo>
                  <a:pt x="486" y="628"/>
                  <a:pt x="493" y="620"/>
                  <a:pt x="501" y="611"/>
                </a:cubicBezTo>
                <a:cubicBezTo>
                  <a:pt x="515" y="594"/>
                  <a:pt x="528" y="577"/>
                  <a:pt x="540" y="558"/>
                </a:cubicBezTo>
                <a:cubicBezTo>
                  <a:pt x="541" y="556"/>
                  <a:pt x="540" y="553"/>
                  <a:pt x="538" y="552"/>
                </a:cubicBezTo>
                <a:cubicBezTo>
                  <a:pt x="538" y="551"/>
                  <a:pt x="537" y="551"/>
                  <a:pt x="536" y="551"/>
                </a:cubicBezTo>
                <a:cubicBezTo>
                  <a:pt x="534" y="551"/>
                  <a:pt x="533" y="552"/>
                  <a:pt x="532" y="553"/>
                </a:cubicBezTo>
                <a:cubicBezTo>
                  <a:pt x="528" y="560"/>
                  <a:pt x="523" y="566"/>
                  <a:pt x="519" y="572"/>
                </a:cubicBezTo>
                <a:cubicBezTo>
                  <a:pt x="508" y="586"/>
                  <a:pt x="496" y="598"/>
                  <a:pt x="484" y="610"/>
                </a:cubicBezTo>
                <a:cubicBezTo>
                  <a:pt x="478" y="616"/>
                  <a:pt x="471" y="622"/>
                  <a:pt x="465" y="628"/>
                </a:cubicBezTo>
                <a:cubicBezTo>
                  <a:pt x="458" y="633"/>
                  <a:pt x="452" y="638"/>
                  <a:pt x="445" y="643"/>
                </a:cubicBezTo>
                <a:cubicBezTo>
                  <a:pt x="437" y="650"/>
                  <a:pt x="429" y="656"/>
                  <a:pt x="420" y="662"/>
                </a:cubicBezTo>
                <a:cubicBezTo>
                  <a:pt x="411" y="669"/>
                  <a:pt x="401" y="676"/>
                  <a:pt x="392" y="682"/>
                </a:cubicBezTo>
                <a:cubicBezTo>
                  <a:pt x="383" y="688"/>
                  <a:pt x="373" y="695"/>
                  <a:pt x="364" y="701"/>
                </a:cubicBezTo>
                <a:cubicBezTo>
                  <a:pt x="357" y="705"/>
                  <a:pt x="350" y="710"/>
                  <a:pt x="343" y="715"/>
                </a:cubicBezTo>
                <a:cubicBezTo>
                  <a:pt x="345" y="712"/>
                  <a:pt x="346" y="708"/>
                  <a:pt x="347" y="705"/>
                </a:cubicBezTo>
                <a:cubicBezTo>
                  <a:pt x="347" y="705"/>
                  <a:pt x="347" y="705"/>
                  <a:pt x="347" y="705"/>
                </a:cubicBezTo>
                <a:cubicBezTo>
                  <a:pt x="356" y="686"/>
                  <a:pt x="366" y="667"/>
                  <a:pt x="376" y="648"/>
                </a:cubicBezTo>
                <a:close/>
                <a:moveTo>
                  <a:pt x="395" y="945"/>
                </a:moveTo>
                <a:cubicBezTo>
                  <a:pt x="412" y="906"/>
                  <a:pt x="435" y="869"/>
                  <a:pt x="461" y="836"/>
                </a:cubicBezTo>
                <a:cubicBezTo>
                  <a:pt x="483" y="807"/>
                  <a:pt x="507" y="781"/>
                  <a:pt x="536" y="758"/>
                </a:cubicBezTo>
                <a:cubicBezTo>
                  <a:pt x="550" y="747"/>
                  <a:pt x="566" y="737"/>
                  <a:pt x="583" y="730"/>
                </a:cubicBezTo>
                <a:cubicBezTo>
                  <a:pt x="592" y="726"/>
                  <a:pt x="601" y="723"/>
                  <a:pt x="610" y="722"/>
                </a:cubicBezTo>
                <a:cubicBezTo>
                  <a:pt x="618" y="721"/>
                  <a:pt x="625" y="721"/>
                  <a:pt x="632" y="722"/>
                </a:cubicBezTo>
                <a:cubicBezTo>
                  <a:pt x="637" y="722"/>
                  <a:pt x="642" y="724"/>
                  <a:pt x="647" y="726"/>
                </a:cubicBezTo>
                <a:cubicBezTo>
                  <a:pt x="652" y="728"/>
                  <a:pt x="657" y="731"/>
                  <a:pt x="661" y="734"/>
                </a:cubicBezTo>
                <a:cubicBezTo>
                  <a:pt x="667" y="738"/>
                  <a:pt x="672" y="744"/>
                  <a:pt x="676" y="749"/>
                </a:cubicBezTo>
                <a:cubicBezTo>
                  <a:pt x="681" y="755"/>
                  <a:pt x="685" y="761"/>
                  <a:pt x="688" y="768"/>
                </a:cubicBezTo>
                <a:cubicBezTo>
                  <a:pt x="690" y="773"/>
                  <a:pt x="691" y="779"/>
                  <a:pt x="692" y="785"/>
                </a:cubicBezTo>
                <a:cubicBezTo>
                  <a:pt x="693" y="790"/>
                  <a:pt x="693" y="796"/>
                  <a:pt x="692" y="801"/>
                </a:cubicBezTo>
                <a:cubicBezTo>
                  <a:pt x="691" y="808"/>
                  <a:pt x="689" y="816"/>
                  <a:pt x="686" y="823"/>
                </a:cubicBezTo>
                <a:cubicBezTo>
                  <a:pt x="681" y="833"/>
                  <a:pt x="675" y="843"/>
                  <a:pt x="668" y="852"/>
                </a:cubicBezTo>
                <a:cubicBezTo>
                  <a:pt x="654" y="870"/>
                  <a:pt x="637" y="885"/>
                  <a:pt x="620" y="899"/>
                </a:cubicBezTo>
                <a:cubicBezTo>
                  <a:pt x="585" y="926"/>
                  <a:pt x="546" y="948"/>
                  <a:pt x="505" y="965"/>
                </a:cubicBezTo>
                <a:cubicBezTo>
                  <a:pt x="493" y="970"/>
                  <a:pt x="481" y="975"/>
                  <a:pt x="469" y="978"/>
                </a:cubicBezTo>
                <a:cubicBezTo>
                  <a:pt x="464" y="980"/>
                  <a:pt x="459" y="981"/>
                  <a:pt x="454" y="982"/>
                </a:cubicBezTo>
                <a:cubicBezTo>
                  <a:pt x="448" y="984"/>
                  <a:pt x="442" y="985"/>
                  <a:pt x="435" y="986"/>
                </a:cubicBezTo>
                <a:cubicBezTo>
                  <a:pt x="446" y="981"/>
                  <a:pt x="456" y="975"/>
                  <a:pt x="465" y="969"/>
                </a:cubicBezTo>
                <a:cubicBezTo>
                  <a:pt x="488" y="954"/>
                  <a:pt x="508" y="937"/>
                  <a:pt x="527" y="918"/>
                </a:cubicBezTo>
                <a:cubicBezTo>
                  <a:pt x="546" y="900"/>
                  <a:pt x="564" y="880"/>
                  <a:pt x="580" y="859"/>
                </a:cubicBezTo>
                <a:cubicBezTo>
                  <a:pt x="596" y="839"/>
                  <a:pt x="609" y="817"/>
                  <a:pt x="620" y="794"/>
                </a:cubicBezTo>
                <a:cubicBezTo>
                  <a:pt x="623" y="789"/>
                  <a:pt x="625" y="784"/>
                  <a:pt x="627" y="779"/>
                </a:cubicBezTo>
                <a:cubicBezTo>
                  <a:pt x="628" y="777"/>
                  <a:pt x="628" y="774"/>
                  <a:pt x="626" y="773"/>
                </a:cubicBezTo>
                <a:cubicBezTo>
                  <a:pt x="625" y="773"/>
                  <a:pt x="624" y="772"/>
                  <a:pt x="623" y="772"/>
                </a:cubicBezTo>
                <a:cubicBezTo>
                  <a:pt x="622" y="772"/>
                  <a:pt x="620" y="773"/>
                  <a:pt x="620" y="775"/>
                </a:cubicBezTo>
                <a:cubicBezTo>
                  <a:pt x="608" y="800"/>
                  <a:pt x="593" y="824"/>
                  <a:pt x="576" y="847"/>
                </a:cubicBezTo>
                <a:cubicBezTo>
                  <a:pt x="557" y="872"/>
                  <a:pt x="535" y="894"/>
                  <a:pt x="510" y="914"/>
                </a:cubicBezTo>
                <a:cubicBezTo>
                  <a:pt x="491" y="928"/>
                  <a:pt x="472" y="940"/>
                  <a:pt x="452" y="952"/>
                </a:cubicBezTo>
                <a:cubicBezTo>
                  <a:pt x="433" y="962"/>
                  <a:pt x="414" y="972"/>
                  <a:pt x="394" y="981"/>
                </a:cubicBezTo>
                <a:cubicBezTo>
                  <a:pt x="390" y="981"/>
                  <a:pt x="387" y="980"/>
                  <a:pt x="383" y="980"/>
                </a:cubicBezTo>
                <a:cubicBezTo>
                  <a:pt x="386" y="968"/>
                  <a:pt x="391" y="956"/>
                  <a:pt x="395" y="945"/>
                </a:cubicBezTo>
                <a:close/>
                <a:moveTo>
                  <a:pt x="1122" y="1563"/>
                </a:moveTo>
                <a:cubicBezTo>
                  <a:pt x="1114" y="1561"/>
                  <a:pt x="1106" y="1560"/>
                  <a:pt x="1097" y="1560"/>
                </a:cubicBezTo>
                <a:cubicBezTo>
                  <a:pt x="1092" y="1560"/>
                  <a:pt x="1086" y="1560"/>
                  <a:pt x="1081" y="1561"/>
                </a:cubicBezTo>
                <a:cubicBezTo>
                  <a:pt x="1068" y="1563"/>
                  <a:pt x="1055" y="1569"/>
                  <a:pt x="1043" y="1577"/>
                </a:cubicBezTo>
                <a:cubicBezTo>
                  <a:pt x="1030" y="1585"/>
                  <a:pt x="1018" y="1596"/>
                  <a:pt x="1008" y="1607"/>
                </a:cubicBezTo>
                <a:cubicBezTo>
                  <a:pt x="983" y="1634"/>
                  <a:pt x="964" y="1666"/>
                  <a:pt x="948" y="1698"/>
                </a:cubicBezTo>
                <a:cubicBezTo>
                  <a:pt x="930" y="1734"/>
                  <a:pt x="917" y="1771"/>
                  <a:pt x="908" y="1810"/>
                </a:cubicBezTo>
                <a:cubicBezTo>
                  <a:pt x="904" y="1826"/>
                  <a:pt x="901" y="1843"/>
                  <a:pt x="899" y="1860"/>
                </a:cubicBezTo>
                <a:cubicBezTo>
                  <a:pt x="897" y="1876"/>
                  <a:pt x="896" y="1891"/>
                  <a:pt x="896" y="1907"/>
                </a:cubicBezTo>
                <a:cubicBezTo>
                  <a:pt x="896" y="1920"/>
                  <a:pt x="898" y="1934"/>
                  <a:pt x="901" y="1948"/>
                </a:cubicBezTo>
                <a:cubicBezTo>
                  <a:pt x="892" y="1941"/>
                  <a:pt x="883" y="1934"/>
                  <a:pt x="874" y="1928"/>
                </a:cubicBezTo>
                <a:cubicBezTo>
                  <a:pt x="823" y="1888"/>
                  <a:pt x="777" y="1844"/>
                  <a:pt x="734" y="1796"/>
                </a:cubicBezTo>
                <a:cubicBezTo>
                  <a:pt x="735" y="1796"/>
                  <a:pt x="736" y="1796"/>
                  <a:pt x="736" y="1796"/>
                </a:cubicBezTo>
                <a:cubicBezTo>
                  <a:pt x="744" y="1794"/>
                  <a:pt x="753" y="1791"/>
                  <a:pt x="761" y="1788"/>
                </a:cubicBezTo>
                <a:cubicBezTo>
                  <a:pt x="774" y="1783"/>
                  <a:pt x="786" y="1777"/>
                  <a:pt x="798" y="1770"/>
                </a:cubicBezTo>
                <a:cubicBezTo>
                  <a:pt x="811" y="1762"/>
                  <a:pt x="823" y="1752"/>
                  <a:pt x="834" y="1743"/>
                </a:cubicBezTo>
                <a:cubicBezTo>
                  <a:pt x="863" y="1718"/>
                  <a:pt x="890" y="1690"/>
                  <a:pt x="914" y="1660"/>
                </a:cubicBezTo>
                <a:cubicBezTo>
                  <a:pt x="940" y="1627"/>
                  <a:pt x="964" y="1592"/>
                  <a:pt x="979" y="1553"/>
                </a:cubicBezTo>
                <a:cubicBezTo>
                  <a:pt x="986" y="1536"/>
                  <a:pt x="991" y="1519"/>
                  <a:pt x="993" y="1501"/>
                </a:cubicBezTo>
                <a:cubicBezTo>
                  <a:pt x="994" y="1485"/>
                  <a:pt x="993" y="1468"/>
                  <a:pt x="987" y="1453"/>
                </a:cubicBezTo>
                <a:cubicBezTo>
                  <a:pt x="984" y="1445"/>
                  <a:pt x="980" y="1438"/>
                  <a:pt x="975" y="1431"/>
                </a:cubicBezTo>
                <a:cubicBezTo>
                  <a:pt x="969" y="1424"/>
                  <a:pt x="963" y="1417"/>
                  <a:pt x="955" y="1412"/>
                </a:cubicBezTo>
                <a:cubicBezTo>
                  <a:pt x="942" y="1402"/>
                  <a:pt x="926" y="1394"/>
                  <a:pt x="909" y="1390"/>
                </a:cubicBezTo>
                <a:cubicBezTo>
                  <a:pt x="901" y="1388"/>
                  <a:pt x="893" y="1387"/>
                  <a:pt x="885" y="1387"/>
                </a:cubicBezTo>
                <a:cubicBezTo>
                  <a:pt x="878" y="1387"/>
                  <a:pt x="872" y="1387"/>
                  <a:pt x="865" y="1388"/>
                </a:cubicBezTo>
                <a:cubicBezTo>
                  <a:pt x="851" y="1391"/>
                  <a:pt x="838" y="1397"/>
                  <a:pt x="827" y="1405"/>
                </a:cubicBezTo>
                <a:cubicBezTo>
                  <a:pt x="800" y="1423"/>
                  <a:pt x="780" y="1450"/>
                  <a:pt x="764" y="1478"/>
                </a:cubicBezTo>
                <a:cubicBezTo>
                  <a:pt x="745" y="1510"/>
                  <a:pt x="731" y="1546"/>
                  <a:pt x="721" y="1581"/>
                </a:cubicBezTo>
                <a:cubicBezTo>
                  <a:pt x="710" y="1617"/>
                  <a:pt x="703" y="1654"/>
                  <a:pt x="699" y="1691"/>
                </a:cubicBezTo>
                <a:cubicBezTo>
                  <a:pt x="697" y="1711"/>
                  <a:pt x="696" y="1733"/>
                  <a:pt x="698" y="1753"/>
                </a:cubicBezTo>
                <a:cubicBezTo>
                  <a:pt x="694" y="1749"/>
                  <a:pt x="690" y="1744"/>
                  <a:pt x="686" y="1739"/>
                </a:cubicBezTo>
                <a:cubicBezTo>
                  <a:pt x="650" y="1691"/>
                  <a:pt x="616" y="1641"/>
                  <a:pt x="586" y="1589"/>
                </a:cubicBezTo>
                <a:cubicBezTo>
                  <a:pt x="579" y="1575"/>
                  <a:pt x="571" y="1561"/>
                  <a:pt x="564" y="1547"/>
                </a:cubicBezTo>
                <a:cubicBezTo>
                  <a:pt x="564" y="1546"/>
                  <a:pt x="564" y="1545"/>
                  <a:pt x="564" y="1544"/>
                </a:cubicBezTo>
                <a:cubicBezTo>
                  <a:pt x="564" y="1544"/>
                  <a:pt x="564" y="1543"/>
                  <a:pt x="564" y="1542"/>
                </a:cubicBezTo>
                <a:cubicBezTo>
                  <a:pt x="569" y="1542"/>
                  <a:pt x="575" y="1543"/>
                  <a:pt x="580" y="1542"/>
                </a:cubicBezTo>
                <a:cubicBezTo>
                  <a:pt x="595" y="1542"/>
                  <a:pt x="610" y="1540"/>
                  <a:pt x="625" y="1536"/>
                </a:cubicBezTo>
                <a:cubicBezTo>
                  <a:pt x="654" y="1529"/>
                  <a:pt x="681" y="1515"/>
                  <a:pt x="706" y="1498"/>
                </a:cubicBezTo>
                <a:cubicBezTo>
                  <a:pt x="714" y="1492"/>
                  <a:pt x="723" y="1486"/>
                  <a:pt x="731" y="1479"/>
                </a:cubicBezTo>
                <a:cubicBezTo>
                  <a:pt x="735" y="1475"/>
                  <a:pt x="739" y="1471"/>
                  <a:pt x="743" y="1466"/>
                </a:cubicBezTo>
                <a:cubicBezTo>
                  <a:pt x="754" y="1454"/>
                  <a:pt x="764" y="1442"/>
                  <a:pt x="773" y="1429"/>
                </a:cubicBezTo>
                <a:cubicBezTo>
                  <a:pt x="794" y="1398"/>
                  <a:pt x="812" y="1365"/>
                  <a:pt x="826" y="1330"/>
                </a:cubicBezTo>
                <a:cubicBezTo>
                  <a:pt x="833" y="1313"/>
                  <a:pt x="839" y="1296"/>
                  <a:pt x="843" y="1279"/>
                </a:cubicBezTo>
                <a:cubicBezTo>
                  <a:pt x="847" y="1263"/>
                  <a:pt x="849" y="1247"/>
                  <a:pt x="848" y="1231"/>
                </a:cubicBezTo>
                <a:cubicBezTo>
                  <a:pt x="847" y="1217"/>
                  <a:pt x="844" y="1202"/>
                  <a:pt x="837" y="1190"/>
                </a:cubicBezTo>
                <a:cubicBezTo>
                  <a:pt x="833" y="1185"/>
                  <a:pt x="829" y="1180"/>
                  <a:pt x="823" y="1176"/>
                </a:cubicBezTo>
                <a:cubicBezTo>
                  <a:pt x="817" y="1171"/>
                  <a:pt x="811" y="1167"/>
                  <a:pt x="803" y="1164"/>
                </a:cubicBezTo>
                <a:cubicBezTo>
                  <a:pt x="796" y="1161"/>
                  <a:pt x="787" y="1160"/>
                  <a:pt x="779" y="1159"/>
                </a:cubicBezTo>
                <a:cubicBezTo>
                  <a:pt x="775" y="1159"/>
                  <a:pt x="770" y="1158"/>
                  <a:pt x="766" y="1158"/>
                </a:cubicBezTo>
                <a:cubicBezTo>
                  <a:pt x="761" y="1158"/>
                  <a:pt x="757" y="1159"/>
                  <a:pt x="752" y="1159"/>
                </a:cubicBezTo>
                <a:cubicBezTo>
                  <a:pt x="734" y="1161"/>
                  <a:pt x="717" y="1167"/>
                  <a:pt x="701" y="1176"/>
                </a:cubicBezTo>
                <a:cubicBezTo>
                  <a:pt x="683" y="1186"/>
                  <a:pt x="668" y="1198"/>
                  <a:pt x="654" y="1212"/>
                </a:cubicBezTo>
                <a:cubicBezTo>
                  <a:pt x="639" y="1227"/>
                  <a:pt x="625" y="1244"/>
                  <a:pt x="613" y="1261"/>
                </a:cubicBezTo>
                <a:cubicBezTo>
                  <a:pt x="587" y="1298"/>
                  <a:pt x="568" y="1340"/>
                  <a:pt x="554" y="1383"/>
                </a:cubicBezTo>
                <a:cubicBezTo>
                  <a:pt x="544" y="1412"/>
                  <a:pt x="538" y="1443"/>
                  <a:pt x="536" y="1474"/>
                </a:cubicBezTo>
                <a:cubicBezTo>
                  <a:pt x="535" y="1479"/>
                  <a:pt x="535" y="1485"/>
                  <a:pt x="535" y="1490"/>
                </a:cubicBezTo>
                <a:cubicBezTo>
                  <a:pt x="524" y="1468"/>
                  <a:pt x="514" y="1446"/>
                  <a:pt x="505" y="1423"/>
                </a:cubicBezTo>
                <a:cubicBezTo>
                  <a:pt x="483" y="1371"/>
                  <a:pt x="463" y="1318"/>
                  <a:pt x="446" y="1264"/>
                </a:cubicBezTo>
                <a:cubicBezTo>
                  <a:pt x="447" y="1263"/>
                  <a:pt x="447" y="1262"/>
                  <a:pt x="447" y="1261"/>
                </a:cubicBezTo>
                <a:lnTo>
                  <a:pt x="447" y="1261"/>
                </a:lnTo>
                <a:cubicBezTo>
                  <a:pt x="451" y="1261"/>
                  <a:pt x="454" y="1261"/>
                  <a:pt x="458" y="1261"/>
                </a:cubicBezTo>
                <a:cubicBezTo>
                  <a:pt x="466" y="1260"/>
                  <a:pt x="474" y="1259"/>
                  <a:pt x="483" y="1257"/>
                </a:cubicBezTo>
                <a:cubicBezTo>
                  <a:pt x="498" y="1255"/>
                  <a:pt x="512" y="1250"/>
                  <a:pt x="527" y="1246"/>
                </a:cubicBezTo>
                <a:cubicBezTo>
                  <a:pt x="540" y="1242"/>
                  <a:pt x="553" y="1237"/>
                  <a:pt x="565" y="1232"/>
                </a:cubicBezTo>
                <a:cubicBezTo>
                  <a:pt x="571" y="1230"/>
                  <a:pt x="576" y="1227"/>
                  <a:pt x="582" y="1225"/>
                </a:cubicBezTo>
                <a:cubicBezTo>
                  <a:pt x="609" y="1211"/>
                  <a:pt x="634" y="1194"/>
                  <a:pt x="658" y="1176"/>
                </a:cubicBezTo>
                <a:cubicBezTo>
                  <a:pt x="686" y="1155"/>
                  <a:pt x="713" y="1131"/>
                  <a:pt x="735" y="1103"/>
                </a:cubicBezTo>
                <a:cubicBezTo>
                  <a:pt x="754" y="1079"/>
                  <a:pt x="771" y="1051"/>
                  <a:pt x="771" y="1020"/>
                </a:cubicBezTo>
                <a:cubicBezTo>
                  <a:pt x="772" y="1005"/>
                  <a:pt x="768" y="991"/>
                  <a:pt x="760" y="979"/>
                </a:cubicBezTo>
                <a:cubicBezTo>
                  <a:pt x="751" y="965"/>
                  <a:pt x="738" y="954"/>
                  <a:pt x="723" y="945"/>
                </a:cubicBezTo>
                <a:cubicBezTo>
                  <a:pt x="716" y="941"/>
                  <a:pt x="709" y="937"/>
                  <a:pt x="701" y="935"/>
                </a:cubicBezTo>
                <a:cubicBezTo>
                  <a:pt x="693" y="932"/>
                  <a:pt x="686" y="931"/>
                  <a:pt x="678" y="930"/>
                </a:cubicBezTo>
                <a:cubicBezTo>
                  <a:pt x="675" y="930"/>
                  <a:pt x="671" y="930"/>
                  <a:pt x="668" y="930"/>
                </a:cubicBezTo>
                <a:cubicBezTo>
                  <a:pt x="657" y="930"/>
                  <a:pt x="646" y="931"/>
                  <a:pt x="636" y="935"/>
                </a:cubicBezTo>
                <a:cubicBezTo>
                  <a:pt x="621" y="939"/>
                  <a:pt x="608" y="946"/>
                  <a:pt x="595" y="955"/>
                </a:cubicBezTo>
                <a:cubicBezTo>
                  <a:pt x="581" y="964"/>
                  <a:pt x="568" y="975"/>
                  <a:pt x="557" y="987"/>
                </a:cubicBezTo>
                <a:cubicBezTo>
                  <a:pt x="531" y="1014"/>
                  <a:pt x="510" y="1044"/>
                  <a:pt x="491" y="1076"/>
                </a:cubicBezTo>
                <a:cubicBezTo>
                  <a:pt x="473" y="1108"/>
                  <a:pt x="458" y="1141"/>
                  <a:pt x="447" y="1176"/>
                </a:cubicBezTo>
                <a:cubicBezTo>
                  <a:pt x="442" y="1190"/>
                  <a:pt x="438" y="1206"/>
                  <a:pt x="435" y="1221"/>
                </a:cubicBezTo>
                <a:cubicBezTo>
                  <a:pt x="435" y="1223"/>
                  <a:pt x="435" y="1225"/>
                  <a:pt x="435" y="1227"/>
                </a:cubicBezTo>
                <a:cubicBezTo>
                  <a:pt x="433" y="1223"/>
                  <a:pt x="432" y="1219"/>
                  <a:pt x="431" y="1215"/>
                </a:cubicBezTo>
                <a:cubicBezTo>
                  <a:pt x="431" y="1215"/>
                  <a:pt x="431" y="1214"/>
                  <a:pt x="431" y="1214"/>
                </a:cubicBezTo>
                <a:cubicBezTo>
                  <a:pt x="431" y="1212"/>
                  <a:pt x="430" y="1209"/>
                  <a:pt x="429" y="1208"/>
                </a:cubicBezTo>
                <a:cubicBezTo>
                  <a:pt x="410" y="1142"/>
                  <a:pt x="394" y="1076"/>
                  <a:pt x="380" y="1010"/>
                </a:cubicBezTo>
                <a:cubicBezTo>
                  <a:pt x="380" y="1010"/>
                  <a:pt x="381" y="1010"/>
                  <a:pt x="381" y="1010"/>
                </a:cubicBezTo>
                <a:cubicBezTo>
                  <a:pt x="383" y="1010"/>
                  <a:pt x="385" y="1011"/>
                  <a:pt x="387" y="1011"/>
                </a:cubicBezTo>
                <a:cubicBezTo>
                  <a:pt x="389" y="1011"/>
                  <a:pt x="391" y="1012"/>
                  <a:pt x="393" y="1012"/>
                </a:cubicBezTo>
                <a:cubicBezTo>
                  <a:pt x="397" y="1012"/>
                  <a:pt x="400" y="1012"/>
                  <a:pt x="404" y="1012"/>
                </a:cubicBezTo>
                <a:cubicBezTo>
                  <a:pt x="412" y="1012"/>
                  <a:pt x="420" y="1010"/>
                  <a:pt x="428" y="1009"/>
                </a:cubicBezTo>
                <a:cubicBezTo>
                  <a:pt x="435" y="1008"/>
                  <a:pt x="442" y="1006"/>
                  <a:pt x="449" y="1004"/>
                </a:cubicBezTo>
                <a:cubicBezTo>
                  <a:pt x="453" y="1004"/>
                  <a:pt x="456" y="1003"/>
                  <a:pt x="460" y="1002"/>
                </a:cubicBezTo>
                <a:cubicBezTo>
                  <a:pt x="472" y="999"/>
                  <a:pt x="485" y="994"/>
                  <a:pt x="497" y="990"/>
                </a:cubicBezTo>
                <a:cubicBezTo>
                  <a:pt x="530" y="977"/>
                  <a:pt x="561" y="960"/>
                  <a:pt x="591" y="941"/>
                </a:cubicBezTo>
                <a:cubicBezTo>
                  <a:pt x="607" y="931"/>
                  <a:pt x="622" y="920"/>
                  <a:pt x="637" y="908"/>
                </a:cubicBezTo>
                <a:cubicBezTo>
                  <a:pt x="650" y="897"/>
                  <a:pt x="663" y="885"/>
                  <a:pt x="674" y="872"/>
                </a:cubicBezTo>
                <a:cubicBezTo>
                  <a:pt x="694" y="849"/>
                  <a:pt x="711" y="821"/>
                  <a:pt x="709" y="790"/>
                </a:cubicBezTo>
                <a:cubicBezTo>
                  <a:pt x="709" y="775"/>
                  <a:pt x="704" y="760"/>
                  <a:pt x="695" y="748"/>
                </a:cubicBezTo>
                <a:cubicBezTo>
                  <a:pt x="687" y="736"/>
                  <a:pt x="677" y="725"/>
                  <a:pt x="665" y="718"/>
                </a:cubicBezTo>
                <a:cubicBezTo>
                  <a:pt x="655" y="711"/>
                  <a:pt x="643" y="707"/>
                  <a:pt x="631" y="706"/>
                </a:cubicBezTo>
                <a:cubicBezTo>
                  <a:pt x="628" y="706"/>
                  <a:pt x="625" y="705"/>
                  <a:pt x="622" y="705"/>
                </a:cubicBezTo>
                <a:cubicBezTo>
                  <a:pt x="613" y="705"/>
                  <a:pt x="603" y="707"/>
                  <a:pt x="594" y="710"/>
                </a:cubicBezTo>
                <a:cubicBezTo>
                  <a:pt x="581" y="713"/>
                  <a:pt x="568" y="719"/>
                  <a:pt x="556" y="726"/>
                </a:cubicBezTo>
                <a:cubicBezTo>
                  <a:pt x="543" y="734"/>
                  <a:pt x="530" y="743"/>
                  <a:pt x="519" y="753"/>
                </a:cubicBezTo>
                <a:cubicBezTo>
                  <a:pt x="492" y="775"/>
                  <a:pt x="469" y="800"/>
                  <a:pt x="449" y="827"/>
                </a:cubicBezTo>
                <a:cubicBezTo>
                  <a:pt x="428" y="854"/>
                  <a:pt x="410" y="882"/>
                  <a:pt x="395" y="912"/>
                </a:cubicBezTo>
                <a:cubicBezTo>
                  <a:pt x="388" y="925"/>
                  <a:pt x="382" y="939"/>
                  <a:pt x="376" y="953"/>
                </a:cubicBezTo>
                <a:cubicBezTo>
                  <a:pt x="375" y="958"/>
                  <a:pt x="373" y="963"/>
                  <a:pt x="372" y="967"/>
                </a:cubicBezTo>
                <a:cubicBezTo>
                  <a:pt x="363" y="923"/>
                  <a:pt x="356" y="878"/>
                  <a:pt x="350" y="833"/>
                </a:cubicBezTo>
                <a:cubicBezTo>
                  <a:pt x="349" y="827"/>
                  <a:pt x="349" y="821"/>
                  <a:pt x="348" y="815"/>
                </a:cubicBezTo>
                <a:cubicBezTo>
                  <a:pt x="348" y="813"/>
                  <a:pt x="349" y="812"/>
                  <a:pt x="348" y="810"/>
                </a:cubicBezTo>
                <a:cubicBezTo>
                  <a:pt x="348" y="805"/>
                  <a:pt x="347" y="801"/>
                  <a:pt x="346" y="797"/>
                </a:cubicBezTo>
                <a:cubicBezTo>
                  <a:pt x="344" y="780"/>
                  <a:pt x="342" y="764"/>
                  <a:pt x="340" y="748"/>
                </a:cubicBezTo>
                <a:cubicBezTo>
                  <a:pt x="351" y="748"/>
                  <a:pt x="361" y="748"/>
                  <a:pt x="372" y="746"/>
                </a:cubicBezTo>
                <a:cubicBezTo>
                  <a:pt x="378" y="746"/>
                  <a:pt x="383" y="745"/>
                  <a:pt x="389" y="743"/>
                </a:cubicBezTo>
                <a:cubicBezTo>
                  <a:pt x="403" y="740"/>
                  <a:pt x="416" y="736"/>
                  <a:pt x="430" y="731"/>
                </a:cubicBezTo>
                <a:cubicBezTo>
                  <a:pt x="463" y="719"/>
                  <a:pt x="495" y="704"/>
                  <a:pt x="525" y="685"/>
                </a:cubicBezTo>
                <a:cubicBezTo>
                  <a:pt x="540" y="676"/>
                  <a:pt x="554" y="665"/>
                  <a:pt x="568" y="654"/>
                </a:cubicBezTo>
                <a:cubicBezTo>
                  <a:pt x="580" y="643"/>
                  <a:pt x="591" y="632"/>
                  <a:pt x="599" y="619"/>
                </a:cubicBezTo>
                <a:cubicBezTo>
                  <a:pt x="607" y="607"/>
                  <a:pt x="613" y="594"/>
                  <a:pt x="615" y="580"/>
                </a:cubicBezTo>
                <a:cubicBezTo>
                  <a:pt x="616" y="577"/>
                  <a:pt x="616" y="573"/>
                  <a:pt x="616" y="570"/>
                </a:cubicBezTo>
                <a:cubicBezTo>
                  <a:pt x="616" y="566"/>
                  <a:pt x="616" y="562"/>
                  <a:pt x="615" y="558"/>
                </a:cubicBezTo>
                <a:cubicBezTo>
                  <a:pt x="614" y="551"/>
                  <a:pt x="612" y="544"/>
                  <a:pt x="609" y="538"/>
                </a:cubicBezTo>
                <a:cubicBezTo>
                  <a:pt x="605" y="530"/>
                  <a:pt x="601" y="524"/>
                  <a:pt x="596" y="517"/>
                </a:cubicBezTo>
                <a:cubicBezTo>
                  <a:pt x="591" y="512"/>
                  <a:pt x="585" y="506"/>
                  <a:pt x="579" y="502"/>
                </a:cubicBezTo>
                <a:cubicBezTo>
                  <a:pt x="574" y="498"/>
                  <a:pt x="568" y="494"/>
                  <a:pt x="562" y="492"/>
                </a:cubicBezTo>
                <a:cubicBezTo>
                  <a:pt x="556" y="489"/>
                  <a:pt x="550" y="488"/>
                  <a:pt x="544" y="488"/>
                </a:cubicBezTo>
                <a:cubicBezTo>
                  <a:pt x="542" y="487"/>
                  <a:pt x="540" y="487"/>
                  <a:pt x="538" y="487"/>
                </a:cubicBezTo>
                <a:cubicBezTo>
                  <a:pt x="527" y="487"/>
                  <a:pt x="517" y="490"/>
                  <a:pt x="508" y="493"/>
                </a:cubicBezTo>
                <a:cubicBezTo>
                  <a:pt x="494" y="499"/>
                  <a:pt x="482" y="506"/>
                  <a:pt x="471" y="515"/>
                </a:cubicBezTo>
                <a:cubicBezTo>
                  <a:pt x="444" y="535"/>
                  <a:pt x="422" y="561"/>
                  <a:pt x="402" y="588"/>
                </a:cubicBezTo>
                <a:cubicBezTo>
                  <a:pt x="382" y="615"/>
                  <a:pt x="364" y="645"/>
                  <a:pt x="349" y="675"/>
                </a:cubicBezTo>
                <a:cubicBezTo>
                  <a:pt x="344" y="685"/>
                  <a:pt x="340" y="695"/>
                  <a:pt x="336" y="705"/>
                </a:cubicBezTo>
                <a:cubicBezTo>
                  <a:pt x="330" y="648"/>
                  <a:pt x="327" y="591"/>
                  <a:pt x="325" y="534"/>
                </a:cubicBezTo>
                <a:cubicBezTo>
                  <a:pt x="327" y="533"/>
                  <a:pt x="329" y="530"/>
                  <a:pt x="329" y="527"/>
                </a:cubicBezTo>
                <a:cubicBezTo>
                  <a:pt x="329" y="527"/>
                  <a:pt x="330" y="527"/>
                  <a:pt x="330" y="527"/>
                </a:cubicBezTo>
                <a:cubicBezTo>
                  <a:pt x="330" y="527"/>
                  <a:pt x="330" y="527"/>
                  <a:pt x="330" y="527"/>
                </a:cubicBezTo>
                <a:cubicBezTo>
                  <a:pt x="333" y="527"/>
                  <a:pt x="337" y="527"/>
                  <a:pt x="340" y="527"/>
                </a:cubicBezTo>
                <a:cubicBezTo>
                  <a:pt x="343" y="526"/>
                  <a:pt x="346" y="526"/>
                  <a:pt x="349" y="525"/>
                </a:cubicBezTo>
                <a:cubicBezTo>
                  <a:pt x="352" y="525"/>
                  <a:pt x="355" y="523"/>
                  <a:pt x="359" y="522"/>
                </a:cubicBezTo>
                <a:cubicBezTo>
                  <a:pt x="366" y="520"/>
                  <a:pt x="374" y="516"/>
                  <a:pt x="381" y="513"/>
                </a:cubicBezTo>
                <a:cubicBezTo>
                  <a:pt x="397" y="504"/>
                  <a:pt x="413" y="493"/>
                  <a:pt x="427" y="482"/>
                </a:cubicBezTo>
                <a:cubicBezTo>
                  <a:pt x="443" y="470"/>
                  <a:pt x="457" y="456"/>
                  <a:pt x="469" y="441"/>
                </a:cubicBezTo>
                <a:cubicBezTo>
                  <a:pt x="481" y="427"/>
                  <a:pt x="492" y="411"/>
                  <a:pt x="499" y="393"/>
                </a:cubicBezTo>
                <a:cubicBezTo>
                  <a:pt x="504" y="377"/>
                  <a:pt x="506" y="360"/>
                  <a:pt x="502" y="344"/>
                </a:cubicBezTo>
                <a:cubicBezTo>
                  <a:pt x="500" y="336"/>
                  <a:pt x="496" y="329"/>
                  <a:pt x="492" y="322"/>
                </a:cubicBezTo>
                <a:cubicBezTo>
                  <a:pt x="488" y="316"/>
                  <a:pt x="483" y="310"/>
                  <a:pt x="477" y="306"/>
                </a:cubicBezTo>
                <a:cubicBezTo>
                  <a:pt x="469" y="298"/>
                  <a:pt x="459" y="294"/>
                  <a:pt x="448" y="294"/>
                </a:cubicBezTo>
                <a:cubicBezTo>
                  <a:pt x="448" y="294"/>
                  <a:pt x="447" y="294"/>
                  <a:pt x="447" y="294"/>
                </a:cubicBezTo>
                <a:cubicBezTo>
                  <a:pt x="435" y="294"/>
                  <a:pt x="425" y="299"/>
                  <a:pt x="416" y="306"/>
                </a:cubicBezTo>
                <a:cubicBezTo>
                  <a:pt x="406" y="314"/>
                  <a:pt x="397" y="325"/>
                  <a:pt x="389" y="335"/>
                </a:cubicBezTo>
                <a:cubicBezTo>
                  <a:pt x="380" y="348"/>
                  <a:pt x="373" y="361"/>
                  <a:pt x="366" y="375"/>
                </a:cubicBezTo>
                <a:cubicBezTo>
                  <a:pt x="358" y="389"/>
                  <a:pt x="351" y="405"/>
                  <a:pt x="345" y="420"/>
                </a:cubicBezTo>
                <a:cubicBezTo>
                  <a:pt x="340" y="434"/>
                  <a:pt x="335" y="449"/>
                  <a:pt x="330" y="464"/>
                </a:cubicBezTo>
                <a:cubicBezTo>
                  <a:pt x="328" y="471"/>
                  <a:pt x="326" y="478"/>
                  <a:pt x="324" y="486"/>
                </a:cubicBezTo>
                <a:cubicBezTo>
                  <a:pt x="324" y="485"/>
                  <a:pt x="323" y="485"/>
                  <a:pt x="323" y="485"/>
                </a:cubicBezTo>
                <a:cubicBezTo>
                  <a:pt x="322" y="456"/>
                  <a:pt x="322" y="427"/>
                  <a:pt x="322" y="398"/>
                </a:cubicBezTo>
                <a:cubicBezTo>
                  <a:pt x="322" y="357"/>
                  <a:pt x="323" y="317"/>
                  <a:pt x="324" y="276"/>
                </a:cubicBezTo>
                <a:cubicBezTo>
                  <a:pt x="325" y="276"/>
                  <a:pt x="325" y="276"/>
                  <a:pt x="326" y="276"/>
                </a:cubicBezTo>
                <a:cubicBezTo>
                  <a:pt x="326" y="275"/>
                  <a:pt x="326" y="275"/>
                  <a:pt x="326" y="275"/>
                </a:cubicBezTo>
                <a:cubicBezTo>
                  <a:pt x="330" y="276"/>
                  <a:pt x="334" y="274"/>
                  <a:pt x="336" y="270"/>
                </a:cubicBezTo>
                <a:cubicBezTo>
                  <a:pt x="354" y="233"/>
                  <a:pt x="370" y="194"/>
                  <a:pt x="380" y="154"/>
                </a:cubicBezTo>
                <a:cubicBezTo>
                  <a:pt x="383" y="139"/>
                  <a:pt x="386" y="124"/>
                  <a:pt x="388" y="108"/>
                </a:cubicBezTo>
                <a:cubicBezTo>
                  <a:pt x="389" y="97"/>
                  <a:pt x="389" y="85"/>
                  <a:pt x="388" y="73"/>
                </a:cubicBezTo>
                <a:cubicBezTo>
                  <a:pt x="387" y="63"/>
                  <a:pt x="385" y="53"/>
                  <a:pt x="381" y="44"/>
                </a:cubicBezTo>
                <a:cubicBezTo>
                  <a:pt x="380" y="39"/>
                  <a:pt x="378" y="35"/>
                  <a:pt x="375" y="31"/>
                </a:cubicBezTo>
                <a:cubicBezTo>
                  <a:pt x="373" y="27"/>
                  <a:pt x="371" y="24"/>
                  <a:pt x="368" y="20"/>
                </a:cubicBezTo>
                <a:cubicBezTo>
                  <a:pt x="363" y="15"/>
                  <a:pt x="357" y="10"/>
                  <a:pt x="351" y="7"/>
                </a:cubicBezTo>
                <a:cubicBezTo>
                  <a:pt x="344" y="3"/>
                  <a:pt x="337" y="1"/>
                  <a:pt x="329" y="1"/>
                </a:cubicBezTo>
                <a:cubicBezTo>
                  <a:pt x="327" y="0"/>
                  <a:pt x="326" y="0"/>
                  <a:pt x="324" y="0"/>
                </a:cubicBezTo>
                <a:cubicBezTo>
                  <a:pt x="319" y="0"/>
                  <a:pt x="313" y="1"/>
                  <a:pt x="308" y="2"/>
                </a:cubicBezTo>
                <a:cubicBezTo>
                  <a:pt x="301" y="4"/>
                  <a:pt x="294" y="7"/>
                  <a:pt x="288" y="11"/>
                </a:cubicBezTo>
                <a:cubicBezTo>
                  <a:pt x="274" y="19"/>
                  <a:pt x="262" y="31"/>
                  <a:pt x="253" y="45"/>
                </a:cubicBezTo>
                <a:cubicBezTo>
                  <a:pt x="243" y="62"/>
                  <a:pt x="237" y="81"/>
                  <a:pt x="235" y="101"/>
                </a:cubicBezTo>
                <a:cubicBezTo>
                  <a:pt x="233" y="124"/>
                  <a:pt x="237" y="148"/>
                  <a:pt x="244" y="170"/>
                </a:cubicBezTo>
                <a:cubicBezTo>
                  <a:pt x="255" y="205"/>
                  <a:pt x="275" y="237"/>
                  <a:pt x="298" y="266"/>
                </a:cubicBezTo>
                <a:cubicBezTo>
                  <a:pt x="300" y="268"/>
                  <a:pt x="303" y="269"/>
                  <a:pt x="306" y="269"/>
                </a:cubicBezTo>
                <a:cubicBezTo>
                  <a:pt x="307" y="269"/>
                  <a:pt x="308" y="268"/>
                  <a:pt x="309" y="268"/>
                </a:cubicBezTo>
                <a:cubicBezTo>
                  <a:pt x="307" y="329"/>
                  <a:pt x="306" y="391"/>
                  <a:pt x="306" y="452"/>
                </a:cubicBezTo>
                <a:cubicBezTo>
                  <a:pt x="300" y="436"/>
                  <a:pt x="293" y="420"/>
                  <a:pt x="285" y="404"/>
                </a:cubicBezTo>
                <a:cubicBezTo>
                  <a:pt x="266" y="368"/>
                  <a:pt x="238" y="332"/>
                  <a:pt x="199" y="314"/>
                </a:cubicBezTo>
                <a:cubicBezTo>
                  <a:pt x="190" y="310"/>
                  <a:pt x="180" y="307"/>
                  <a:pt x="170" y="304"/>
                </a:cubicBezTo>
                <a:cubicBezTo>
                  <a:pt x="162" y="302"/>
                  <a:pt x="154" y="301"/>
                  <a:pt x="146" y="301"/>
                </a:cubicBezTo>
                <a:cubicBezTo>
                  <a:pt x="145" y="301"/>
                  <a:pt x="145" y="301"/>
                  <a:pt x="144" y="301"/>
                </a:cubicBezTo>
                <a:cubicBezTo>
                  <a:pt x="133" y="301"/>
                  <a:pt x="121" y="304"/>
                  <a:pt x="113" y="311"/>
                </a:cubicBezTo>
                <a:cubicBezTo>
                  <a:pt x="105" y="319"/>
                  <a:pt x="101" y="330"/>
                  <a:pt x="101" y="340"/>
                </a:cubicBezTo>
                <a:cubicBezTo>
                  <a:pt x="100" y="346"/>
                  <a:pt x="101" y="352"/>
                  <a:pt x="102" y="358"/>
                </a:cubicBezTo>
                <a:cubicBezTo>
                  <a:pt x="103" y="365"/>
                  <a:pt x="104" y="371"/>
                  <a:pt x="106" y="377"/>
                </a:cubicBezTo>
                <a:cubicBezTo>
                  <a:pt x="110" y="391"/>
                  <a:pt x="117" y="404"/>
                  <a:pt x="124" y="417"/>
                </a:cubicBezTo>
                <a:cubicBezTo>
                  <a:pt x="132" y="430"/>
                  <a:pt x="141" y="443"/>
                  <a:pt x="151" y="454"/>
                </a:cubicBezTo>
                <a:cubicBezTo>
                  <a:pt x="160" y="465"/>
                  <a:pt x="171" y="474"/>
                  <a:pt x="183" y="482"/>
                </a:cubicBezTo>
                <a:cubicBezTo>
                  <a:pt x="192" y="488"/>
                  <a:pt x="203" y="493"/>
                  <a:pt x="214" y="497"/>
                </a:cubicBezTo>
                <a:cubicBezTo>
                  <a:pt x="226" y="502"/>
                  <a:pt x="240" y="505"/>
                  <a:pt x="253" y="509"/>
                </a:cubicBezTo>
                <a:cubicBezTo>
                  <a:pt x="265" y="511"/>
                  <a:pt x="276" y="514"/>
                  <a:pt x="288" y="516"/>
                </a:cubicBezTo>
                <a:cubicBezTo>
                  <a:pt x="294" y="517"/>
                  <a:pt x="301" y="518"/>
                  <a:pt x="307" y="519"/>
                </a:cubicBezTo>
                <a:cubicBezTo>
                  <a:pt x="307" y="520"/>
                  <a:pt x="307" y="521"/>
                  <a:pt x="308" y="522"/>
                </a:cubicBezTo>
                <a:cubicBezTo>
                  <a:pt x="309" y="572"/>
                  <a:pt x="312" y="623"/>
                  <a:pt x="316" y="673"/>
                </a:cubicBezTo>
                <a:cubicBezTo>
                  <a:pt x="316" y="684"/>
                  <a:pt x="317" y="695"/>
                  <a:pt x="318" y="705"/>
                </a:cubicBezTo>
                <a:cubicBezTo>
                  <a:pt x="315" y="705"/>
                  <a:pt x="311" y="704"/>
                  <a:pt x="307" y="704"/>
                </a:cubicBezTo>
                <a:cubicBezTo>
                  <a:pt x="303" y="698"/>
                  <a:pt x="300" y="692"/>
                  <a:pt x="295" y="686"/>
                </a:cubicBezTo>
                <a:cubicBezTo>
                  <a:pt x="268" y="649"/>
                  <a:pt x="233" y="619"/>
                  <a:pt x="192" y="599"/>
                </a:cubicBezTo>
                <a:cubicBezTo>
                  <a:pt x="172" y="590"/>
                  <a:pt x="150" y="583"/>
                  <a:pt x="128" y="578"/>
                </a:cubicBezTo>
                <a:cubicBezTo>
                  <a:pt x="115" y="575"/>
                  <a:pt x="101" y="573"/>
                  <a:pt x="87" y="573"/>
                </a:cubicBezTo>
                <a:cubicBezTo>
                  <a:pt x="83" y="573"/>
                  <a:pt x="78" y="574"/>
                  <a:pt x="73" y="574"/>
                </a:cubicBezTo>
                <a:cubicBezTo>
                  <a:pt x="65" y="575"/>
                  <a:pt x="57" y="577"/>
                  <a:pt x="49" y="581"/>
                </a:cubicBezTo>
                <a:cubicBezTo>
                  <a:pt x="42" y="584"/>
                  <a:pt x="36" y="589"/>
                  <a:pt x="32" y="595"/>
                </a:cubicBezTo>
                <a:cubicBezTo>
                  <a:pt x="20" y="610"/>
                  <a:pt x="21" y="631"/>
                  <a:pt x="24" y="649"/>
                </a:cubicBezTo>
                <a:cubicBezTo>
                  <a:pt x="26" y="659"/>
                  <a:pt x="29" y="669"/>
                  <a:pt x="34" y="678"/>
                </a:cubicBezTo>
                <a:cubicBezTo>
                  <a:pt x="38" y="686"/>
                  <a:pt x="44" y="694"/>
                  <a:pt x="50" y="700"/>
                </a:cubicBezTo>
                <a:cubicBezTo>
                  <a:pt x="63" y="714"/>
                  <a:pt x="80" y="724"/>
                  <a:pt x="97" y="731"/>
                </a:cubicBezTo>
                <a:cubicBezTo>
                  <a:pt x="133" y="747"/>
                  <a:pt x="172" y="753"/>
                  <a:pt x="211" y="756"/>
                </a:cubicBezTo>
                <a:cubicBezTo>
                  <a:pt x="229" y="758"/>
                  <a:pt x="248" y="759"/>
                  <a:pt x="267" y="758"/>
                </a:cubicBezTo>
                <a:cubicBezTo>
                  <a:pt x="278" y="757"/>
                  <a:pt x="289" y="756"/>
                  <a:pt x="300" y="754"/>
                </a:cubicBezTo>
                <a:cubicBezTo>
                  <a:pt x="305" y="753"/>
                  <a:pt x="310" y="752"/>
                  <a:pt x="314" y="751"/>
                </a:cubicBezTo>
                <a:cubicBezTo>
                  <a:pt x="314" y="751"/>
                  <a:pt x="314" y="751"/>
                  <a:pt x="315" y="751"/>
                </a:cubicBezTo>
                <a:cubicBezTo>
                  <a:pt x="319" y="761"/>
                  <a:pt x="322" y="772"/>
                  <a:pt x="326" y="782"/>
                </a:cubicBezTo>
                <a:cubicBezTo>
                  <a:pt x="330" y="820"/>
                  <a:pt x="335" y="859"/>
                  <a:pt x="340" y="897"/>
                </a:cubicBezTo>
                <a:cubicBezTo>
                  <a:pt x="341" y="906"/>
                  <a:pt x="343" y="916"/>
                  <a:pt x="344" y="925"/>
                </a:cubicBezTo>
                <a:cubicBezTo>
                  <a:pt x="331" y="908"/>
                  <a:pt x="316" y="891"/>
                  <a:pt x="300" y="876"/>
                </a:cubicBezTo>
                <a:cubicBezTo>
                  <a:pt x="264" y="843"/>
                  <a:pt x="220" y="818"/>
                  <a:pt x="172" y="805"/>
                </a:cubicBezTo>
                <a:cubicBezTo>
                  <a:pt x="154" y="801"/>
                  <a:pt x="136" y="798"/>
                  <a:pt x="117" y="798"/>
                </a:cubicBezTo>
                <a:cubicBezTo>
                  <a:pt x="112" y="798"/>
                  <a:pt x="107" y="799"/>
                  <a:pt x="101" y="799"/>
                </a:cubicBezTo>
                <a:cubicBezTo>
                  <a:pt x="80" y="801"/>
                  <a:pt x="58" y="806"/>
                  <a:pt x="39" y="817"/>
                </a:cubicBezTo>
                <a:cubicBezTo>
                  <a:pt x="32" y="821"/>
                  <a:pt x="25" y="827"/>
                  <a:pt x="20" y="834"/>
                </a:cubicBezTo>
                <a:cubicBezTo>
                  <a:pt x="17" y="837"/>
                  <a:pt x="14" y="840"/>
                  <a:pt x="12" y="844"/>
                </a:cubicBezTo>
                <a:cubicBezTo>
                  <a:pt x="10" y="847"/>
                  <a:pt x="8" y="851"/>
                  <a:pt x="6" y="856"/>
                </a:cubicBezTo>
                <a:cubicBezTo>
                  <a:pt x="0" y="871"/>
                  <a:pt x="0" y="888"/>
                  <a:pt x="3" y="904"/>
                </a:cubicBezTo>
                <a:cubicBezTo>
                  <a:pt x="5" y="913"/>
                  <a:pt x="8" y="921"/>
                  <a:pt x="11" y="930"/>
                </a:cubicBezTo>
                <a:cubicBezTo>
                  <a:pt x="15" y="938"/>
                  <a:pt x="20" y="946"/>
                  <a:pt x="25" y="954"/>
                </a:cubicBezTo>
                <a:cubicBezTo>
                  <a:pt x="38" y="972"/>
                  <a:pt x="53" y="987"/>
                  <a:pt x="71" y="1000"/>
                </a:cubicBezTo>
                <a:cubicBezTo>
                  <a:pt x="92" y="1014"/>
                  <a:pt x="115" y="1025"/>
                  <a:pt x="138" y="1032"/>
                </a:cubicBezTo>
                <a:cubicBezTo>
                  <a:pt x="163" y="1040"/>
                  <a:pt x="188" y="1044"/>
                  <a:pt x="213" y="1046"/>
                </a:cubicBezTo>
                <a:cubicBezTo>
                  <a:pt x="241" y="1047"/>
                  <a:pt x="269" y="1044"/>
                  <a:pt x="296" y="1038"/>
                </a:cubicBezTo>
                <a:cubicBezTo>
                  <a:pt x="310" y="1035"/>
                  <a:pt x="324" y="1031"/>
                  <a:pt x="338" y="1025"/>
                </a:cubicBezTo>
                <a:cubicBezTo>
                  <a:pt x="345" y="1022"/>
                  <a:pt x="353" y="1018"/>
                  <a:pt x="360" y="1015"/>
                </a:cubicBezTo>
                <a:cubicBezTo>
                  <a:pt x="366" y="1050"/>
                  <a:pt x="374" y="1086"/>
                  <a:pt x="382" y="1121"/>
                </a:cubicBezTo>
                <a:cubicBezTo>
                  <a:pt x="388" y="1147"/>
                  <a:pt x="395" y="1173"/>
                  <a:pt x="401" y="1199"/>
                </a:cubicBezTo>
                <a:cubicBezTo>
                  <a:pt x="401" y="1198"/>
                  <a:pt x="401" y="1198"/>
                  <a:pt x="400" y="1197"/>
                </a:cubicBezTo>
                <a:cubicBezTo>
                  <a:pt x="383" y="1180"/>
                  <a:pt x="364" y="1165"/>
                  <a:pt x="343" y="1153"/>
                </a:cubicBezTo>
                <a:cubicBezTo>
                  <a:pt x="301" y="1127"/>
                  <a:pt x="254" y="1111"/>
                  <a:pt x="206" y="1105"/>
                </a:cubicBezTo>
                <a:cubicBezTo>
                  <a:pt x="192" y="1103"/>
                  <a:pt x="178" y="1102"/>
                  <a:pt x="164" y="1102"/>
                </a:cubicBezTo>
                <a:cubicBezTo>
                  <a:pt x="157" y="1102"/>
                  <a:pt x="150" y="1102"/>
                  <a:pt x="143" y="1103"/>
                </a:cubicBezTo>
                <a:cubicBezTo>
                  <a:pt x="128" y="1104"/>
                  <a:pt x="113" y="1107"/>
                  <a:pt x="100" y="1114"/>
                </a:cubicBezTo>
                <a:cubicBezTo>
                  <a:pt x="90" y="1119"/>
                  <a:pt x="81" y="1127"/>
                  <a:pt x="75" y="1137"/>
                </a:cubicBezTo>
                <a:cubicBezTo>
                  <a:pt x="70" y="1146"/>
                  <a:pt x="68" y="1156"/>
                  <a:pt x="69" y="1166"/>
                </a:cubicBezTo>
                <a:cubicBezTo>
                  <a:pt x="69" y="1178"/>
                  <a:pt x="73" y="1189"/>
                  <a:pt x="78" y="1200"/>
                </a:cubicBezTo>
                <a:cubicBezTo>
                  <a:pt x="84" y="1211"/>
                  <a:pt x="92" y="1222"/>
                  <a:pt x="101" y="1232"/>
                </a:cubicBezTo>
                <a:cubicBezTo>
                  <a:pt x="110" y="1243"/>
                  <a:pt x="122" y="1253"/>
                  <a:pt x="134" y="1261"/>
                </a:cubicBezTo>
                <a:cubicBezTo>
                  <a:pt x="146" y="1270"/>
                  <a:pt x="160" y="1278"/>
                  <a:pt x="174" y="1284"/>
                </a:cubicBezTo>
                <a:cubicBezTo>
                  <a:pt x="206" y="1298"/>
                  <a:pt x="240" y="1305"/>
                  <a:pt x="275" y="1303"/>
                </a:cubicBezTo>
                <a:cubicBezTo>
                  <a:pt x="287" y="1302"/>
                  <a:pt x="299" y="1300"/>
                  <a:pt x="312" y="1298"/>
                </a:cubicBezTo>
                <a:cubicBezTo>
                  <a:pt x="325" y="1295"/>
                  <a:pt x="338" y="1292"/>
                  <a:pt x="351" y="1289"/>
                </a:cubicBezTo>
                <a:cubicBezTo>
                  <a:pt x="364" y="1285"/>
                  <a:pt x="377" y="1280"/>
                  <a:pt x="389" y="1275"/>
                </a:cubicBezTo>
                <a:cubicBezTo>
                  <a:pt x="400" y="1270"/>
                  <a:pt x="409" y="1265"/>
                  <a:pt x="419" y="1259"/>
                </a:cubicBezTo>
                <a:cubicBezTo>
                  <a:pt x="427" y="1286"/>
                  <a:pt x="435" y="1312"/>
                  <a:pt x="444" y="1339"/>
                </a:cubicBezTo>
                <a:cubicBezTo>
                  <a:pt x="460" y="1385"/>
                  <a:pt x="478" y="1431"/>
                  <a:pt x="498" y="1476"/>
                </a:cubicBezTo>
                <a:cubicBezTo>
                  <a:pt x="486" y="1464"/>
                  <a:pt x="473" y="1452"/>
                  <a:pt x="460" y="1442"/>
                </a:cubicBezTo>
                <a:cubicBezTo>
                  <a:pt x="419" y="1409"/>
                  <a:pt x="373" y="1381"/>
                  <a:pt x="322" y="1367"/>
                </a:cubicBezTo>
                <a:cubicBezTo>
                  <a:pt x="304" y="1362"/>
                  <a:pt x="284" y="1359"/>
                  <a:pt x="265" y="1359"/>
                </a:cubicBezTo>
                <a:cubicBezTo>
                  <a:pt x="260" y="1359"/>
                  <a:pt x="255" y="1359"/>
                  <a:pt x="251" y="1359"/>
                </a:cubicBezTo>
                <a:cubicBezTo>
                  <a:pt x="226" y="1361"/>
                  <a:pt x="201" y="1369"/>
                  <a:pt x="181" y="1383"/>
                </a:cubicBezTo>
                <a:cubicBezTo>
                  <a:pt x="161" y="1395"/>
                  <a:pt x="146" y="1414"/>
                  <a:pt x="141" y="1437"/>
                </a:cubicBezTo>
                <a:cubicBezTo>
                  <a:pt x="136" y="1458"/>
                  <a:pt x="139" y="1480"/>
                  <a:pt x="147" y="1500"/>
                </a:cubicBezTo>
                <a:cubicBezTo>
                  <a:pt x="156" y="1522"/>
                  <a:pt x="170" y="1542"/>
                  <a:pt x="188" y="1558"/>
                </a:cubicBezTo>
                <a:cubicBezTo>
                  <a:pt x="208" y="1578"/>
                  <a:pt x="233" y="1592"/>
                  <a:pt x="259" y="1603"/>
                </a:cubicBezTo>
                <a:cubicBezTo>
                  <a:pt x="288" y="1615"/>
                  <a:pt x="318" y="1621"/>
                  <a:pt x="349" y="1624"/>
                </a:cubicBezTo>
                <a:cubicBezTo>
                  <a:pt x="379" y="1627"/>
                  <a:pt x="410" y="1624"/>
                  <a:pt x="439" y="1618"/>
                </a:cubicBezTo>
                <a:cubicBezTo>
                  <a:pt x="462" y="1613"/>
                  <a:pt x="485" y="1605"/>
                  <a:pt x="506" y="1594"/>
                </a:cubicBezTo>
                <a:cubicBezTo>
                  <a:pt x="516" y="1589"/>
                  <a:pt x="526" y="1583"/>
                  <a:pt x="535" y="1576"/>
                </a:cubicBezTo>
                <a:cubicBezTo>
                  <a:pt x="538" y="1574"/>
                  <a:pt x="540" y="1571"/>
                  <a:pt x="543" y="1569"/>
                </a:cubicBezTo>
                <a:cubicBezTo>
                  <a:pt x="569" y="1620"/>
                  <a:pt x="598" y="1669"/>
                  <a:pt x="631" y="1716"/>
                </a:cubicBezTo>
                <a:cubicBezTo>
                  <a:pt x="626" y="1713"/>
                  <a:pt x="620" y="1711"/>
                  <a:pt x="615" y="1708"/>
                </a:cubicBezTo>
                <a:cubicBezTo>
                  <a:pt x="567" y="1684"/>
                  <a:pt x="513" y="1669"/>
                  <a:pt x="460" y="1667"/>
                </a:cubicBezTo>
                <a:cubicBezTo>
                  <a:pt x="457" y="1667"/>
                  <a:pt x="453" y="1667"/>
                  <a:pt x="450" y="1667"/>
                </a:cubicBezTo>
                <a:cubicBezTo>
                  <a:pt x="429" y="1667"/>
                  <a:pt x="407" y="1670"/>
                  <a:pt x="387" y="1675"/>
                </a:cubicBezTo>
                <a:cubicBezTo>
                  <a:pt x="375" y="1679"/>
                  <a:pt x="364" y="1684"/>
                  <a:pt x="353" y="1689"/>
                </a:cubicBezTo>
                <a:cubicBezTo>
                  <a:pt x="343" y="1694"/>
                  <a:pt x="334" y="1699"/>
                  <a:pt x="326" y="1705"/>
                </a:cubicBezTo>
                <a:cubicBezTo>
                  <a:pt x="312" y="1715"/>
                  <a:pt x="300" y="1728"/>
                  <a:pt x="294" y="1744"/>
                </a:cubicBezTo>
                <a:cubicBezTo>
                  <a:pt x="292" y="1751"/>
                  <a:pt x="292" y="1757"/>
                  <a:pt x="292" y="1764"/>
                </a:cubicBezTo>
                <a:cubicBezTo>
                  <a:pt x="293" y="1772"/>
                  <a:pt x="295" y="1778"/>
                  <a:pt x="298" y="1785"/>
                </a:cubicBezTo>
                <a:cubicBezTo>
                  <a:pt x="301" y="1792"/>
                  <a:pt x="305" y="1798"/>
                  <a:pt x="310" y="1804"/>
                </a:cubicBezTo>
                <a:cubicBezTo>
                  <a:pt x="315" y="1810"/>
                  <a:pt x="320" y="1815"/>
                  <a:pt x="326" y="1820"/>
                </a:cubicBezTo>
                <a:cubicBezTo>
                  <a:pt x="340" y="1832"/>
                  <a:pt x="355" y="1842"/>
                  <a:pt x="372" y="1850"/>
                </a:cubicBezTo>
                <a:cubicBezTo>
                  <a:pt x="408" y="1869"/>
                  <a:pt x="448" y="1882"/>
                  <a:pt x="488" y="1888"/>
                </a:cubicBezTo>
                <a:cubicBezTo>
                  <a:pt x="519" y="1893"/>
                  <a:pt x="551" y="1895"/>
                  <a:pt x="581" y="1888"/>
                </a:cubicBezTo>
                <a:cubicBezTo>
                  <a:pt x="591" y="1885"/>
                  <a:pt x="601" y="1881"/>
                  <a:pt x="611" y="1877"/>
                </a:cubicBezTo>
                <a:cubicBezTo>
                  <a:pt x="624" y="1871"/>
                  <a:pt x="636" y="1864"/>
                  <a:pt x="648" y="1857"/>
                </a:cubicBezTo>
                <a:cubicBezTo>
                  <a:pt x="660" y="1849"/>
                  <a:pt x="671" y="1841"/>
                  <a:pt x="682" y="1832"/>
                </a:cubicBezTo>
                <a:cubicBezTo>
                  <a:pt x="690" y="1825"/>
                  <a:pt x="697" y="1819"/>
                  <a:pt x="704" y="1812"/>
                </a:cubicBezTo>
                <a:cubicBezTo>
                  <a:pt x="729" y="1840"/>
                  <a:pt x="755" y="1868"/>
                  <a:pt x="782" y="1894"/>
                </a:cubicBezTo>
                <a:cubicBezTo>
                  <a:pt x="801" y="1912"/>
                  <a:pt x="821" y="1929"/>
                  <a:pt x="842" y="1945"/>
                </a:cubicBezTo>
                <a:cubicBezTo>
                  <a:pt x="839" y="1944"/>
                  <a:pt x="837" y="1944"/>
                  <a:pt x="834" y="1943"/>
                </a:cubicBezTo>
                <a:cubicBezTo>
                  <a:pt x="790" y="1932"/>
                  <a:pt x="745" y="1925"/>
                  <a:pt x="699" y="1924"/>
                </a:cubicBezTo>
                <a:cubicBezTo>
                  <a:pt x="694" y="1923"/>
                  <a:pt x="688" y="1923"/>
                  <a:pt x="683" y="1923"/>
                </a:cubicBezTo>
                <a:cubicBezTo>
                  <a:pt x="666" y="1923"/>
                  <a:pt x="650" y="1924"/>
                  <a:pt x="633" y="1926"/>
                </a:cubicBezTo>
                <a:cubicBezTo>
                  <a:pt x="613" y="1929"/>
                  <a:pt x="593" y="1933"/>
                  <a:pt x="573" y="1941"/>
                </a:cubicBezTo>
                <a:cubicBezTo>
                  <a:pt x="555" y="1948"/>
                  <a:pt x="538" y="1958"/>
                  <a:pt x="524" y="1971"/>
                </a:cubicBezTo>
                <a:cubicBezTo>
                  <a:pt x="509" y="1985"/>
                  <a:pt x="498" y="2002"/>
                  <a:pt x="490" y="2021"/>
                </a:cubicBezTo>
                <a:cubicBezTo>
                  <a:pt x="485" y="2034"/>
                  <a:pt x="483" y="2048"/>
                  <a:pt x="484" y="2062"/>
                </a:cubicBezTo>
                <a:cubicBezTo>
                  <a:pt x="484" y="2076"/>
                  <a:pt x="488" y="2089"/>
                  <a:pt x="494" y="2101"/>
                </a:cubicBezTo>
                <a:cubicBezTo>
                  <a:pt x="500" y="2112"/>
                  <a:pt x="508" y="2123"/>
                  <a:pt x="517" y="2132"/>
                </a:cubicBezTo>
                <a:cubicBezTo>
                  <a:pt x="527" y="2142"/>
                  <a:pt x="538" y="2150"/>
                  <a:pt x="550" y="2157"/>
                </a:cubicBezTo>
                <a:cubicBezTo>
                  <a:pt x="575" y="2172"/>
                  <a:pt x="604" y="2180"/>
                  <a:pt x="634" y="2183"/>
                </a:cubicBezTo>
                <a:cubicBezTo>
                  <a:pt x="665" y="2187"/>
                  <a:pt x="697" y="2183"/>
                  <a:pt x="726" y="2174"/>
                </a:cubicBezTo>
                <a:cubicBezTo>
                  <a:pt x="750" y="2166"/>
                  <a:pt x="773" y="2155"/>
                  <a:pt x="794" y="2142"/>
                </a:cubicBezTo>
                <a:cubicBezTo>
                  <a:pt x="817" y="2129"/>
                  <a:pt x="837" y="2112"/>
                  <a:pt x="857" y="2095"/>
                </a:cubicBezTo>
                <a:cubicBezTo>
                  <a:pt x="866" y="2086"/>
                  <a:pt x="875" y="2078"/>
                  <a:pt x="883" y="2069"/>
                </a:cubicBezTo>
                <a:cubicBezTo>
                  <a:pt x="892" y="2060"/>
                  <a:pt x="901" y="2050"/>
                  <a:pt x="909" y="2040"/>
                </a:cubicBezTo>
                <a:cubicBezTo>
                  <a:pt x="912" y="2035"/>
                  <a:pt x="916" y="2030"/>
                  <a:pt x="919" y="2025"/>
                </a:cubicBezTo>
                <a:cubicBezTo>
                  <a:pt x="922" y="2019"/>
                  <a:pt x="924" y="2013"/>
                  <a:pt x="927" y="2007"/>
                </a:cubicBezTo>
                <a:cubicBezTo>
                  <a:pt x="927" y="2007"/>
                  <a:pt x="927" y="2006"/>
                  <a:pt x="927" y="2006"/>
                </a:cubicBezTo>
                <a:cubicBezTo>
                  <a:pt x="936" y="2012"/>
                  <a:pt x="946" y="2017"/>
                  <a:pt x="955" y="2023"/>
                </a:cubicBezTo>
                <a:cubicBezTo>
                  <a:pt x="1020" y="2061"/>
                  <a:pt x="1089" y="2090"/>
                  <a:pt x="1162" y="2110"/>
                </a:cubicBezTo>
                <a:cubicBezTo>
                  <a:pt x="1167" y="2111"/>
                  <a:pt x="1172" y="2112"/>
                  <a:pt x="1177" y="2114"/>
                </a:cubicBezTo>
                <a:cubicBezTo>
                  <a:pt x="1184" y="2116"/>
                  <a:pt x="1191" y="2112"/>
                  <a:pt x="1193" y="2105"/>
                </a:cubicBezTo>
                <a:cubicBezTo>
                  <a:pt x="1195" y="2098"/>
                  <a:pt x="1191" y="2091"/>
                  <a:pt x="1184" y="2089"/>
                </a:cubicBezTo>
                <a:cubicBezTo>
                  <a:pt x="1169" y="2085"/>
                  <a:pt x="1155" y="2079"/>
                  <a:pt x="1140" y="2074"/>
                </a:cubicBezTo>
                <a:cubicBezTo>
                  <a:pt x="1126" y="2069"/>
                  <a:pt x="1111" y="2063"/>
                  <a:pt x="1097" y="2057"/>
                </a:cubicBezTo>
                <a:cubicBezTo>
                  <a:pt x="1057" y="2040"/>
                  <a:pt x="1019" y="2021"/>
                  <a:pt x="981" y="2000"/>
                </a:cubicBezTo>
                <a:cubicBezTo>
                  <a:pt x="976" y="1996"/>
                  <a:pt x="970" y="1993"/>
                  <a:pt x="964" y="1990"/>
                </a:cubicBezTo>
                <a:cubicBezTo>
                  <a:pt x="987" y="1985"/>
                  <a:pt x="1009" y="1977"/>
                  <a:pt x="1029" y="1966"/>
                </a:cubicBezTo>
                <a:cubicBezTo>
                  <a:pt x="1046" y="1957"/>
                  <a:pt x="1061" y="1945"/>
                  <a:pt x="1075" y="1932"/>
                </a:cubicBezTo>
                <a:cubicBezTo>
                  <a:pt x="1092" y="1918"/>
                  <a:pt x="1107" y="1902"/>
                  <a:pt x="1120" y="1886"/>
                </a:cubicBezTo>
                <a:cubicBezTo>
                  <a:pt x="1135" y="1868"/>
                  <a:pt x="1149" y="1849"/>
                  <a:pt x="1161" y="1829"/>
                </a:cubicBezTo>
                <a:cubicBezTo>
                  <a:pt x="1173" y="1809"/>
                  <a:pt x="1183" y="1788"/>
                  <a:pt x="1191" y="1766"/>
                </a:cubicBezTo>
                <a:cubicBezTo>
                  <a:pt x="1199" y="1746"/>
                  <a:pt x="1204" y="1725"/>
                  <a:pt x="1206" y="1703"/>
                </a:cubicBezTo>
                <a:cubicBezTo>
                  <a:pt x="1207" y="1683"/>
                  <a:pt x="1205" y="1662"/>
                  <a:pt x="1199" y="1643"/>
                </a:cubicBezTo>
                <a:cubicBezTo>
                  <a:pt x="1192" y="1623"/>
                  <a:pt x="1181" y="1606"/>
                  <a:pt x="1166" y="1591"/>
                </a:cubicBezTo>
                <a:cubicBezTo>
                  <a:pt x="1153" y="1579"/>
                  <a:pt x="1139" y="1569"/>
                  <a:pt x="1122" y="1563"/>
                </a:cubicBezTo>
              </a:path>
            </a:pathLst>
          </a:custGeom>
          <a:gradFill>
            <a:gsLst>
              <a:gs pos="0">
                <a:srgbClr val="BD8A39"/>
              </a:gs>
              <a:gs pos="100000">
                <a:srgbClr val="775922"/>
              </a:gs>
              <a:gs pos="49000">
                <a:srgbClr val="F4DB7E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37" name="Freeform 914">
            <a:extLst>
              <a:ext uri="{FF2B5EF4-FFF2-40B4-BE49-F238E27FC236}">
                <a16:creationId xmlns:a16="http://schemas.microsoft.com/office/drawing/2014/main" id="{F54B53BC-1ABC-4911-8B57-C16D8788D1F3}"/>
              </a:ext>
            </a:extLst>
          </p:cNvPr>
          <p:cNvSpPr>
            <a:spLocks noEditPoints="1"/>
          </p:cNvSpPr>
          <p:nvPr/>
        </p:nvSpPr>
        <p:spPr bwMode="auto">
          <a:xfrm rot="2081383" flipH="1">
            <a:off x="6342529" y="465065"/>
            <a:ext cx="688975" cy="1249363"/>
          </a:xfrm>
          <a:custGeom>
            <a:avLst/>
            <a:gdLst>
              <a:gd name="T0" fmla="*/ 1116 w 1207"/>
              <a:gd name="T1" fmla="*/ 1649 h 2187"/>
              <a:gd name="T2" fmla="*/ 1004 w 1207"/>
              <a:gd name="T3" fmla="*/ 1640 h 2187"/>
              <a:gd name="T4" fmla="*/ 1173 w 1207"/>
              <a:gd name="T5" fmla="*/ 1641 h 2187"/>
              <a:gd name="T6" fmla="*/ 575 w 1207"/>
              <a:gd name="T7" fmla="*/ 1962 h 2187"/>
              <a:gd name="T8" fmla="*/ 824 w 1207"/>
              <a:gd name="T9" fmla="*/ 2025 h 2187"/>
              <a:gd name="T10" fmla="*/ 405 w 1207"/>
              <a:gd name="T11" fmla="*/ 1841 h 2187"/>
              <a:gd name="T12" fmla="*/ 664 w 1207"/>
              <a:gd name="T13" fmla="*/ 1764 h 2187"/>
              <a:gd name="T14" fmla="*/ 504 w 1207"/>
              <a:gd name="T15" fmla="*/ 1803 h 2187"/>
              <a:gd name="T16" fmla="*/ 874 w 1207"/>
              <a:gd name="T17" fmla="*/ 1406 h 2187"/>
              <a:gd name="T18" fmla="*/ 803 w 1207"/>
              <a:gd name="T19" fmla="*/ 1688 h 2187"/>
              <a:gd name="T20" fmla="*/ 786 w 1207"/>
              <a:gd name="T21" fmla="*/ 1674 h 2187"/>
              <a:gd name="T22" fmla="*/ 167 w 1207"/>
              <a:gd name="T23" fmla="*/ 1433 h 2187"/>
              <a:gd name="T24" fmla="*/ 381 w 1207"/>
              <a:gd name="T25" fmla="*/ 1505 h 2187"/>
              <a:gd name="T26" fmla="*/ 259 w 1207"/>
              <a:gd name="T27" fmla="*/ 1286 h 2187"/>
              <a:gd name="T28" fmla="*/ 88 w 1207"/>
              <a:gd name="T29" fmla="*/ 1148 h 2187"/>
              <a:gd name="T30" fmla="*/ 247 w 1207"/>
              <a:gd name="T31" fmla="*/ 1200 h 2187"/>
              <a:gd name="T32" fmla="*/ 412 w 1207"/>
              <a:gd name="T33" fmla="*/ 1239 h 2187"/>
              <a:gd name="T34" fmla="*/ 748 w 1207"/>
              <a:gd name="T35" fmla="*/ 1010 h 2187"/>
              <a:gd name="T36" fmla="*/ 645 w 1207"/>
              <a:gd name="T37" fmla="*/ 1044 h 2187"/>
              <a:gd name="T38" fmla="*/ 447 w 1207"/>
              <a:gd name="T39" fmla="*/ 1242 h 2187"/>
              <a:gd name="T40" fmla="*/ 825 w 1207"/>
              <a:gd name="T41" fmla="*/ 1207 h 2187"/>
              <a:gd name="T42" fmla="*/ 751 w 1207"/>
              <a:gd name="T43" fmla="*/ 1241 h 2187"/>
              <a:gd name="T44" fmla="*/ 555 w 1207"/>
              <a:gd name="T45" fmla="*/ 1456 h 2187"/>
              <a:gd name="T46" fmla="*/ 43 w 1207"/>
              <a:gd name="T47" fmla="*/ 837 h 2187"/>
              <a:gd name="T48" fmla="*/ 120 w 1207"/>
              <a:gd name="T49" fmla="*/ 883 h 2187"/>
              <a:gd name="T50" fmla="*/ 103 w 1207"/>
              <a:gd name="T51" fmla="*/ 716 h 2187"/>
              <a:gd name="T52" fmla="*/ 277 w 1207"/>
              <a:gd name="T53" fmla="*/ 687 h 2187"/>
              <a:gd name="T54" fmla="*/ 289 w 1207"/>
              <a:gd name="T55" fmla="*/ 722 h 2187"/>
              <a:gd name="T56" fmla="*/ 152 w 1207"/>
              <a:gd name="T57" fmla="*/ 317 h 2187"/>
              <a:gd name="T58" fmla="*/ 236 w 1207"/>
              <a:gd name="T59" fmla="*/ 450 h 2187"/>
              <a:gd name="T60" fmla="*/ 277 w 1207"/>
              <a:gd name="T61" fmla="*/ 49 h 2187"/>
              <a:gd name="T62" fmla="*/ 313 w 1207"/>
              <a:gd name="T63" fmla="*/ 69 h 2187"/>
              <a:gd name="T64" fmla="*/ 457 w 1207"/>
              <a:gd name="T65" fmla="*/ 309 h 2187"/>
              <a:gd name="T66" fmla="*/ 354 w 1207"/>
              <a:gd name="T67" fmla="*/ 504 h 2187"/>
              <a:gd name="T68" fmla="*/ 338 w 1207"/>
              <a:gd name="T69" fmla="*/ 471 h 2187"/>
              <a:gd name="T70" fmla="*/ 546 w 1207"/>
              <a:gd name="T71" fmla="*/ 648 h 2187"/>
              <a:gd name="T72" fmla="*/ 519 w 1207"/>
              <a:gd name="T73" fmla="*/ 572 h 2187"/>
              <a:gd name="T74" fmla="*/ 632 w 1207"/>
              <a:gd name="T75" fmla="*/ 722 h 2187"/>
              <a:gd name="T76" fmla="*/ 580 w 1207"/>
              <a:gd name="T77" fmla="*/ 859 h 2187"/>
              <a:gd name="T78" fmla="*/ 1008 w 1207"/>
              <a:gd name="T79" fmla="*/ 1607 h 2187"/>
              <a:gd name="T80" fmla="*/ 975 w 1207"/>
              <a:gd name="T81" fmla="*/ 1431 h 2187"/>
              <a:gd name="T82" fmla="*/ 625 w 1207"/>
              <a:gd name="T83" fmla="*/ 1536 h 2187"/>
              <a:gd name="T84" fmla="*/ 613 w 1207"/>
              <a:gd name="T85" fmla="*/ 1261 h 2187"/>
              <a:gd name="T86" fmla="*/ 760 w 1207"/>
              <a:gd name="T87" fmla="*/ 979 h 2187"/>
              <a:gd name="T88" fmla="*/ 381 w 1207"/>
              <a:gd name="T89" fmla="*/ 1010 h 2187"/>
              <a:gd name="T90" fmla="*/ 594 w 1207"/>
              <a:gd name="T91" fmla="*/ 710 h 2187"/>
              <a:gd name="T92" fmla="*/ 568 w 1207"/>
              <a:gd name="T93" fmla="*/ 654 h 2187"/>
              <a:gd name="T94" fmla="*/ 325 w 1207"/>
              <a:gd name="T95" fmla="*/ 534 h 2187"/>
              <a:gd name="T96" fmla="*/ 416 w 1207"/>
              <a:gd name="T97" fmla="*/ 306 h 2187"/>
              <a:gd name="T98" fmla="*/ 375 w 1207"/>
              <a:gd name="T99" fmla="*/ 31 h 2187"/>
              <a:gd name="T100" fmla="*/ 170 w 1207"/>
              <a:gd name="T101" fmla="*/ 304 h 2187"/>
              <a:gd name="T102" fmla="*/ 318 w 1207"/>
              <a:gd name="T103" fmla="*/ 705 h 2187"/>
              <a:gd name="T104" fmla="*/ 314 w 1207"/>
              <a:gd name="T105" fmla="*/ 751 h 2187"/>
              <a:gd name="T106" fmla="*/ 71 w 1207"/>
              <a:gd name="T107" fmla="*/ 1000 h 2187"/>
              <a:gd name="T108" fmla="*/ 78 w 1207"/>
              <a:gd name="T109" fmla="*/ 1200 h 2187"/>
              <a:gd name="T110" fmla="*/ 141 w 1207"/>
              <a:gd name="T111" fmla="*/ 1437 h 2187"/>
              <a:gd name="T112" fmla="*/ 294 w 1207"/>
              <a:gd name="T113" fmla="*/ 1744 h 2187"/>
              <a:gd name="T114" fmla="*/ 683 w 1207"/>
              <a:gd name="T115" fmla="*/ 1923 h 2187"/>
              <a:gd name="T116" fmla="*/ 927 w 1207"/>
              <a:gd name="T117" fmla="*/ 2007 h 2187"/>
              <a:gd name="T118" fmla="*/ 1206 w 1207"/>
              <a:gd name="T119" fmla="*/ 1703 h 2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07" h="2187">
                <a:moveTo>
                  <a:pt x="1181" y="1670"/>
                </a:moveTo>
                <a:cubicBezTo>
                  <a:pt x="1183" y="1683"/>
                  <a:pt x="1182" y="1696"/>
                  <a:pt x="1181" y="1708"/>
                </a:cubicBezTo>
                <a:cubicBezTo>
                  <a:pt x="1178" y="1729"/>
                  <a:pt x="1172" y="1749"/>
                  <a:pt x="1164" y="1768"/>
                </a:cubicBezTo>
                <a:cubicBezTo>
                  <a:pt x="1151" y="1798"/>
                  <a:pt x="1134" y="1825"/>
                  <a:pt x="1115" y="1851"/>
                </a:cubicBezTo>
                <a:cubicBezTo>
                  <a:pt x="1094" y="1877"/>
                  <a:pt x="1071" y="1902"/>
                  <a:pt x="1044" y="1923"/>
                </a:cubicBezTo>
                <a:cubicBezTo>
                  <a:pt x="1031" y="1932"/>
                  <a:pt x="1018" y="1941"/>
                  <a:pt x="1004" y="1947"/>
                </a:cubicBezTo>
                <a:cubicBezTo>
                  <a:pt x="995" y="1951"/>
                  <a:pt x="985" y="1954"/>
                  <a:pt x="976" y="1956"/>
                </a:cubicBezTo>
                <a:cubicBezTo>
                  <a:pt x="980" y="1952"/>
                  <a:pt x="985" y="1948"/>
                  <a:pt x="989" y="1944"/>
                </a:cubicBezTo>
                <a:cubicBezTo>
                  <a:pt x="1006" y="1927"/>
                  <a:pt x="1022" y="1908"/>
                  <a:pt x="1035" y="1888"/>
                </a:cubicBezTo>
                <a:cubicBezTo>
                  <a:pt x="1048" y="1868"/>
                  <a:pt x="1060" y="1847"/>
                  <a:pt x="1071" y="1826"/>
                </a:cubicBezTo>
                <a:cubicBezTo>
                  <a:pt x="1081" y="1804"/>
                  <a:pt x="1090" y="1782"/>
                  <a:pt x="1098" y="1759"/>
                </a:cubicBezTo>
                <a:cubicBezTo>
                  <a:pt x="1104" y="1740"/>
                  <a:pt x="1110" y="1721"/>
                  <a:pt x="1114" y="1702"/>
                </a:cubicBezTo>
                <a:cubicBezTo>
                  <a:pt x="1118" y="1683"/>
                  <a:pt x="1121" y="1664"/>
                  <a:pt x="1124" y="1645"/>
                </a:cubicBezTo>
                <a:cubicBezTo>
                  <a:pt x="1124" y="1644"/>
                  <a:pt x="1122" y="1642"/>
                  <a:pt x="1120" y="1642"/>
                </a:cubicBezTo>
                <a:cubicBezTo>
                  <a:pt x="1118" y="1642"/>
                  <a:pt x="1117" y="1644"/>
                  <a:pt x="1117" y="1645"/>
                </a:cubicBezTo>
                <a:cubicBezTo>
                  <a:pt x="1116" y="1647"/>
                  <a:pt x="1116" y="1648"/>
                  <a:pt x="1116" y="1649"/>
                </a:cubicBezTo>
                <a:cubicBezTo>
                  <a:pt x="1116" y="1649"/>
                  <a:pt x="1116" y="1649"/>
                  <a:pt x="1116" y="1649"/>
                </a:cubicBezTo>
                <a:cubicBezTo>
                  <a:pt x="1114" y="1668"/>
                  <a:pt x="1110" y="1687"/>
                  <a:pt x="1104" y="1705"/>
                </a:cubicBezTo>
                <a:cubicBezTo>
                  <a:pt x="1099" y="1725"/>
                  <a:pt x="1092" y="1744"/>
                  <a:pt x="1084" y="1763"/>
                </a:cubicBezTo>
                <a:cubicBezTo>
                  <a:pt x="1081" y="1772"/>
                  <a:pt x="1077" y="1780"/>
                  <a:pt x="1073" y="1789"/>
                </a:cubicBezTo>
                <a:cubicBezTo>
                  <a:pt x="1068" y="1797"/>
                  <a:pt x="1064" y="1806"/>
                  <a:pt x="1059" y="1814"/>
                </a:cubicBezTo>
                <a:cubicBezTo>
                  <a:pt x="1050" y="1831"/>
                  <a:pt x="1039" y="1847"/>
                  <a:pt x="1028" y="1862"/>
                </a:cubicBezTo>
                <a:cubicBezTo>
                  <a:pt x="1016" y="1877"/>
                  <a:pt x="1003" y="1891"/>
                  <a:pt x="990" y="1905"/>
                </a:cubicBezTo>
                <a:cubicBezTo>
                  <a:pt x="976" y="1918"/>
                  <a:pt x="962" y="1931"/>
                  <a:pt x="947" y="1942"/>
                </a:cubicBezTo>
                <a:cubicBezTo>
                  <a:pt x="943" y="1945"/>
                  <a:pt x="939" y="1948"/>
                  <a:pt x="935" y="1951"/>
                </a:cubicBezTo>
                <a:cubicBezTo>
                  <a:pt x="932" y="1953"/>
                  <a:pt x="929" y="1955"/>
                  <a:pt x="927" y="1957"/>
                </a:cubicBezTo>
                <a:cubicBezTo>
                  <a:pt x="925" y="1957"/>
                  <a:pt x="924" y="1957"/>
                  <a:pt x="923" y="1957"/>
                </a:cubicBezTo>
                <a:cubicBezTo>
                  <a:pt x="922" y="1957"/>
                  <a:pt x="921" y="1957"/>
                  <a:pt x="920" y="1957"/>
                </a:cubicBezTo>
                <a:cubicBezTo>
                  <a:pt x="917" y="1948"/>
                  <a:pt x="915" y="1939"/>
                  <a:pt x="914" y="1930"/>
                </a:cubicBezTo>
                <a:cubicBezTo>
                  <a:pt x="911" y="1907"/>
                  <a:pt x="912" y="1884"/>
                  <a:pt x="915" y="1861"/>
                </a:cubicBezTo>
                <a:cubicBezTo>
                  <a:pt x="921" y="1817"/>
                  <a:pt x="934" y="1775"/>
                  <a:pt x="951" y="1734"/>
                </a:cubicBezTo>
                <a:cubicBezTo>
                  <a:pt x="965" y="1701"/>
                  <a:pt x="983" y="1669"/>
                  <a:pt x="1004" y="1640"/>
                </a:cubicBezTo>
                <a:cubicBezTo>
                  <a:pt x="1004" y="1640"/>
                  <a:pt x="1004" y="1640"/>
                  <a:pt x="1004" y="1640"/>
                </a:cubicBezTo>
                <a:lnTo>
                  <a:pt x="1005" y="1639"/>
                </a:lnTo>
                <a:cubicBezTo>
                  <a:pt x="1005" y="1639"/>
                  <a:pt x="1005" y="1639"/>
                  <a:pt x="1005" y="1639"/>
                </a:cubicBezTo>
                <a:cubicBezTo>
                  <a:pt x="1005" y="1639"/>
                  <a:pt x="1005" y="1639"/>
                  <a:pt x="1005" y="1639"/>
                </a:cubicBezTo>
                <a:cubicBezTo>
                  <a:pt x="1016" y="1625"/>
                  <a:pt x="1028" y="1612"/>
                  <a:pt x="1042" y="1601"/>
                </a:cubicBezTo>
                <a:cubicBezTo>
                  <a:pt x="1050" y="1595"/>
                  <a:pt x="1059" y="1590"/>
                  <a:pt x="1068" y="1586"/>
                </a:cubicBezTo>
                <a:cubicBezTo>
                  <a:pt x="1067" y="1586"/>
                  <a:pt x="1067" y="1586"/>
                  <a:pt x="1067" y="1586"/>
                </a:cubicBezTo>
                <a:cubicBezTo>
                  <a:pt x="1067" y="1586"/>
                  <a:pt x="1068" y="1586"/>
                  <a:pt x="1068" y="1586"/>
                </a:cubicBezTo>
                <a:cubicBezTo>
                  <a:pt x="1068" y="1586"/>
                  <a:pt x="1069" y="1585"/>
                  <a:pt x="1069" y="1585"/>
                </a:cubicBezTo>
                <a:cubicBezTo>
                  <a:pt x="1069" y="1585"/>
                  <a:pt x="1068" y="1586"/>
                  <a:pt x="1068" y="1586"/>
                </a:cubicBezTo>
                <a:cubicBezTo>
                  <a:pt x="1074" y="1583"/>
                  <a:pt x="1080" y="1581"/>
                  <a:pt x="1087" y="1580"/>
                </a:cubicBezTo>
                <a:cubicBezTo>
                  <a:pt x="1093" y="1580"/>
                  <a:pt x="1098" y="1580"/>
                  <a:pt x="1104" y="1580"/>
                </a:cubicBezTo>
                <a:cubicBezTo>
                  <a:pt x="1109" y="1581"/>
                  <a:pt x="1115" y="1583"/>
                  <a:pt x="1120" y="1585"/>
                </a:cubicBezTo>
                <a:cubicBezTo>
                  <a:pt x="1126" y="1588"/>
                  <a:pt x="1132" y="1591"/>
                  <a:pt x="1137" y="1595"/>
                </a:cubicBezTo>
                <a:cubicBezTo>
                  <a:pt x="1146" y="1602"/>
                  <a:pt x="1153" y="1609"/>
                  <a:pt x="1159" y="1617"/>
                </a:cubicBezTo>
                <a:cubicBezTo>
                  <a:pt x="1165" y="1624"/>
                  <a:pt x="1169" y="1632"/>
                  <a:pt x="1173" y="1641"/>
                </a:cubicBezTo>
                <a:cubicBezTo>
                  <a:pt x="1177" y="1650"/>
                  <a:pt x="1180" y="1660"/>
                  <a:pt x="1181" y="1670"/>
                </a:cubicBezTo>
                <a:close/>
                <a:moveTo>
                  <a:pt x="879" y="2035"/>
                </a:moveTo>
                <a:cubicBezTo>
                  <a:pt x="859" y="2060"/>
                  <a:pt x="836" y="2083"/>
                  <a:pt x="810" y="2103"/>
                </a:cubicBezTo>
                <a:cubicBezTo>
                  <a:pt x="789" y="2119"/>
                  <a:pt x="765" y="2134"/>
                  <a:pt x="740" y="2145"/>
                </a:cubicBezTo>
                <a:cubicBezTo>
                  <a:pt x="721" y="2152"/>
                  <a:pt x="701" y="2158"/>
                  <a:pt x="681" y="2161"/>
                </a:cubicBezTo>
                <a:cubicBezTo>
                  <a:pt x="663" y="2163"/>
                  <a:pt x="646" y="2163"/>
                  <a:pt x="628" y="2161"/>
                </a:cubicBezTo>
                <a:cubicBezTo>
                  <a:pt x="611" y="2159"/>
                  <a:pt x="595" y="2154"/>
                  <a:pt x="580" y="2148"/>
                </a:cubicBezTo>
                <a:cubicBezTo>
                  <a:pt x="567" y="2142"/>
                  <a:pt x="554" y="2136"/>
                  <a:pt x="543" y="2127"/>
                </a:cubicBezTo>
                <a:cubicBezTo>
                  <a:pt x="535" y="2121"/>
                  <a:pt x="528" y="2114"/>
                  <a:pt x="521" y="2106"/>
                </a:cubicBezTo>
                <a:cubicBezTo>
                  <a:pt x="517" y="2099"/>
                  <a:pt x="513" y="2093"/>
                  <a:pt x="510" y="2086"/>
                </a:cubicBezTo>
                <a:cubicBezTo>
                  <a:pt x="507" y="2080"/>
                  <a:pt x="506" y="2074"/>
                  <a:pt x="505" y="2067"/>
                </a:cubicBezTo>
                <a:cubicBezTo>
                  <a:pt x="504" y="2060"/>
                  <a:pt x="504" y="2053"/>
                  <a:pt x="505" y="2046"/>
                </a:cubicBezTo>
                <a:cubicBezTo>
                  <a:pt x="506" y="2039"/>
                  <a:pt x="508" y="2031"/>
                  <a:pt x="511" y="2023"/>
                </a:cubicBezTo>
                <a:cubicBezTo>
                  <a:pt x="515" y="2015"/>
                  <a:pt x="520" y="2007"/>
                  <a:pt x="525" y="1999"/>
                </a:cubicBezTo>
                <a:cubicBezTo>
                  <a:pt x="531" y="1992"/>
                  <a:pt x="538" y="1985"/>
                  <a:pt x="545" y="1979"/>
                </a:cubicBezTo>
                <a:cubicBezTo>
                  <a:pt x="555" y="1973"/>
                  <a:pt x="564" y="1967"/>
                  <a:pt x="575" y="1962"/>
                </a:cubicBezTo>
                <a:cubicBezTo>
                  <a:pt x="593" y="1955"/>
                  <a:pt x="613" y="1950"/>
                  <a:pt x="632" y="1947"/>
                </a:cubicBezTo>
                <a:cubicBezTo>
                  <a:pt x="632" y="1947"/>
                  <a:pt x="632" y="1947"/>
                  <a:pt x="632" y="1947"/>
                </a:cubicBezTo>
                <a:cubicBezTo>
                  <a:pt x="632" y="1947"/>
                  <a:pt x="632" y="1947"/>
                  <a:pt x="632" y="1947"/>
                </a:cubicBezTo>
                <a:lnTo>
                  <a:pt x="635" y="1947"/>
                </a:lnTo>
                <a:cubicBezTo>
                  <a:pt x="634" y="1947"/>
                  <a:pt x="634" y="1947"/>
                  <a:pt x="633" y="1947"/>
                </a:cubicBezTo>
                <a:cubicBezTo>
                  <a:pt x="673" y="1942"/>
                  <a:pt x="713" y="1944"/>
                  <a:pt x="753" y="1949"/>
                </a:cubicBezTo>
                <a:cubicBezTo>
                  <a:pt x="753" y="1949"/>
                  <a:pt x="753" y="1949"/>
                  <a:pt x="752" y="1949"/>
                </a:cubicBezTo>
                <a:lnTo>
                  <a:pt x="755" y="1949"/>
                </a:lnTo>
                <a:cubicBezTo>
                  <a:pt x="755" y="1949"/>
                  <a:pt x="755" y="1949"/>
                  <a:pt x="755" y="1949"/>
                </a:cubicBezTo>
                <a:cubicBezTo>
                  <a:pt x="755" y="1949"/>
                  <a:pt x="755" y="1949"/>
                  <a:pt x="755" y="1949"/>
                </a:cubicBezTo>
                <a:cubicBezTo>
                  <a:pt x="786" y="1953"/>
                  <a:pt x="816" y="1960"/>
                  <a:pt x="846" y="1968"/>
                </a:cubicBezTo>
                <a:cubicBezTo>
                  <a:pt x="861" y="1972"/>
                  <a:pt x="876" y="1977"/>
                  <a:pt x="891" y="1982"/>
                </a:cubicBezTo>
                <a:cubicBezTo>
                  <a:pt x="894" y="1984"/>
                  <a:pt x="897" y="1986"/>
                  <a:pt x="900" y="1988"/>
                </a:cubicBezTo>
                <a:cubicBezTo>
                  <a:pt x="899" y="1989"/>
                  <a:pt x="897" y="1990"/>
                  <a:pt x="896" y="1991"/>
                </a:cubicBezTo>
                <a:cubicBezTo>
                  <a:pt x="888" y="1995"/>
                  <a:pt x="880" y="1999"/>
                  <a:pt x="871" y="2003"/>
                </a:cubicBezTo>
                <a:cubicBezTo>
                  <a:pt x="856" y="2011"/>
                  <a:pt x="840" y="2018"/>
                  <a:pt x="824" y="2025"/>
                </a:cubicBezTo>
                <a:cubicBezTo>
                  <a:pt x="807" y="2033"/>
                  <a:pt x="789" y="2039"/>
                  <a:pt x="770" y="2045"/>
                </a:cubicBezTo>
                <a:cubicBezTo>
                  <a:pt x="752" y="2050"/>
                  <a:pt x="733" y="2053"/>
                  <a:pt x="715" y="2056"/>
                </a:cubicBezTo>
                <a:cubicBezTo>
                  <a:pt x="684" y="2060"/>
                  <a:pt x="653" y="2060"/>
                  <a:pt x="622" y="2056"/>
                </a:cubicBezTo>
                <a:cubicBezTo>
                  <a:pt x="602" y="2053"/>
                  <a:pt x="582" y="2049"/>
                  <a:pt x="562" y="2042"/>
                </a:cubicBezTo>
                <a:cubicBezTo>
                  <a:pt x="560" y="2041"/>
                  <a:pt x="558" y="2043"/>
                  <a:pt x="557" y="2045"/>
                </a:cubicBezTo>
                <a:cubicBezTo>
                  <a:pt x="557" y="2047"/>
                  <a:pt x="558" y="2049"/>
                  <a:pt x="560" y="2050"/>
                </a:cubicBezTo>
                <a:cubicBezTo>
                  <a:pt x="574" y="2055"/>
                  <a:pt x="588" y="2058"/>
                  <a:pt x="602" y="2062"/>
                </a:cubicBezTo>
                <a:cubicBezTo>
                  <a:pt x="616" y="2065"/>
                  <a:pt x="630" y="2067"/>
                  <a:pt x="644" y="2068"/>
                </a:cubicBezTo>
                <a:cubicBezTo>
                  <a:pt x="672" y="2071"/>
                  <a:pt x="700" y="2070"/>
                  <a:pt x="728" y="2067"/>
                </a:cubicBezTo>
                <a:cubicBezTo>
                  <a:pt x="756" y="2065"/>
                  <a:pt x="784" y="2059"/>
                  <a:pt x="811" y="2052"/>
                </a:cubicBezTo>
                <a:cubicBezTo>
                  <a:pt x="837" y="2045"/>
                  <a:pt x="862" y="2035"/>
                  <a:pt x="887" y="2024"/>
                </a:cubicBezTo>
                <a:cubicBezTo>
                  <a:pt x="884" y="2027"/>
                  <a:pt x="882" y="2031"/>
                  <a:pt x="879" y="2035"/>
                </a:cubicBezTo>
                <a:close/>
                <a:moveTo>
                  <a:pt x="595" y="1858"/>
                </a:moveTo>
                <a:cubicBezTo>
                  <a:pt x="584" y="1863"/>
                  <a:pt x="572" y="1866"/>
                  <a:pt x="560" y="1868"/>
                </a:cubicBezTo>
                <a:cubicBezTo>
                  <a:pt x="540" y="1870"/>
                  <a:pt x="520" y="1870"/>
                  <a:pt x="499" y="1867"/>
                </a:cubicBezTo>
                <a:cubicBezTo>
                  <a:pt x="467" y="1862"/>
                  <a:pt x="435" y="1854"/>
                  <a:pt x="405" y="1841"/>
                </a:cubicBezTo>
                <a:cubicBezTo>
                  <a:pt x="384" y="1832"/>
                  <a:pt x="364" y="1822"/>
                  <a:pt x="346" y="1808"/>
                </a:cubicBezTo>
                <a:cubicBezTo>
                  <a:pt x="339" y="1802"/>
                  <a:pt x="331" y="1795"/>
                  <a:pt x="325" y="1787"/>
                </a:cubicBezTo>
                <a:cubicBezTo>
                  <a:pt x="322" y="1783"/>
                  <a:pt x="319" y="1779"/>
                  <a:pt x="317" y="1774"/>
                </a:cubicBezTo>
                <a:cubicBezTo>
                  <a:pt x="316" y="1771"/>
                  <a:pt x="315" y="1768"/>
                  <a:pt x="314" y="1765"/>
                </a:cubicBezTo>
                <a:cubicBezTo>
                  <a:pt x="314" y="1762"/>
                  <a:pt x="314" y="1759"/>
                  <a:pt x="314" y="1756"/>
                </a:cubicBezTo>
                <a:cubicBezTo>
                  <a:pt x="315" y="1754"/>
                  <a:pt x="316" y="1751"/>
                  <a:pt x="317" y="1748"/>
                </a:cubicBezTo>
                <a:cubicBezTo>
                  <a:pt x="318" y="1745"/>
                  <a:pt x="320" y="1741"/>
                  <a:pt x="323" y="1738"/>
                </a:cubicBezTo>
                <a:cubicBezTo>
                  <a:pt x="327" y="1733"/>
                  <a:pt x="331" y="1729"/>
                  <a:pt x="336" y="1725"/>
                </a:cubicBezTo>
                <a:cubicBezTo>
                  <a:pt x="348" y="1716"/>
                  <a:pt x="362" y="1709"/>
                  <a:pt x="376" y="1702"/>
                </a:cubicBezTo>
                <a:cubicBezTo>
                  <a:pt x="390" y="1697"/>
                  <a:pt x="405" y="1693"/>
                  <a:pt x="420" y="1691"/>
                </a:cubicBezTo>
                <a:cubicBezTo>
                  <a:pt x="443" y="1688"/>
                  <a:pt x="466" y="1689"/>
                  <a:pt x="489" y="1691"/>
                </a:cubicBezTo>
                <a:cubicBezTo>
                  <a:pt x="522" y="1696"/>
                  <a:pt x="554" y="1705"/>
                  <a:pt x="585" y="1718"/>
                </a:cubicBezTo>
                <a:cubicBezTo>
                  <a:pt x="613" y="1730"/>
                  <a:pt x="639" y="1745"/>
                  <a:pt x="663" y="1763"/>
                </a:cubicBezTo>
                <a:cubicBezTo>
                  <a:pt x="662" y="1763"/>
                  <a:pt x="662" y="1762"/>
                  <a:pt x="661" y="1762"/>
                </a:cubicBezTo>
                <a:cubicBezTo>
                  <a:pt x="662" y="1762"/>
                  <a:pt x="663" y="1763"/>
                  <a:pt x="663" y="1763"/>
                </a:cubicBezTo>
                <a:cubicBezTo>
                  <a:pt x="663" y="1764"/>
                  <a:pt x="663" y="1764"/>
                  <a:pt x="664" y="1764"/>
                </a:cubicBezTo>
                <a:cubicBezTo>
                  <a:pt x="663" y="1764"/>
                  <a:pt x="663" y="1764"/>
                  <a:pt x="663" y="1763"/>
                </a:cubicBezTo>
                <a:cubicBezTo>
                  <a:pt x="665" y="1765"/>
                  <a:pt x="667" y="1767"/>
                  <a:pt x="669" y="1768"/>
                </a:cubicBezTo>
                <a:cubicBezTo>
                  <a:pt x="673" y="1773"/>
                  <a:pt x="677" y="1778"/>
                  <a:pt x="681" y="1784"/>
                </a:cubicBezTo>
                <a:cubicBezTo>
                  <a:pt x="678" y="1784"/>
                  <a:pt x="675" y="1785"/>
                  <a:pt x="672" y="1786"/>
                </a:cubicBezTo>
                <a:cubicBezTo>
                  <a:pt x="657" y="1790"/>
                  <a:pt x="642" y="1793"/>
                  <a:pt x="627" y="1795"/>
                </a:cubicBezTo>
                <a:cubicBezTo>
                  <a:pt x="612" y="1797"/>
                  <a:pt x="597" y="1798"/>
                  <a:pt x="582" y="1798"/>
                </a:cubicBezTo>
                <a:cubicBezTo>
                  <a:pt x="567" y="1798"/>
                  <a:pt x="552" y="1797"/>
                  <a:pt x="537" y="1795"/>
                </a:cubicBezTo>
                <a:cubicBezTo>
                  <a:pt x="524" y="1793"/>
                  <a:pt x="511" y="1791"/>
                  <a:pt x="499" y="1787"/>
                </a:cubicBezTo>
                <a:cubicBezTo>
                  <a:pt x="486" y="1784"/>
                  <a:pt x="474" y="1780"/>
                  <a:pt x="462" y="1775"/>
                </a:cubicBezTo>
                <a:cubicBezTo>
                  <a:pt x="452" y="1770"/>
                  <a:pt x="442" y="1766"/>
                  <a:pt x="432" y="1760"/>
                </a:cubicBezTo>
                <a:cubicBezTo>
                  <a:pt x="423" y="1755"/>
                  <a:pt x="413" y="1749"/>
                  <a:pt x="405" y="1742"/>
                </a:cubicBezTo>
                <a:cubicBezTo>
                  <a:pt x="404" y="1742"/>
                  <a:pt x="403" y="1742"/>
                  <a:pt x="402" y="1742"/>
                </a:cubicBezTo>
                <a:cubicBezTo>
                  <a:pt x="401" y="1742"/>
                  <a:pt x="399" y="1743"/>
                  <a:pt x="398" y="1744"/>
                </a:cubicBezTo>
                <a:cubicBezTo>
                  <a:pt x="397" y="1747"/>
                  <a:pt x="398" y="1749"/>
                  <a:pt x="400" y="1751"/>
                </a:cubicBezTo>
                <a:cubicBezTo>
                  <a:pt x="421" y="1766"/>
                  <a:pt x="444" y="1779"/>
                  <a:pt x="468" y="1790"/>
                </a:cubicBezTo>
                <a:cubicBezTo>
                  <a:pt x="479" y="1795"/>
                  <a:pt x="492" y="1799"/>
                  <a:pt x="504" y="1803"/>
                </a:cubicBezTo>
                <a:cubicBezTo>
                  <a:pt x="516" y="1807"/>
                  <a:pt x="529" y="1810"/>
                  <a:pt x="541" y="1812"/>
                </a:cubicBezTo>
                <a:cubicBezTo>
                  <a:pt x="567" y="1816"/>
                  <a:pt x="593" y="1818"/>
                  <a:pt x="619" y="1816"/>
                </a:cubicBezTo>
                <a:cubicBezTo>
                  <a:pt x="635" y="1815"/>
                  <a:pt x="652" y="1813"/>
                  <a:pt x="668" y="1810"/>
                </a:cubicBezTo>
                <a:cubicBezTo>
                  <a:pt x="662" y="1815"/>
                  <a:pt x="655" y="1820"/>
                  <a:pt x="649" y="1826"/>
                </a:cubicBezTo>
                <a:cubicBezTo>
                  <a:pt x="632" y="1838"/>
                  <a:pt x="614" y="1850"/>
                  <a:pt x="595" y="1858"/>
                </a:cubicBezTo>
                <a:close/>
                <a:moveTo>
                  <a:pt x="718" y="1673"/>
                </a:moveTo>
                <a:cubicBezTo>
                  <a:pt x="718" y="1674"/>
                  <a:pt x="718" y="1674"/>
                  <a:pt x="718" y="1675"/>
                </a:cubicBezTo>
                <a:cubicBezTo>
                  <a:pt x="724" y="1626"/>
                  <a:pt x="737" y="1577"/>
                  <a:pt x="756" y="1532"/>
                </a:cubicBezTo>
                <a:lnTo>
                  <a:pt x="756" y="1532"/>
                </a:lnTo>
                <a:cubicBezTo>
                  <a:pt x="756" y="1532"/>
                  <a:pt x="756" y="1531"/>
                  <a:pt x="757" y="1531"/>
                </a:cubicBezTo>
                <a:cubicBezTo>
                  <a:pt x="757" y="1531"/>
                  <a:pt x="757" y="1531"/>
                  <a:pt x="757" y="1530"/>
                </a:cubicBezTo>
                <a:cubicBezTo>
                  <a:pt x="757" y="1530"/>
                  <a:pt x="757" y="1531"/>
                  <a:pt x="757" y="1531"/>
                </a:cubicBezTo>
                <a:cubicBezTo>
                  <a:pt x="768" y="1505"/>
                  <a:pt x="781" y="1480"/>
                  <a:pt x="798" y="1457"/>
                </a:cubicBezTo>
                <a:cubicBezTo>
                  <a:pt x="807" y="1446"/>
                  <a:pt x="817" y="1435"/>
                  <a:pt x="828" y="1426"/>
                </a:cubicBezTo>
                <a:cubicBezTo>
                  <a:pt x="836" y="1420"/>
                  <a:pt x="844" y="1416"/>
                  <a:pt x="852" y="1412"/>
                </a:cubicBezTo>
                <a:cubicBezTo>
                  <a:pt x="859" y="1409"/>
                  <a:pt x="866" y="1407"/>
                  <a:pt x="874" y="1406"/>
                </a:cubicBezTo>
                <a:cubicBezTo>
                  <a:pt x="880" y="1405"/>
                  <a:pt x="887" y="1405"/>
                  <a:pt x="893" y="1406"/>
                </a:cubicBezTo>
                <a:cubicBezTo>
                  <a:pt x="901" y="1407"/>
                  <a:pt x="909" y="1409"/>
                  <a:pt x="917" y="1413"/>
                </a:cubicBezTo>
                <a:cubicBezTo>
                  <a:pt x="926" y="1416"/>
                  <a:pt x="934" y="1421"/>
                  <a:pt x="942" y="1427"/>
                </a:cubicBezTo>
                <a:cubicBezTo>
                  <a:pt x="947" y="1432"/>
                  <a:pt x="952" y="1436"/>
                  <a:pt x="957" y="1442"/>
                </a:cubicBezTo>
                <a:cubicBezTo>
                  <a:pt x="960" y="1447"/>
                  <a:pt x="963" y="1452"/>
                  <a:pt x="966" y="1457"/>
                </a:cubicBezTo>
                <a:cubicBezTo>
                  <a:pt x="968" y="1463"/>
                  <a:pt x="970" y="1470"/>
                  <a:pt x="971" y="1476"/>
                </a:cubicBezTo>
                <a:cubicBezTo>
                  <a:pt x="972" y="1485"/>
                  <a:pt x="972" y="1493"/>
                  <a:pt x="971" y="1502"/>
                </a:cubicBezTo>
                <a:cubicBezTo>
                  <a:pt x="968" y="1518"/>
                  <a:pt x="963" y="1533"/>
                  <a:pt x="957" y="1548"/>
                </a:cubicBezTo>
                <a:cubicBezTo>
                  <a:pt x="944" y="1578"/>
                  <a:pt x="926" y="1605"/>
                  <a:pt x="907" y="1630"/>
                </a:cubicBezTo>
                <a:cubicBezTo>
                  <a:pt x="879" y="1666"/>
                  <a:pt x="847" y="1700"/>
                  <a:pt x="811" y="1728"/>
                </a:cubicBezTo>
                <a:cubicBezTo>
                  <a:pt x="804" y="1733"/>
                  <a:pt x="798" y="1737"/>
                  <a:pt x="791" y="1742"/>
                </a:cubicBezTo>
                <a:cubicBezTo>
                  <a:pt x="780" y="1748"/>
                  <a:pt x="769" y="1754"/>
                  <a:pt x="757" y="1759"/>
                </a:cubicBezTo>
                <a:cubicBezTo>
                  <a:pt x="754" y="1760"/>
                  <a:pt x="750" y="1761"/>
                  <a:pt x="747" y="1763"/>
                </a:cubicBezTo>
                <a:cubicBezTo>
                  <a:pt x="751" y="1759"/>
                  <a:pt x="754" y="1755"/>
                  <a:pt x="758" y="1752"/>
                </a:cubicBezTo>
                <a:cubicBezTo>
                  <a:pt x="767" y="1742"/>
                  <a:pt x="775" y="1731"/>
                  <a:pt x="783" y="1720"/>
                </a:cubicBezTo>
                <a:cubicBezTo>
                  <a:pt x="790" y="1710"/>
                  <a:pt x="797" y="1699"/>
                  <a:pt x="803" y="1688"/>
                </a:cubicBezTo>
                <a:cubicBezTo>
                  <a:pt x="810" y="1676"/>
                  <a:pt x="816" y="1664"/>
                  <a:pt x="823" y="1653"/>
                </a:cubicBezTo>
                <a:cubicBezTo>
                  <a:pt x="834" y="1629"/>
                  <a:pt x="845" y="1605"/>
                  <a:pt x="852" y="1580"/>
                </a:cubicBezTo>
                <a:cubicBezTo>
                  <a:pt x="860" y="1555"/>
                  <a:pt x="865" y="1529"/>
                  <a:pt x="867" y="1504"/>
                </a:cubicBezTo>
                <a:cubicBezTo>
                  <a:pt x="868" y="1501"/>
                  <a:pt x="865" y="1500"/>
                  <a:pt x="863" y="1500"/>
                </a:cubicBezTo>
                <a:cubicBezTo>
                  <a:pt x="861" y="1500"/>
                  <a:pt x="859" y="1501"/>
                  <a:pt x="859" y="1504"/>
                </a:cubicBezTo>
                <a:cubicBezTo>
                  <a:pt x="859" y="1506"/>
                  <a:pt x="858" y="1508"/>
                  <a:pt x="858" y="1511"/>
                </a:cubicBezTo>
                <a:lnTo>
                  <a:pt x="858" y="1511"/>
                </a:lnTo>
                <a:cubicBezTo>
                  <a:pt x="856" y="1524"/>
                  <a:pt x="854" y="1537"/>
                  <a:pt x="850" y="1550"/>
                </a:cubicBezTo>
                <a:cubicBezTo>
                  <a:pt x="846" y="1563"/>
                  <a:pt x="841" y="1575"/>
                  <a:pt x="836" y="1588"/>
                </a:cubicBezTo>
                <a:lnTo>
                  <a:pt x="836" y="1587"/>
                </a:lnTo>
                <a:cubicBezTo>
                  <a:pt x="836" y="1587"/>
                  <a:pt x="836" y="1588"/>
                  <a:pt x="836" y="1588"/>
                </a:cubicBezTo>
                <a:lnTo>
                  <a:pt x="836" y="1589"/>
                </a:lnTo>
                <a:cubicBezTo>
                  <a:pt x="836" y="1589"/>
                  <a:pt x="836" y="1588"/>
                  <a:pt x="836" y="1588"/>
                </a:cubicBezTo>
                <a:cubicBezTo>
                  <a:pt x="823" y="1619"/>
                  <a:pt x="806" y="1648"/>
                  <a:pt x="786" y="1674"/>
                </a:cubicBezTo>
                <a:cubicBezTo>
                  <a:pt x="786" y="1674"/>
                  <a:pt x="786" y="1674"/>
                  <a:pt x="786" y="1674"/>
                </a:cubicBezTo>
                <a:cubicBezTo>
                  <a:pt x="786" y="1674"/>
                  <a:pt x="786" y="1674"/>
                  <a:pt x="786" y="1674"/>
                </a:cubicBezTo>
                <a:lnTo>
                  <a:pt x="784" y="1676"/>
                </a:lnTo>
                <a:cubicBezTo>
                  <a:pt x="784" y="1676"/>
                  <a:pt x="785" y="1675"/>
                  <a:pt x="785" y="1675"/>
                </a:cubicBezTo>
                <a:cubicBezTo>
                  <a:pt x="774" y="1689"/>
                  <a:pt x="762" y="1703"/>
                  <a:pt x="750" y="1717"/>
                </a:cubicBezTo>
                <a:cubicBezTo>
                  <a:pt x="744" y="1724"/>
                  <a:pt x="737" y="1731"/>
                  <a:pt x="731" y="1738"/>
                </a:cubicBezTo>
                <a:cubicBezTo>
                  <a:pt x="726" y="1744"/>
                  <a:pt x="720" y="1751"/>
                  <a:pt x="715" y="1757"/>
                </a:cubicBezTo>
                <a:cubicBezTo>
                  <a:pt x="712" y="1729"/>
                  <a:pt x="714" y="1701"/>
                  <a:pt x="718" y="1673"/>
                </a:cubicBezTo>
                <a:close/>
                <a:moveTo>
                  <a:pt x="479" y="1581"/>
                </a:moveTo>
                <a:cubicBezTo>
                  <a:pt x="460" y="1590"/>
                  <a:pt x="439" y="1595"/>
                  <a:pt x="418" y="1598"/>
                </a:cubicBezTo>
                <a:cubicBezTo>
                  <a:pt x="391" y="1602"/>
                  <a:pt x="363" y="1602"/>
                  <a:pt x="335" y="1598"/>
                </a:cubicBezTo>
                <a:cubicBezTo>
                  <a:pt x="311" y="1595"/>
                  <a:pt x="288" y="1588"/>
                  <a:pt x="266" y="1579"/>
                </a:cubicBezTo>
                <a:cubicBezTo>
                  <a:pt x="249" y="1572"/>
                  <a:pt x="233" y="1563"/>
                  <a:pt x="218" y="1552"/>
                </a:cubicBezTo>
                <a:cubicBezTo>
                  <a:pt x="207" y="1543"/>
                  <a:pt x="197" y="1533"/>
                  <a:pt x="188" y="1522"/>
                </a:cubicBezTo>
                <a:cubicBezTo>
                  <a:pt x="181" y="1513"/>
                  <a:pt x="175" y="1502"/>
                  <a:pt x="170" y="1492"/>
                </a:cubicBezTo>
                <a:cubicBezTo>
                  <a:pt x="167" y="1484"/>
                  <a:pt x="165" y="1475"/>
                  <a:pt x="163" y="1467"/>
                </a:cubicBezTo>
                <a:cubicBezTo>
                  <a:pt x="163" y="1461"/>
                  <a:pt x="163" y="1454"/>
                  <a:pt x="163" y="1448"/>
                </a:cubicBezTo>
                <a:cubicBezTo>
                  <a:pt x="164" y="1443"/>
                  <a:pt x="166" y="1438"/>
                  <a:pt x="167" y="1433"/>
                </a:cubicBezTo>
                <a:cubicBezTo>
                  <a:pt x="170" y="1428"/>
                  <a:pt x="172" y="1424"/>
                  <a:pt x="176" y="1419"/>
                </a:cubicBezTo>
                <a:cubicBezTo>
                  <a:pt x="180" y="1414"/>
                  <a:pt x="184" y="1410"/>
                  <a:pt x="189" y="1406"/>
                </a:cubicBezTo>
                <a:cubicBezTo>
                  <a:pt x="197" y="1400"/>
                  <a:pt x="205" y="1396"/>
                  <a:pt x="213" y="1392"/>
                </a:cubicBezTo>
                <a:cubicBezTo>
                  <a:pt x="224" y="1388"/>
                  <a:pt x="235" y="1385"/>
                  <a:pt x="246" y="1383"/>
                </a:cubicBezTo>
                <a:cubicBezTo>
                  <a:pt x="260" y="1381"/>
                  <a:pt x="275" y="1382"/>
                  <a:pt x="289" y="1383"/>
                </a:cubicBezTo>
                <a:cubicBezTo>
                  <a:pt x="311" y="1387"/>
                  <a:pt x="332" y="1393"/>
                  <a:pt x="352" y="1401"/>
                </a:cubicBezTo>
                <a:cubicBezTo>
                  <a:pt x="384" y="1415"/>
                  <a:pt x="414" y="1433"/>
                  <a:pt x="441" y="1454"/>
                </a:cubicBezTo>
                <a:cubicBezTo>
                  <a:pt x="470" y="1477"/>
                  <a:pt x="496" y="1502"/>
                  <a:pt x="518" y="1530"/>
                </a:cubicBezTo>
                <a:cubicBezTo>
                  <a:pt x="519" y="1532"/>
                  <a:pt x="520" y="1533"/>
                  <a:pt x="521" y="1534"/>
                </a:cubicBezTo>
                <a:cubicBezTo>
                  <a:pt x="516" y="1534"/>
                  <a:pt x="512" y="1533"/>
                  <a:pt x="507" y="1533"/>
                </a:cubicBezTo>
                <a:cubicBezTo>
                  <a:pt x="498" y="1532"/>
                  <a:pt x="489" y="1531"/>
                  <a:pt x="479" y="1530"/>
                </a:cubicBezTo>
                <a:cubicBezTo>
                  <a:pt x="480" y="1530"/>
                  <a:pt x="480" y="1530"/>
                  <a:pt x="480" y="1530"/>
                </a:cubicBezTo>
                <a:cubicBezTo>
                  <a:pt x="480" y="1530"/>
                  <a:pt x="479" y="1530"/>
                  <a:pt x="479" y="1530"/>
                </a:cubicBezTo>
                <a:cubicBezTo>
                  <a:pt x="478" y="1530"/>
                  <a:pt x="478" y="1530"/>
                  <a:pt x="477" y="1530"/>
                </a:cubicBezTo>
                <a:cubicBezTo>
                  <a:pt x="477" y="1530"/>
                  <a:pt x="478" y="1530"/>
                  <a:pt x="478" y="1530"/>
                </a:cubicBezTo>
                <a:cubicBezTo>
                  <a:pt x="445" y="1525"/>
                  <a:pt x="412" y="1518"/>
                  <a:pt x="381" y="1505"/>
                </a:cubicBezTo>
                <a:cubicBezTo>
                  <a:pt x="360" y="1496"/>
                  <a:pt x="341" y="1485"/>
                  <a:pt x="323" y="1471"/>
                </a:cubicBezTo>
                <a:cubicBezTo>
                  <a:pt x="309" y="1460"/>
                  <a:pt x="296" y="1448"/>
                  <a:pt x="285" y="1433"/>
                </a:cubicBezTo>
                <a:cubicBezTo>
                  <a:pt x="285" y="1433"/>
                  <a:pt x="285" y="1433"/>
                  <a:pt x="285" y="1433"/>
                </a:cubicBezTo>
                <a:cubicBezTo>
                  <a:pt x="284" y="1432"/>
                  <a:pt x="283" y="1431"/>
                  <a:pt x="281" y="1430"/>
                </a:cubicBezTo>
                <a:cubicBezTo>
                  <a:pt x="280" y="1430"/>
                  <a:pt x="280" y="1430"/>
                  <a:pt x="279" y="1430"/>
                </a:cubicBezTo>
                <a:cubicBezTo>
                  <a:pt x="278" y="1430"/>
                  <a:pt x="277" y="1430"/>
                  <a:pt x="276" y="1431"/>
                </a:cubicBezTo>
                <a:cubicBezTo>
                  <a:pt x="274" y="1432"/>
                  <a:pt x="272" y="1437"/>
                  <a:pt x="274" y="1439"/>
                </a:cubicBezTo>
                <a:cubicBezTo>
                  <a:pt x="288" y="1458"/>
                  <a:pt x="306" y="1475"/>
                  <a:pt x="325" y="1489"/>
                </a:cubicBezTo>
                <a:cubicBezTo>
                  <a:pt x="344" y="1504"/>
                  <a:pt x="365" y="1515"/>
                  <a:pt x="386" y="1525"/>
                </a:cubicBezTo>
                <a:cubicBezTo>
                  <a:pt x="409" y="1535"/>
                  <a:pt x="432" y="1543"/>
                  <a:pt x="456" y="1549"/>
                </a:cubicBezTo>
                <a:cubicBezTo>
                  <a:pt x="467" y="1551"/>
                  <a:pt x="479" y="1554"/>
                  <a:pt x="491" y="1555"/>
                </a:cubicBezTo>
                <a:cubicBezTo>
                  <a:pt x="501" y="1557"/>
                  <a:pt x="511" y="1557"/>
                  <a:pt x="521" y="1558"/>
                </a:cubicBezTo>
                <a:cubicBezTo>
                  <a:pt x="508" y="1567"/>
                  <a:pt x="494" y="1575"/>
                  <a:pt x="479" y="1581"/>
                </a:cubicBezTo>
                <a:close/>
                <a:moveTo>
                  <a:pt x="370" y="1262"/>
                </a:moveTo>
                <a:cubicBezTo>
                  <a:pt x="343" y="1273"/>
                  <a:pt x="314" y="1280"/>
                  <a:pt x="285" y="1284"/>
                </a:cubicBezTo>
                <a:cubicBezTo>
                  <a:pt x="277" y="1285"/>
                  <a:pt x="268" y="1286"/>
                  <a:pt x="259" y="1286"/>
                </a:cubicBezTo>
                <a:cubicBezTo>
                  <a:pt x="251" y="1286"/>
                  <a:pt x="243" y="1285"/>
                  <a:pt x="235" y="1284"/>
                </a:cubicBezTo>
                <a:lnTo>
                  <a:pt x="236" y="1284"/>
                </a:lnTo>
                <a:cubicBezTo>
                  <a:pt x="236" y="1284"/>
                  <a:pt x="235" y="1284"/>
                  <a:pt x="235" y="1284"/>
                </a:cubicBezTo>
                <a:cubicBezTo>
                  <a:pt x="234" y="1284"/>
                  <a:pt x="234" y="1284"/>
                  <a:pt x="234" y="1284"/>
                </a:cubicBezTo>
                <a:cubicBezTo>
                  <a:pt x="234" y="1284"/>
                  <a:pt x="234" y="1284"/>
                  <a:pt x="234" y="1284"/>
                </a:cubicBezTo>
                <a:cubicBezTo>
                  <a:pt x="217" y="1282"/>
                  <a:pt x="199" y="1277"/>
                  <a:pt x="183" y="1270"/>
                </a:cubicBezTo>
                <a:cubicBezTo>
                  <a:pt x="166" y="1263"/>
                  <a:pt x="151" y="1254"/>
                  <a:pt x="137" y="1243"/>
                </a:cubicBezTo>
                <a:cubicBezTo>
                  <a:pt x="137" y="1243"/>
                  <a:pt x="137" y="1243"/>
                  <a:pt x="137" y="1243"/>
                </a:cubicBezTo>
                <a:cubicBezTo>
                  <a:pt x="137" y="1243"/>
                  <a:pt x="137" y="1243"/>
                  <a:pt x="137" y="1243"/>
                </a:cubicBezTo>
                <a:cubicBezTo>
                  <a:pt x="136" y="1243"/>
                  <a:pt x="136" y="1242"/>
                  <a:pt x="135" y="1242"/>
                </a:cubicBezTo>
                <a:cubicBezTo>
                  <a:pt x="136" y="1242"/>
                  <a:pt x="136" y="1243"/>
                  <a:pt x="136" y="1243"/>
                </a:cubicBezTo>
                <a:cubicBezTo>
                  <a:pt x="125" y="1234"/>
                  <a:pt x="114" y="1224"/>
                  <a:pt x="105" y="1212"/>
                </a:cubicBezTo>
                <a:cubicBezTo>
                  <a:pt x="99" y="1204"/>
                  <a:pt x="94" y="1196"/>
                  <a:pt x="90" y="1187"/>
                </a:cubicBezTo>
                <a:cubicBezTo>
                  <a:pt x="88" y="1181"/>
                  <a:pt x="86" y="1175"/>
                  <a:pt x="85" y="1169"/>
                </a:cubicBezTo>
                <a:cubicBezTo>
                  <a:pt x="85" y="1165"/>
                  <a:pt x="85" y="1161"/>
                  <a:pt x="85" y="1157"/>
                </a:cubicBezTo>
                <a:cubicBezTo>
                  <a:pt x="86" y="1154"/>
                  <a:pt x="86" y="1151"/>
                  <a:pt x="88" y="1148"/>
                </a:cubicBezTo>
                <a:cubicBezTo>
                  <a:pt x="89" y="1146"/>
                  <a:pt x="90" y="1143"/>
                  <a:pt x="92" y="1141"/>
                </a:cubicBezTo>
                <a:cubicBezTo>
                  <a:pt x="94" y="1139"/>
                  <a:pt x="96" y="1136"/>
                  <a:pt x="99" y="1134"/>
                </a:cubicBezTo>
                <a:cubicBezTo>
                  <a:pt x="103" y="1131"/>
                  <a:pt x="107" y="1129"/>
                  <a:pt x="112" y="1127"/>
                </a:cubicBezTo>
                <a:cubicBezTo>
                  <a:pt x="120" y="1123"/>
                  <a:pt x="129" y="1121"/>
                  <a:pt x="137" y="1120"/>
                </a:cubicBezTo>
                <a:cubicBezTo>
                  <a:pt x="159" y="1117"/>
                  <a:pt x="181" y="1118"/>
                  <a:pt x="202" y="1121"/>
                </a:cubicBezTo>
                <a:cubicBezTo>
                  <a:pt x="232" y="1125"/>
                  <a:pt x="261" y="1133"/>
                  <a:pt x="289" y="1144"/>
                </a:cubicBezTo>
                <a:cubicBezTo>
                  <a:pt x="313" y="1155"/>
                  <a:pt x="337" y="1169"/>
                  <a:pt x="358" y="1185"/>
                </a:cubicBezTo>
                <a:cubicBezTo>
                  <a:pt x="358" y="1185"/>
                  <a:pt x="358" y="1185"/>
                  <a:pt x="358" y="1185"/>
                </a:cubicBezTo>
                <a:cubicBezTo>
                  <a:pt x="358" y="1185"/>
                  <a:pt x="358" y="1185"/>
                  <a:pt x="359" y="1185"/>
                </a:cubicBezTo>
                <a:cubicBezTo>
                  <a:pt x="359" y="1185"/>
                  <a:pt x="359" y="1186"/>
                  <a:pt x="360" y="1186"/>
                </a:cubicBezTo>
                <a:cubicBezTo>
                  <a:pt x="360" y="1186"/>
                  <a:pt x="359" y="1186"/>
                  <a:pt x="359" y="1185"/>
                </a:cubicBezTo>
                <a:cubicBezTo>
                  <a:pt x="367" y="1191"/>
                  <a:pt x="374" y="1198"/>
                  <a:pt x="381" y="1204"/>
                </a:cubicBezTo>
                <a:cubicBezTo>
                  <a:pt x="380" y="1204"/>
                  <a:pt x="379" y="1204"/>
                  <a:pt x="378" y="1204"/>
                </a:cubicBezTo>
                <a:cubicBezTo>
                  <a:pt x="363" y="1205"/>
                  <a:pt x="348" y="1205"/>
                  <a:pt x="333" y="1205"/>
                </a:cubicBezTo>
                <a:cubicBezTo>
                  <a:pt x="304" y="1205"/>
                  <a:pt x="275" y="1204"/>
                  <a:pt x="246" y="1200"/>
                </a:cubicBezTo>
                <a:cubicBezTo>
                  <a:pt x="246" y="1200"/>
                  <a:pt x="246" y="1200"/>
                  <a:pt x="247" y="1200"/>
                </a:cubicBezTo>
                <a:cubicBezTo>
                  <a:pt x="246" y="1200"/>
                  <a:pt x="245" y="1200"/>
                  <a:pt x="245" y="1200"/>
                </a:cubicBezTo>
                <a:cubicBezTo>
                  <a:pt x="245" y="1200"/>
                  <a:pt x="245" y="1200"/>
                  <a:pt x="245" y="1200"/>
                </a:cubicBezTo>
                <a:cubicBezTo>
                  <a:pt x="245" y="1200"/>
                  <a:pt x="245" y="1200"/>
                  <a:pt x="245" y="1200"/>
                </a:cubicBezTo>
                <a:cubicBezTo>
                  <a:pt x="217" y="1196"/>
                  <a:pt x="190" y="1189"/>
                  <a:pt x="164" y="1178"/>
                </a:cubicBezTo>
                <a:cubicBezTo>
                  <a:pt x="162" y="1177"/>
                  <a:pt x="160" y="1177"/>
                  <a:pt x="158" y="1176"/>
                </a:cubicBezTo>
                <a:cubicBezTo>
                  <a:pt x="158" y="1175"/>
                  <a:pt x="157" y="1175"/>
                  <a:pt x="156" y="1175"/>
                </a:cubicBezTo>
                <a:cubicBezTo>
                  <a:pt x="154" y="1175"/>
                  <a:pt x="152" y="1176"/>
                  <a:pt x="151" y="1178"/>
                </a:cubicBezTo>
                <a:cubicBezTo>
                  <a:pt x="150" y="1180"/>
                  <a:pt x="151" y="1184"/>
                  <a:pt x="153" y="1185"/>
                </a:cubicBezTo>
                <a:cubicBezTo>
                  <a:pt x="174" y="1194"/>
                  <a:pt x="196" y="1202"/>
                  <a:pt x="218" y="1208"/>
                </a:cubicBezTo>
                <a:cubicBezTo>
                  <a:pt x="240" y="1214"/>
                  <a:pt x="262" y="1218"/>
                  <a:pt x="285" y="1221"/>
                </a:cubicBezTo>
                <a:cubicBezTo>
                  <a:pt x="308" y="1224"/>
                  <a:pt x="331" y="1225"/>
                  <a:pt x="353" y="1225"/>
                </a:cubicBezTo>
                <a:cubicBezTo>
                  <a:pt x="365" y="1225"/>
                  <a:pt x="377" y="1225"/>
                  <a:pt x="388" y="1225"/>
                </a:cubicBezTo>
                <a:cubicBezTo>
                  <a:pt x="392" y="1225"/>
                  <a:pt x="397" y="1225"/>
                  <a:pt x="401" y="1225"/>
                </a:cubicBezTo>
                <a:cubicBezTo>
                  <a:pt x="405" y="1229"/>
                  <a:pt x="408" y="1234"/>
                  <a:pt x="412" y="1238"/>
                </a:cubicBezTo>
                <a:cubicBezTo>
                  <a:pt x="412" y="1238"/>
                  <a:pt x="412" y="1238"/>
                  <a:pt x="412" y="1238"/>
                </a:cubicBezTo>
                <a:cubicBezTo>
                  <a:pt x="412" y="1238"/>
                  <a:pt x="412" y="1238"/>
                  <a:pt x="412" y="1239"/>
                </a:cubicBezTo>
                <a:cubicBezTo>
                  <a:pt x="412" y="1239"/>
                  <a:pt x="412" y="1239"/>
                  <a:pt x="412" y="1239"/>
                </a:cubicBezTo>
                <a:lnTo>
                  <a:pt x="412" y="1239"/>
                </a:lnTo>
                <a:cubicBezTo>
                  <a:pt x="399" y="1248"/>
                  <a:pt x="385" y="1255"/>
                  <a:pt x="370" y="1262"/>
                </a:cubicBezTo>
                <a:close/>
                <a:moveTo>
                  <a:pt x="538" y="1034"/>
                </a:moveTo>
                <a:cubicBezTo>
                  <a:pt x="538" y="1034"/>
                  <a:pt x="539" y="1033"/>
                  <a:pt x="539" y="1033"/>
                </a:cubicBezTo>
                <a:cubicBezTo>
                  <a:pt x="539" y="1033"/>
                  <a:pt x="539" y="1032"/>
                  <a:pt x="540" y="1032"/>
                </a:cubicBezTo>
                <a:cubicBezTo>
                  <a:pt x="539" y="1032"/>
                  <a:pt x="539" y="1032"/>
                  <a:pt x="539" y="1033"/>
                </a:cubicBezTo>
                <a:cubicBezTo>
                  <a:pt x="555" y="1013"/>
                  <a:pt x="572" y="994"/>
                  <a:pt x="592" y="979"/>
                </a:cubicBezTo>
                <a:cubicBezTo>
                  <a:pt x="602" y="970"/>
                  <a:pt x="614" y="963"/>
                  <a:pt x="626" y="958"/>
                </a:cubicBezTo>
                <a:cubicBezTo>
                  <a:pt x="635" y="954"/>
                  <a:pt x="645" y="951"/>
                  <a:pt x="655" y="949"/>
                </a:cubicBezTo>
                <a:cubicBezTo>
                  <a:pt x="662" y="949"/>
                  <a:pt x="669" y="949"/>
                  <a:pt x="677" y="949"/>
                </a:cubicBezTo>
                <a:cubicBezTo>
                  <a:pt x="684" y="950"/>
                  <a:pt x="691" y="952"/>
                  <a:pt x="697" y="955"/>
                </a:cubicBezTo>
                <a:cubicBezTo>
                  <a:pt x="706" y="959"/>
                  <a:pt x="714" y="964"/>
                  <a:pt x="722" y="970"/>
                </a:cubicBezTo>
                <a:cubicBezTo>
                  <a:pt x="727" y="974"/>
                  <a:pt x="732" y="979"/>
                  <a:pt x="737" y="984"/>
                </a:cubicBezTo>
                <a:cubicBezTo>
                  <a:pt x="740" y="988"/>
                  <a:pt x="742" y="993"/>
                  <a:pt x="744" y="998"/>
                </a:cubicBezTo>
                <a:cubicBezTo>
                  <a:pt x="746" y="1002"/>
                  <a:pt x="747" y="1006"/>
                  <a:pt x="748" y="1010"/>
                </a:cubicBezTo>
                <a:cubicBezTo>
                  <a:pt x="748" y="1015"/>
                  <a:pt x="748" y="1020"/>
                  <a:pt x="748" y="1026"/>
                </a:cubicBezTo>
                <a:cubicBezTo>
                  <a:pt x="746" y="1033"/>
                  <a:pt x="744" y="1040"/>
                  <a:pt x="741" y="1048"/>
                </a:cubicBezTo>
                <a:cubicBezTo>
                  <a:pt x="736" y="1060"/>
                  <a:pt x="728" y="1072"/>
                  <a:pt x="720" y="1083"/>
                </a:cubicBezTo>
                <a:cubicBezTo>
                  <a:pt x="699" y="1110"/>
                  <a:pt x="673" y="1132"/>
                  <a:pt x="647" y="1153"/>
                </a:cubicBezTo>
                <a:cubicBezTo>
                  <a:pt x="631" y="1165"/>
                  <a:pt x="615" y="1176"/>
                  <a:pt x="598" y="1187"/>
                </a:cubicBezTo>
                <a:cubicBezTo>
                  <a:pt x="585" y="1195"/>
                  <a:pt x="571" y="1203"/>
                  <a:pt x="557" y="1209"/>
                </a:cubicBezTo>
                <a:cubicBezTo>
                  <a:pt x="541" y="1216"/>
                  <a:pt x="524" y="1221"/>
                  <a:pt x="506" y="1227"/>
                </a:cubicBezTo>
                <a:cubicBezTo>
                  <a:pt x="496" y="1230"/>
                  <a:pt x="486" y="1232"/>
                  <a:pt x="476" y="1235"/>
                </a:cubicBezTo>
                <a:cubicBezTo>
                  <a:pt x="475" y="1235"/>
                  <a:pt x="473" y="1235"/>
                  <a:pt x="472" y="1236"/>
                </a:cubicBezTo>
                <a:cubicBezTo>
                  <a:pt x="478" y="1233"/>
                  <a:pt x="483" y="1230"/>
                  <a:pt x="489" y="1227"/>
                </a:cubicBezTo>
                <a:cubicBezTo>
                  <a:pt x="499" y="1221"/>
                  <a:pt x="508" y="1215"/>
                  <a:pt x="518" y="1208"/>
                </a:cubicBezTo>
                <a:cubicBezTo>
                  <a:pt x="528" y="1201"/>
                  <a:pt x="537" y="1193"/>
                  <a:pt x="547" y="1185"/>
                </a:cubicBezTo>
                <a:cubicBezTo>
                  <a:pt x="556" y="1177"/>
                  <a:pt x="564" y="1169"/>
                  <a:pt x="573" y="1160"/>
                </a:cubicBezTo>
                <a:cubicBezTo>
                  <a:pt x="580" y="1151"/>
                  <a:pt x="588" y="1142"/>
                  <a:pt x="595" y="1133"/>
                </a:cubicBezTo>
                <a:cubicBezTo>
                  <a:pt x="602" y="1124"/>
                  <a:pt x="609" y="1115"/>
                  <a:pt x="616" y="1105"/>
                </a:cubicBezTo>
                <a:cubicBezTo>
                  <a:pt x="628" y="1086"/>
                  <a:pt x="638" y="1065"/>
                  <a:pt x="645" y="1044"/>
                </a:cubicBezTo>
                <a:cubicBezTo>
                  <a:pt x="646" y="1041"/>
                  <a:pt x="644" y="1039"/>
                  <a:pt x="642" y="1038"/>
                </a:cubicBezTo>
                <a:cubicBezTo>
                  <a:pt x="642" y="1038"/>
                  <a:pt x="641" y="1038"/>
                  <a:pt x="641" y="1038"/>
                </a:cubicBezTo>
                <a:cubicBezTo>
                  <a:pt x="639" y="1038"/>
                  <a:pt x="637" y="1039"/>
                  <a:pt x="636" y="1041"/>
                </a:cubicBezTo>
                <a:cubicBezTo>
                  <a:pt x="635" y="1046"/>
                  <a:pt x="633" y="1050"/>
                  <a:pt x="632" y="1054"/>
                </a:cubicBezTo>
                <a:cubicBezTo>
                  <a:pt x="624" y="1073"/>
                  <a:pt x="613" y="1091"/>
                  <a:pt x="600" y="1107"/>
                </a:cubicBezTo>
                <a:cubicBezTo>
                  <a:pt x="591" y="1119"/>
                  <a:pt x="581" y="1130"/>
                  <a:pt x="571" y="1140"/>
                </a:cubicBezTo>
                <a:cubicBezTo>
                  <a:pt x="560" y="1150"/>
                  <a:pt x="549" y="1159"/>
                  <a:pt x="537" y="1168"/>
                </a:cubicBezTo>
                <a:cubicBezTo>
                  <a:pt x="524" y="1179"/>
                  <a:pt x="509" y="1189"/>
                  <a:pt x="494" y="1198"/>
                </a:cubicBezTo>
                <a:cubicBezTo>
                  <a:pt x="480" y="1206"/>
                  <a:pt x="465" y="1214"/>
                  <a:pt x="450" y="1221"/>
                </a:cubicBezTo>
                <a:cubicBezTo>
                  <a:pt x="455" y="1196"/>
                  <a:pt x="463" y="1171"/>
                  <a:pt x="473" y="1148"/>
                </a:cubicBezTo>
                <a:cubicBezTo>
                  <a:pt x="490" y="1107"/>
                  <a:pt x="512" y="1068"/>
                  <a:pt x="539" y="1033"/>
                </a:cubicBezTo>
                <a:cubicBezTo>
                  <a:pt x="539" y="1033"/>
                  <a:pt x="538" y="1034"/>
                  <a:pt x="538" y="1034"/>
                </a:cubicBezTo>
                <a:close/>
                <a:moveTo>
                  <a:pt x="446" y="1242"/>
                </a:moveTo>
                <a:cubicBezTo>
                  <a:pt x="446" y="1241"/>
                  <a:pt x="446" y="1240"/>
                  <a:pt x="446" y="1239"/>
                </a:cubicBezTo>
                <a:cubicBezTo>
                  <a:pt x="447" y="1240"/>
                  <a:pt x="448" y="1241"/>
                  <a:pt x="449" y="1241"/>
                </a:cubicBezTo>
                <a:cubicBezTo>
                  <a:pt x="449" y="1241"/>
                  <a:pt x="448" y="1242"/>
                  <a:pt x="447" y="1242"/>
                </a:cubicBezTo>
                <a:cubicBezTo>
                  <a:pt x="447" y="1242"/>
                  <a:pt x="447" y="1242"/>
                  <a:pt x="446" y="1242"/>
                </a:cubicBezTo>
                <a:close/>
                <a:moveTo>
                  <a:pt x="555" y="1456"/>
                </a:moveTo>
                <a:cubicBezTo>
                  <a:pt x="560" y="1419"/>
                  <a:pt x="570" y="1383"/>
                  <a:pt x="584" y="1349"/>
                </a:cubicBezTo>
                <a:lnTo>
                  <a:pt x="584" y="1350"/>
                </a:lnTo>
                <a:cubicBezTo>
                  <a:pt x="584" y="1350"/>
                  <a:pt x="585" y="1349"/>
                  <a:pt x="585" y="1349"/>
                </a:cubicBezTo>
                <a:cubicBezTo>
                  <a:pt x="585" y="1349"/>
                  <a:pt x="585" y="1348"/>
                  <a:pt x="585" y="1348"/>
                </a:cubicBezTo>
                <a:cubicBezTo>
                  <a:pt x="585" y="1348"/>
                  <a:pt x="585" y="1348"/>
                  <a:pt x="585" y="1348"/>
                </a:cubicBezTo>
                <a:cubicBezTo>
                  <a:pt x="599" y="1316"/>
                  <a:pt x="616" y="1284"/>
                  <a:pt x="638" y="1256"/>
                </a:cubicBezTo>
                <a:cubicBezTo>
                  <a:pt x="652" y="1238"/>
                  <a:pt x="668" y="1221"/>
                  <a:pt x="686" y="1207"/>
                </a:cubicBezTo>
                <a:cubicBezTo>
                  <a:pt x="697" y="1198"/>
                  <a:pt x="709" y="1191"/>
                  <a:pt x="722" y="1185"/>
                </a:cubicBezTo>
                <a:cubicBezTo>
                  <a:pt x="731" y="1181"/>
                  <a:pt x="741" y="1178"/>
                  <a:pt x="751" y="1177"/>
                </a:cubicBezTo>
                <a:cubicBezTo>
                  <a:pt x="760" y="1176"/>
                  <a:pt x="770" y="1176"/>
                  <a:pt x="780" y="1177"/>
                </a:cubicBezTo>
                <a:cubicBezTo>
                  <a:pt x="787" y="1178"/>
                  <a:pt x="793" y="1179"/>
                  <a:pt x="800" y="1182"/>
                </a:cubicBezTo>
                <a:cubicBezTo>
                  <a:pt x="804" y="1184"/>
                  <a:pt x="807" y="1186"/>
                  <a:pt x="811" y="1188"/>
                </a:cubicBezTo>
                <a:cubicBezTo>
                  <a:pt x="814" y="1191"/>
                  <a:pt x="816" y="1193"/>
                  <a:pt x="819" y="1196"/>
                </a:cubicBezTo>
                <a:cubicBezTo>
                  <a:pt x="821" y="1199"/>
                  <a:pt x="823" y="1203"/>
                  <a:pt x="825" y="1207"/>
                </a:cubicBezTo>
                <a:cubicBezTo>
                  <a:pt x="827" y="1212"/>
                  <a:pt x="828" y="1218"/>
                  <a:pt x="829" y="1224"/>
                </a:cubicBezTo>
                <a:cubicBezTo>
                  <a:pt x="830" y="1234"/>
                  <a:pt x="830" y="1244"/>
                  <a:pt x="829" y="1253"/>
                </a:cubicBezTo>
                <a:cubicBezTo>
                  <a:pt x="825" y="1278"/>
                  <a:pt x="818" y="1302"/>
                  <a:pt x="808" y="1325"/>
                </a:cubicBezTo>
                <a:cubicBezTo>
                  <a:pt x="792" y="1363"/>
                  <a:pt x="770" y="1400"/>
                  <a:pt x="745" y="1433"/>
                </a:cubicBezTo>
                <a:cubicBezTo>
                  <a:pt x="735" y="1446"/>
                  <a:pt x="725" y="1458"/>
                  <a:pt x="712" y="1468"/>
                </a:cubicBezTo>
                <a:cubicBezTo>
                  <a:pt x="696" y="1480"/>
                  <a:pt x="679" y="1490"/>
                  <a:pt x="660" y="1498"/>
                </a:cubicBezTo>
                <a:cubicBezTo>
                  <a:pt x="639" y="1506"/>
                  <a:pt x="617" y="1512"/>
                  <a:pt x="595" y="1515"/>
                </a:cubicBezTo>
                <a:cubicBezTo>
                  <a:pt x="602" y="1509"/>
                  <a:pt x="609" y="1502"/>
                  <a:pt x="615" y="1496"/>
                </a:cubicBezTo>
                <a:cubicBezTo>
                  <a:pt x="633" y="1477"/>
                  <a:pt x="648" y="1456"/>
                  <a:pt x="661" y="1435"/>
                </a:cubicBezTo>
                <a:cubicBezTo>
                  <a:pt x="675" y="1414"/>
                  <a:pt x="688" y="1392"/>
                  <a:pt x="700" y="1370"/>
                </a:cubicBezTo>
                <a:cubicBezTo>
                  <a:pt x="706" y="1358"/>
                  <a:pt x="711" y="1347"/>
                  <a:pt x="717" y="1336"/>
                </a:cubicBezTo>
                <a:cubicBezTo>
                  <a:pt x="722" y="1324"/>
                  <a:pt x="727" y="1313"/>
                  <a:pt x="732" y="1301"/>
                </a:cubicBezTo>
                <a:cubicBezTo>
                  <a:pt x="733" y="1299"/>
                  <a:pt x="734" y="1296"/>
                  <a:pt x="735" y="1294"/>
                </a:cubicBezTo>
                <a:cubicBezTo>
                  <a:pt x="735" y="1294"/>
                  <a:pt x="735" y="1294"/>
                  <a:pt x="735" y="1294"/>
                </a:cubicBezTo>
                <a:cubicBezTo>
                  <a:pt x="741" y="1278"/>
                  <a:pt x="748" y="1262"/>
                  <a:pt x="754" y="1246"/>
                </a:cubicBezTo>
                <a:cubicBezTo>
                  <a:pt x="754" y="1244"/>
                  <a:pt x="753" y="1242"/>
                  <a:pt x="751" y="1241"/>
                </a:cubicBezTo>
                <a:cubicBezTo>
                  <a:pt x="751" y="1241"/>
                  <a:pt x="750" y="1241"/>
                  <a:pt x="750" y="1241"/>
                </a:cubicBezTo>
                <a:cubicBezTo>
                  <a:pt x="748" y="1241"/>
                  <a:pt x="747" y="1242"/>
                  <a:pt x="747" y="1244"/>
                </a:cubicBezTo>
                <a:cubicBezTo>
                  <a:pt x="743" y="1252"/>
                  <a:pt x="740" y="1261"/>
                  <a:pt x="737" y="1269"/>
                </a:cubicBezTo>
                <a:cubicBezTo>
                  <a:pt x="737" y="1269"/>
                  <a:pt x="737" y="1268"/>
                  <a:pt x="737" y="1268"/>
                </a:cubicBezTo>
                <a:cubicBezTo>
                  <a:pt x="726" y="1293"/>
                  <a:pt x="714" y="1318"/>
                  <a:pt x="701" y="1342"/>
                </a:cubicBezTo>
                <a:cubicBezTo>
                  <a:pt x="694" y="1354"/>
                  <a:pt x="686" y="1366"/>
                  <a:pt x="679" y="1378"/>
                </a:cubicBezTo>
                <a:cubicBezTo>
                  <a:pt x="671" y="1390"/>
                  <a:pt x="664" y="1401"/>
                  <a:pt x="655" y="1412"/>
                </a:cubicBezTo>
                <a:cubicBezTo>
                  <a:pt x="655" y="1412"/>
                  <a:pt x="655" y="1412"/>
                  <a:pt x="656" y="1411"/>
                </a:cubicBezTo>
                <a:cubicBezTo>
                  <a:pt x="655" y="1412"/>
                  <a:pt x="655" y="1412"/>
                  <a:pt x="655" y="1412"/>
                </a:cubicBezTo>
                <a:cubicBezTo>
                  <a:pt x="655" y="1412"/>
                  <a:pt x="655" y="1413"/>
                  <a:pt x="654" y="1413"/>
                </a:cubicBezTo>
                <a:cubicBezTo>
                  <a:pt x="654" y="1413"/>
                  <a:pt x="655" y="1413"/>
                  <a:pt x="655" y="1412"/>
                </a:cubicBezTo>
                <a:cubicBezTo>
                  <a:pt x="641" y="1431"/>
                  <a:pt x="625" y="1447"/>
                  <a:pt x="608" y="1463"/>
                </a:cubicBezTo>
                <a:cubicBezTo>
                  <a:pt x="600" y="1471"/>
                  <a:pt x="591" y="1480"/>
                  <a:pt x="582" y="1487"/>
                </a:cubicBezTo>
                <a:cubicBezTo>
                  <a:pt x="573" y="1495"/>
                  <a:pt x="564" y="1502"/>
                  <a:pt x="555" y="1509"/>
                </a:cubicBezTo>
                <a:cubicBezTo>
                  <a:pt x="555" y="1509"/>
                  <a:pt x="554" y="1510"/>
                  <a:pt x="553" y="1511"/>
                </a:cubicBezTo>
                <a:cubicBezTo>
                  <a:pt x="552" y="1492"/>
                  <a:pt x="552" y="1474"/>
                  <a:pt x="555" y="1456"/>
                </a:cubicBezTo>
                <a:close/>
                <a:moveTo>
                  <a:pt x="330" y="1007"/>
                </a:moveTo>
                <a:cubicBezTo>
                  <a:pt x="310" y="1016"/>
                  <a:pt x="288" y="1021"/>
                  <a:pt x="266" y="1025"/>
                </a:cubicBezTo>
                <a:cubicBezTo>
                  <a:pt x="240" y="1028"/>
                  <a:pt x="214" y="1028"/>
                  <a:pt x="188" y="1025"/>
                </a:cubicBezTo>
                <a:cubicBezTo>
                  <a:pt x="166" y="1021"/>
                  <a:pt x="143" y="1015"/>
                  <a:pt x="122" y="1007"/>
                </a:cubicBezTo>
                <a:cubicBezTo>
                  <a:pt x="105" y="999"/>
                  <a:pt x="89" y="990"/>
                  <a:pt x="75" y="979"/>
                </a:cubicBezTo>
                <a:cubicBezTo>
                  <a:pt x="75" y="979"/>
                  <a:pt x="75" y="980"/>
                  <a:pt x="75" y="980"/>
                </a:cubicBezTo>
                <a:cubicBezTo>
                  <a:pt x="75" y="980"/>
                  <a:pt x="75" y="979"/>
                  <a:pt x="75" y="979"/>
                </a:cubicBezTo>
                <a:cubicBezTo>
                  <a:pt x="74" y="979"/>
                  <a:pt x="74" y="979"/>
                  <a:pt x="74" y="978"/>
                </a:cubicBezTo>
                <a:cubicBezTo>
                  <a:pt x="74" y="978"/>
                  <a:pt x="74" y="979"/>
                  <a:pt x="74" y="979"/>
                </a:cubicBezTo>
                <a:cubicBezTo>
                  <a:pt x="63" y="970"/>
                  <a:pt x="53" y="960"/>
                  <a:pt x="44" y="949"/>
                </a:cubicBezTo>
                <a:cubicBezTo>
                  <a:pt x="37" y="940"/>
                  <a:pt x="31" y="930"/>
                  <a:pt x="27" y="919"/>
                </a:cubicBezTo>
                <a:cubicBezTo>
                  <a:pt x="24" y="912"/>
                  <a:pt x="21" y="904"/>
                  <a:pt x="20" y="896"/>
                </a:cubicBezTo>
                <a:cubicBezTo>
                  <a:pt x="19" y="889"/>
                  <a:pt x="19" y="883"/>
                  <a:pt x="20" y="876"/>
                </a:cubicBezTo>
                <a:cubicBezTo>
                  <a:pt x="21" y="871"/>
                  <a:pt x="22" y="866"/>
                  <a:pt x="24" y="861"/>
                </a:cubicBezTo>
                <a:cubicBezTo>
                  <a:pt x="26" y="856"/>
                  <a:pt x="29" y="852"/>
                  <a:pt x="32" y="848"/>
                </a:cubicBezTo>
                <a:cubicBezTo>
                  <a:pt x="35" y="844"/>
                  <a:pt x="39" y="840"/>
                  <a:pt x="43" y="837"/>
                </a:cubicBezTo>
                <a:cubicBezTo>
                  <a:pt x="48" y="833"/>
                  <a:pt x="54" y="829"/>
                  <a:pt x="61" y="827"/>
                </a:cubicBezTo>
                <a:cubicBezTo>
                  <a:pt x="72" y="822"/>
                  <a:pt x="83" y="820"/>
                  <a:pt x="94" y="818"/>
                </a:cubicBezTo>
                <a:cubicBezTo>
                  <a:pt x="111" y="816"/>
                  <a:pt x="127" y="816"/>
                  <a:pt x="144" y="819"/>
                </a:cubicBezTo>
                <a:cubicBezTo>
                  <a:pt x="164" y="822"/>
                  <a:pt x="184" y="827"/>
                  <a:pt x="202" y="835"/>
                </a:cubicBezTo>
                <a:cubicBezTo>
                  <a:pt x="225" y="845"/>
                  <a:pt x="247" y="858"/>
                  <a:pt x="267" y="873"/>
                </a:cubicBezTo>
                <a:cubicBezTo>
                  <a:pt x="288" y="889"/>
                  <a:pt x="308" y="908"/>
                  <a:pt x="324" y="930"/>
                </a:cubicBezTo>
                <a:cubicBezTo>
                  <a:pt x="335" y="944"/>
                  <a:pt x="344" y="958"/>
                  <a:pt x="352" y="973"/>
                </a:cubicBezTo>
                <a:cubicBezTo>
                  <a:pt x="352" y="974"/>
                  <a:pt x="353" y="975"/>
                  <a:pt x="353" y="977"/>
                </a:cubicBezTo>
                <a:cubicBezTo>
                  <a:pt x="352" y="976"/>
                  <a:pt x="351" y="976"/>
                  <a:pt x="351" y="976"/>
                </a:cubicBezTo>
                <a:cubicBezTo>
                  <a:pt x="327" y="973"/>
                  <a:pt x="304" y="969"/>
                  <a:pt x="281" y="964"/>
                </a:cubicBezTo>
                <a:cubicBezTo>
                  <a:pt x="258" y="958"/>
                  <a:pt x="235" y="951"/>
                  <a:pt x="212" y="941"/>
                </a:cubicBezTo>
                <a:cubicBezTo>
                  <a:pt x="212" y="941"/>
                  <a:pt x="212" y="941"/>
                  <a:pt x="212" y="941"/>
                </a:cubicBezTo>
                <a:cubicBezTo>
                  <a:pt x="192" y="933"/>
                  <a:pt x="173" y="922"/>
                  <a:pt x="156" y="909"/>
                </a:cubicBezTo>
                <a:cubicBezTo>
                  <a:pt x="146" y="901"/>
                  <a:pt x="137" y="893"/>
                  <a:pt x="129" y="883"/>
                </a:cubicBezTo>
                <a:cubicBezTo>
                  <a:pt x="128" y="882"/>
                  <a:pt x="127" y="881"/>
                  <a:pt x="125" y="881"/>
                </a:cubicBezTo>
                <a:cubicBezTo>
                  <a:pt x="123" y="881"/>
                  <a:pt x="122" y="882"/>
                  <a:pt x="120" y="883"/>
                </a:cubicBezTo>
                <a:cubicBezTo>
                  <a:pt x="119" y="884"/>
                  <a:pt x="119" y="886"/>
                  <a:pt x="119" y="887"/>
                </a:cubicBezTo>
                <a:cubicBezTo>
                  <a:pt x="119" y="889"/>
                  <a:pt x="119" y="890"/>
                  <a:pt x="120" y="892"/>
                </a:cubicBezTo>
                <a:cubicBezTo>
                  <a:pt x="133" y="907"/>
                  <a:pt x="148" y="920"/>
                  <a:pt x="165" y="931"/>
                </a:cubicBezTo>
                <a:cubicBezTo>
                  <a:pt x="183" y="943"/>
                  <a:pt x="203" y="953"/>
                  <a:pt x="223" y="961"/>
                </a:cubicBezTo>
                <a:cubicBezTo>
                  <a:pt x="245" y="970"/>
                  <a:pt x="267" y="977"/>
                  <a:pt x="289" y="983"/>
                </a:cubicBezTo>
                <a:cubicBezTo>
                  <a:pt x="310" y="989"/>
                  <a:pt x="331" y="993"/>
                  <a:pt x="352" y="996"/>
                </a:cubicBezTo>
                <a:cubicBezTo>
                  <a:pt x="345" y="1000"/>
                  <a:pt x="338" y="1004"/>
                  <a:pt x="330" y="1007"/>
                </a:cubicBezTo>
                <a:close/>
                <a:moveTo>
                  <a:pt x="319" y="724"/>
                </a:moveTo>
                <a:lnTo>
                  <a:pt x="320" y="724"/>
                </a:lnTo>
                <a:cubicBezTo>
                  <a:pt x="320" y="725"/>
                  <a:pt x="320" y="725"/>
                  <a:pt x="320" y="726"/>
                </a:cubicBezTo>
                <a:cubicBezTo>
                  <a:pt x="320" y="725"/>
                  <a:pt x="319" y="725"/>
                  <a:pt x="319" y="724"/>
                </a:cubicBezTo>
                <a:close/>
                <a:moveTo>
                  <a:pt x="304" y="734"/>
                </a:moveTo>
                <a:cubicBezTo>
                  <a:pt x="297" y="735"/>
                  <a:pt x="291" y="736"/>
                  <a:pt x="284" y="737"/>
                </a:cubicBezTo>
                <a:cubicBezTo>
                  <a:pt x="262" y="740"/>
                  <a:pt x="240" y="740"/>
                  <a:pt x="218" y="739"/>
                </a:cubicBezTo>
                <a:cubicBezTo>
                  <a:pt x="204" y="738"/>
                  <a:pt x="191" y="737"/>
                  <a:pt x="178" y="735"/>
                </a:cubicBezTo>
                <a:cubicBezTo>
                  <a:pt x="153" y="732"/>
                  <a:pt x="127" y="726"/>
                  <a:pt x="103" y="716"/>
                </a:cubicBezTo>
                <a:cubicBezTo>
                  <a:pt x="92" y="711"/>
                  <a:pt x="82" y="706"/>
                  <a:pt x="72" y="699"/>
                </a:cubicBezTo>
                <a:cubicBezTo>
                  <a:pt x="66" y="693"/>
                  <a:pt x="60" y="688"/>
                  <a:pt x="55" y="681"/>
                </a:cubicBezTo>
                <a:cubicBezTo>
                  <a:pt x="51" y="676"/>
                  <a:pt x="47" y="670"/>
                  <a:pt x="45" y="664"/>
                </a:cubicBezTo>
                <a:cubicBezTo>
                  <a:pt x="41" y="656"/>
                  <a:pt x="39" y="647"/>
                  <a:pt x="38" y="639"/>
                </a:cubicBezTo>
                <a:cubicBezTo>
                  <a:pt x="38" y="633"/>
                  <a:pt x="37" y="626"/>
                  <a:pt x="38" y="620"/>
                </a:cubicBezTo>
                <a:cubicBezTo>
                  <a:pt x="39" y="617"/>
                  <a:pt x="39" y="614"/>
                  <a:pt x="41" y="610"/>
                </a:cubicBezTo>
                <a:cubicBezTo>
                  <a:pt x="42" y="608"/>
                  <a:pt x="43" y="606"/>
                  <a:pt x="44" y="604"/>
                </a:cubicBezTo>
                <a:cubicBezTo>
                  <a:pt x="46" y="601"/>
                  <a:pt x="48" y="599"/>
                  <a:pt x="50" y="598"/>
                </a:cubicBezTo>
                <a:cubicBezTo>
                  <a:pt x="53" y="596"/>
                  <a:pt x="55" y="595"/>
                  <a:pt x="58" y="593"/>
                </a:cubicBezTo>
                <a:cubicBezTo>
                  <a:pt x="63" y="591"/>
                  <a:pt x="68" y="590"/>
                  <a:pt x="73" y="589"/>
                </a:cubicBezTo>
                <a:cubicBezTo>
                  <a:pt x="85" y="588"/>
                  <a:pt x="97" y="589"/>
                  <a:pt x="108" y="590"/>
                </a:cubicBezTo>
                <a:cubicBezTo>
                  <a:pt x="131" y="593"/>
                  <a:pt x="153" y="599"/>
                  <a:pt x="174" y="608"/>
                </a:cubicBezTo>
                <a:cubicBezTo>
                  <a:pt x="195" y="617"/>
                  <a:pt x="214" y="628"/>
                  <a:pt x="231" y="641"/>
                </a:cubicBezTo>
                <a:cubicBezTo>
                  <a:pt x="248" y="655"/>
                  <a:pt x="264" y="670"/>
                  <a:pt x="277" y="687"/>
                </a:cubicBezTo>
                <a:lnTo>
                  <a:pt x="277" y="687"/>
                </a:lnTo>
                <a:cubicBezTo>
                  <a:pt x="277" y="687"/>
                  <a:pt x="277" y="687"/>
                  <a:pt x="277" y="687"/>
                </a:cubicBezTo>
                <a:lnTo>
                  <a:pt x="278" y="689"/>
                </a:lnTo>
                <a:cubicBezTo>
                  <a:pt x="278" y="688"/>
                  <a:pt x="278" y="688"/>
                  <a:pt x="278" y="688"/>
                </a:cubicBezTo>
                <a:cubicBezTo>
                  <a:pt x="281" y="692"/>
                  <a:pt x="284" y="697"/>
                  <a:pt x="287" y="701"/>
                </a:cubicBezTo>
                <a:cubicBezTo>
                  <a:pt x="286" y="701"/>
                  <a:pt x="285" y="701"/>
                  <a:pt x="284" y="701"/>
                </a:cubicBezTo>
                <a:cubicBezTo>
                  <a:pt x="274" y="700"/>
                  <a:pt x="264" y="698"/>
                  <a:pt x="254" y="696"/>
                </a:cubicBezTo>
                <a:cubicBezTo>
                  <a:pt x="243" y="694"/>
                  <a:pt x="231" y="692"/>
                  <a:pt x="220" y="689"/>
                </a:cubicBezTo>
                <a:cubicBezTo>
                  <a:pt x="197" y="684"/>
                  <a:pt x="175" y="677"/>
                  <a:pt x="154" y="668"/>
                </a:cubicBezTo>
                <a:cubicBezTo>
                  <a:pt x="143" y="664"/>
                  <a:pt x="132" y="659"/>
                  <a:pt x="122" y="653"/>
                </a:cubicBezTo>
                <a:cubicBezTo>
                  <a:pt x="112" y="647"/>
                  <a:pt x="102" y="641"/>
                  <a:pt x="92" y="634"/>
                </a:cubicBezTo>
                <a:cubicBezTo>
                  <a:pt x="92" y="634"/>
                  <a:pt x="91" y="633"/>
                  <a:pt x="90" y="633"/>
                </a:cubicBezTo>
                <a:cubicBezTo>
                  <a:pt x="89" y="633"/>
                  <a:pt x="87" y="634"/>
                  <a:pt x="87" y="636"/>
                </a:cubicBezTo>
                <a:cubicBezTo>
                  <a:pt x="86" y="638"/>
                  <a:pt x="86" y="640"/>
                  <a:pt x="88" y="641"/>
                </a:cubicBezTo>
                <a:cubicBezTo>
                  <a:pt x="121" y="666"/>
                  <a:pt x="159" y="684"/>
                  <a:pt x="198" y="699"/>
                </a:cubicBezTo>
                <a:cubicBezTo>
                  <a:pt x="207" y="703"/>
                  <a:pt x="218" y="706"/>
                  <a:pt x="228" y="709"/>
                </a:cubicBezTo>
                <a:cubicBezTo>
                  <a:pt x="238" y="712"/>
                  <a:pt x="248" y="715"/>
                  <a:pt x="258" y="717"/>
                </a:cubicBezTo>
                <a:cubicBezTo>
                  <a:pt x="268" y="719"/>
                  <a:pt x="279" y="721"/>
                  <a:pt x="289" y="722"/>
                </a:cubicBezTo>
                <a:cubicBezTo>
                  <a:pt x="293" y="723"/>
                  <a:pt x="297" y="723"/>
                  <a:pt x="300" y="723"/>
                </a:cubicBezTo>
                <a:cubicBezTo>
                  <a:pt x="302" y="727"/>
                  <a:pt x="304" y="730"/>
                  <a:pt x="306" y="733"/>
                </a:cubicBezTo>
                <a:cubicBezTo>
                  <a:pt x="305" y="733"/>
                  <a:pt x="305" y="734"/>
                  <a:pt x="304" y="734"/>
                </a:cubicBezTo>
                <a:close/>
                <a:moveTo>
                  <a:pt x="266" y="493"/>
                </a:moveTo>
                <a:cubicBezTo>
                  <a:pt x="246" y="489"/>
                  <a:pt x="226" y="485"/>
                  <a:pt x="207" y="477"/>
                </a:cubicBezTo>
                <a:cubicBezTo>
                  <a:pt x="198" y="473"/>
                  <a:pt x="189" y="468"/>
                  <a:pt x="181" y="462"/>
                </a:cubicBezTo>
                <a:cubicBezTo>
                  <a:pt x="170" y="453"/>
                  <a:pt x="161" y="443"/>
                  <a:pt x="152" y="432"/>
                </a:cubicBezTo>
                <a:cubicBezTo>
                  <a:pt x="142" y="418"/>
                  <a:pt x="133" y="403"/>
                  <a:pt x="126" y="387"/>
                </a:cubicBezTo>
                <a:cubicBezTo>
                  <a:pt x="121" y="376"/>
                  <a:pt x="118" y="365"/>
                  <a:pt x="116" y="354"/>
                </a:cubicBezTo>
                <a:cubicBezTo>
                  <a:pt x="115" y="349"/>
                  <a:pt x="115" y="344"/>
                  <a:pt x="116" y="338"/>
                </a:cubicBezTo>
                <a:cubicBezTo>
                  <a:pt x="116" y="336"/>
                  <a:pt x="117" y="333"/>
                  <a:pt x="118" y="330"/>
                </a:cubicBezTo>
                <a:cubicBezTo>
                  <a:pt x="119" y="328"/>
                  <a:pt x="120" y="327"/>
                  <a:pt x="121" y="325"/>
                </a:cubicBezTo>
                <a:cubicBezTo>
                  <a:pt x="122" y="324"/>
                  <a:pt x="123" y="323"/>
                  <a:pt x="124" y="322"/>
                </a:cubicBezTo>
                <a:cubicBezTo>
                  <a:pt x="126" y="320"/>
                  <a:pt x="127" y="320"/>
                  <a:pt x="129" y="319"/>
                </a:cubicBezTo>
                <a:cubicBezTo>
                  <a:pt x="132" y="318"/>
                  <a:pt x="134" y="317"/>
                  <a:pt x="137" y="317"/>
                </a:cubicBezTo>
                <a:cubicBezTo>
                  <a:pt x="142" y="316"/>
                  <a:pt x="147" y="316"/>
                  <a:pt x="152" y="317"/>
                </a:cubicBezTo>
                <a:cubicBezTo>
                  <a:pt x="164" y="319"/>
                  <a:pt x="175" y="322"/>
                  <a:pt x="186" y="326"/>
                </a:cubicBezTo>
                <a:cubicBezTo>
                  <a:pt x="196" y="331"/>
                  <a:pt x="205" y="336"/>
                  <a:pt x="213" y="342"/>
                </a:cubicBezTo>
                <a:cubicBezTo>
                  <a:pt x="224" y="351"/>
                  <a:pt x="234" y="361"/>
                  <a:pt x="242" y="372"/>
                </a:cubicBezTo>
                <a:cubicBezTo>
                  <a:pt x="257" y="392"/>
                  <a:pt x="269" y="414"/>
                  <a:pt x="279" y="437"/>
                </a:cubicBezTo>
                <a:cubicBezTo>
                  <a:pt x="279" y="437"/>
                  <a:pt x="279" y="437"/>
                  <a:pt x="279" y="437"/>
                </a:cubicBezTo>
                <a:cubicBezTo>
                  <a:pt x="279" y="437"/>
                  <a:pt x="279" y="437"/>
                  <a:pt x="279" y="437"/>
                </a:cubicBezTo>
                <a:cubicBezTo>
                  <a:pt x="279" y="438"/>
                  <a:pt x="280" y="438"/>
                  <a:pt x="280" y="439"/>
                </a:cubicBezTo>
                <a:cubicBezTo>
                  <a:pt x="280" y="439"/>
                  <a:pt x="280" y="438"/>
                  <a:pt x="280" y="438"/>
                </a:cubicBezTo>
                <a:cubicBezTo>
                  <a:pt x="283" y="447"/>
                  <a:pt x="286" y="456"/>
                  <a:pt x="290" y="465"/>
                </a:cubicBezTo>
                <a:cubicBezTo>
                  <a:pt x="279" y="459"/>
                  <a:pt x="269" y="454"/>
                  <a:pt x="259" y="449"/>
                </a:cubicBezTo>
                <a:cubicBezTo>
                  <a:pt x="235" y="437"/>
                  <a:pt x="212" y="424"/>
                  <a:pt x="191" y="407"/>
                </a:cubicBezTo>
                <a:cubicBezTo>
                  <a:pt x="182" y="401"/>
                  <a:pt x="174" y="394"/>
                  <a:pt x="167" y="386"/>
                </a:cubicBezTo>
                <a:cubicBezTo>
                  <a:pt x="166" y="385"/>
                  <a:pt x="165" y="385"/>
                  <a:pt x="164" y="385"/>
                </a:cubicBezTo>
                <a:cubicBezTo>
                  <a:pt x="163" y="385"/>
                  <a:pt x="161" y="385"/>
                  <a:pt x="160" y="386"/>
                </a:cubicBezTo>
                <a:cubicBezTo>
                  <a:pt x="159" y="388"/>
                  <a:pt x="159" y="391"/>
                  <a:pt x="160" y="393"/>
                </a:cubicBezTo>
                <a:cubicBezTo>
                  <a:pt x="183" y="416"/>
                  <a:pt x="209" y="434"/>
                  <a:pt x="236" y="450"/>
                </a:cubicBezTo>
                <a:cubicBezTo>
                  <a:pt x="249" y="459"/>
                  <a:pt x="263" y="467"/>
                  <a:pt x="277" y="475"/>
                </a:cubicBezTo>
                <a:cubicBezTo>
                  <a:pt x="283" y="480"/>
                  <a:pt x="290" y="484"/>
                  <a:pt x="297" y="488"/>
                </a:cubicBezTo>
                <a:cubicBezTo>
                  <a:pt x="297" y="489"/>
                  <a:pt x="297" y="489"/>
                  <a:pt x="298" y="489"/>
                </a:cubicBezTo>
                <a:cubicBezTo>
                  <a:pt x="299" y="492"/>
                  <a:pt x="300" y="496"/>
                  <a:pt x="301" y="499"/>
                </a:cubicBezTo>
                <a:cubicBezTo>
                  <a:pt x="289" y="497"/>
                  <a:pt x="278" y="495"/>
                  <a:pt x="266" y="493"/>
                </a:cubicBezTo>
                <a:close/>
                <a:moveTo>
                  <a:pt x="308" y="244"/>
                </a:moveTo>
                <a:cubicBezTo>
                  <a:pt x="308" y="244"/>
                  <a:pt x="308" y="244"/>
                  <a:pt x="308" y="244"/>
                </a:cubicBezTo>
                <a:cubicBezTo>
                  <a:pt x="293" y="225"/>
                  <a:pt x="280" y="204"/>
                  <a:pt x="270" y="181"/>
                </a:cubicBezTo>
                <a:cubicBezTo>
                  <a:pt x="264" y="166"/>
                  <a:pt x="260" y="150"/>
                  <a:pt x="257" y="134"/>
                </a:cubicBezTo>
                <a:cubicBezTo>
                  <a:pt x="256" y="122"/>
                  <a:pt x="256" y="110"/>
                  <a:pt x="257" y="98"/>
                </a:cubicBezTo>
                <a:cubicBezTo>
                  <a:pt x="257" y="99"/>
                  <a:pt x="257" y="99"/>
                  <a:pt x="257" y="100"/>
                </a:cubicBezTo>
                <a:cubicBezTo>
                  <a:pt x="257" y="99"/>
                  <a:pt x="257" y="99"/>
                  <a:pt x="257" y="98"/>
                </a:cubicBezTo>
                <a:cubicBezTo>
                  <a:pt x="257" y="98"/>
                  <a:pt x="257" y="97"/>
                  <a:pt x="257" y="97"/>
                </a:cubicBezTo>
                <a:cubicBezTo>
                  <a:pt x="257" y="97"/>
                  <a:pt x="257" y="98"/>
                  <a:pt x="257" y="98"/>
                </a:cubicBezTo>
                <a:cubicBezTo>
                  <a:pt x="258" y="89"/>
                  <a:pt x="261" y="80"/>
                  <a:pt x="264" y="71"/>
                </a:cubicBezTo>
                <a:cubicBezTo>
                  <a:pt x="268" y="63"/>
                  <a:pt x="272" y="56"/>
                  <a:pt x="277" y="49"/>
                </a:cubicBezTo>
                <a:cubicBezTo>
                  <a:pt x="281" y="43"/>
                  <a:pt x="286" y="38"/>
                  <a:pt x="292" y="34"/>
                </a:cubicBezTo>
                <a:cubicBezTo>
                  <a:pt x="296" y="31"/>
                  <a:pt x="301" y="28"/>
                  <a:pt x="306" y="26"/>
                </a:cubicBezTo>
                <a:cubicBezTo>
                  <a:pt x="310" y="24"/>
                  <a:pt x="314" y="23"/>
                  <a:pt x="318" y="23"/>
                </a:cubicBezTo>
                <a:cubicBezTo>
                  <a:pt x="322" y="22"/>
                  <a:pt x="325" y="22"/>
                  <a:pt x="329" y="22"/>
                </a:cubicBezTo>
                <a:cubicBezTo>
                  <a:pt x="332" y="23"/>
                  <a:pt x="335" y="24"/>
                  <a:pt x="338" y="25"/>
                </a:cubicBezTo>
                <a:cubicBezTo>
                  <a:pt x="341" y="26"/>
                  <a:pt x="343" y="28"/>
                  <a:pt x="345" y="29"/>
                </a:cubicBezTo>
                <a:cubicBezTo>
                  <a:pt x="348" y="31"/>
                  <a:pt x="350" y="34"/>
                  <a:pt x="352" y="36"/>
                </a:cubicBezTo>
                <a:cubicBezTo>
                  <a:pt x="355" y="40"/>
                  <a:pt x="357" y="44"/>
                  <a:pt x="359" y="48"/>
                </a:cubicBezTo>
                <a:cubicBezTo>
                  <a:pt x="362" y="55"/>
                  <a:pt x="364" y="63"/>
                  <a:pt x="365" y="70"/>
                </a:cubicBezTo>
                <a:cubicBezTo>
                  <a:pt x="367" y="86"/>
                  <a:pt x="367" y="101"/>
                  <a:pt x="365" y="117"/>
                </a:cubicBezTo>
                <a:cubicBezTo>
                  <a:pt x="360" y="154"/>
                  <a:pt x="348" y="190"/>
                  <a:pt x="334" y="225"/>
                </a:cubicBezTo>
                <a:cubicBezTo>
                  <a:pt x="334" y="224"/>
                  <a:pt x="334" y="222"/>
                  <a:pt x="334" y="221"/>
                </a:cubicBezTo>
                <a:cubicBezTo>
                  <a:pt x="334" y="204"/>
                  <a:pt x="333" y="187"/>
                  <a:pt x="332" y="170"/>
                </a:cubicBezTo>
                <a:cubicBezTo>
                  <a:pt x="330" y="136"/>
                  <a:pt x="326" y="103"/>
                  <a:pt x="322" y="69"/>
                </a:cubicBezTo>
                <a:cubicBezTo>
                  <a:pt x="322" y="67"/>
                  <a:pt x="320" y="65"/>
                  <a:pt x="318" y="65"/>
                </a:cubicBezTo>
                <a:cubicBezTo>
                  <a:pt x="315" y="65"/>
                  <a:pt x="313" y="67"/>
                  <a:pt x="313" y="69"/>
                </a:cubicBezTo>
                <a:cubicBezTo>
                  <a:pt x="317" y="102"/>
                  <a:pt x="319" y="135"/>
                  <a:pt x="320" y="168"/>
                </a:cubicBezTo>
                <a:cubicBezTo>
                  <a:pt x="320" y="185"/>
                  <a:pt x="320" y="202"/>
                  <a:pt x="319" y="219"/>
                </a:cubicBezTo>
                <a:cubicBezTo>
                  <a:pt x="318" y="228"/>
                  <a:pt x="317" y="237"/>
                  <a:pt x="316" y="246"/>
                </a:cubicBezTo>
                <a:cubicBezTo>
                  <a:pt x="314" y="246"/>
                  <a:pt x="313" y="247"/>
                  <a:pt x="312" y="249"/>
                </a:cubicBezTo>
                <a:cubicBezTo>
                  <a:pt x="311" y="247"/>
                  <a:pt x="310" y="246"/>
                  <a:pt x="309" y="245"/>
                </a:cubicBezTo>
                <a:cubicBezTo>
                  <a:pt x="309" y="245"/>
                  <a:pt x="309" y="246"/>
                  <a:pt x="309" y="246"/>
                </a:cubicBezTo>
                <a:cubicBezTo>
                  <a:pt x="309" y="245"/>
                  <a:pt x="309" y="245"/>
                  <a:pt x="309" y="245"/>
                </a:cubicBezTo>
                <a:cubicBezTo>
                  <a:pt x="308" y="244"/>
                  <a:pt x="308" y="244"/>
                  <a:pt x="308" y="244"/>
                </a:cubicBezTo>
                <a:close/>
                <a:moveTo>
                  <a:pt x="356" y="420"/>
                </a:moveTo>
                <a:cubicBezTo>
                  <a:pt x="362" y="406"/>
                  <a:pt x="369" y="392"/>
                  <a:pt x="377" y="378"/>
                </a:cubicBezTo>
                <a:cubicBezTo>
                  <a:pt x="384" y="364"/>
                  <a:pt x="392" y="351"/>
                  <a:pt x="401" y="339"/>
                </a:cubicBezTo>
                <a:cubicBezTo>
                  <a:pt x="407" y="331"/>
                  <a:pt x="414" y="324"/>
                  <a:pt x="422" y="317"/>
                </a:cubicBezTo>
                <a:cubicBezTo>
                  <a:pt x="426" y="314"/>
                  <a:pt x="430" y="312"/>
                  <a:pt x="434" y="310"/>
                </a:cubicBezTo>
                <a:cubicBezTo>
                  <a:pt x="437" y="309"/>
                  <a:pt x="440" y="308"/>
                  <a:pt x="444" y="307"/>
                </a:cubicBezTo>
                <a:cubicBezTo>
                  <a:pt x="446" y="307"/>
                  <a:pt x="448" y="307"/>
                  <a:pt x="450" y="307"/>
                </a:cubicBezTo>
                <a:cubicBezTo>
                  <a:pt x="453" y="308"/>
                  <a:pt x="455" y="308"/>
                  <a:pt x="457" y="309"/>
                </a:cubicBezTo>
                <a:cubicBezTo>
                  <a:pt x="460" y="311"/>
                  <a:pt x="462" y="312"/>
                  <a:pt x="464" y="314"/>
                </a:cubicBezTo>
                <a:cubicBezTo>
                  <a:pt x="468" y="317"/>
                  <a:pt x="471" y="320"/>
                  <a:pt x="474" y="324"/>
                </a:cubicBezTo>
                <a:cubicBezTo>
                  <a:pt x="478" y="329"/>
                  <a:pt x="482" y="334"/>
                  <a:pt x="484" y="340"/>
                </a:cubicBezTo>
                <a:cubicBezTo>
                  <a:pt x="486" y="344"/>
                  <a:pt x="487" y="348"/>
                  <a:pt x="488" y="353"/>
                </a:cubicBezTo>
                <a:cubicBezTo>
                  <a:pt x="488" y="358"/>
                  <a:pt x="488" y="363"/>
                  <a:pt x="488" y="368"/>
                </a:cubicBezTo>
                <a:cubicBezTo>
                  <a:pt x="487" y="375"/>
                  <a:pt x="484" y="382"/>
                  <a:pt x="482" y="389"/>
                </a:cubicBezTo>
                <a:cubicBezTo>
                  <a:pt x="482" y="388"/>
                  <a:pt x="482" y="388"/>
                  <a:pt x="482" y="387"/>
                </a:cubicBezTo>
                <a:cubicBezTo>
                  <a:pt x="482" y="388"/>
                  <a:pt x="482" y="388"/>
                  <a:pt x="482" y="389"/>
                </a:cubicBezTo>
                <a:cubicBezTo>
                  <a:pt x="482" y="389"/>
                  <a:pt x="482" y="389"/>
                  <a:pt x="482" y="389"/>
                </a:cubicBezTo>
                <a:cubicBezTo>
                  <a:pt x="482" y="389"/>
                  <a:pt x="482" y="389"/>
                  <a:pt x="482" y="389"/>
                </a:cubicBezTo>
                <a:cubicBezTo>
                  <a:pt x="477" y="400"/>
                  <a:pt x="470" y="410"/>
                  <a:pt x="463" y="420"/>
                </a:cubicBezTo>
                <a:cubicBezTo>
                  <a:pt x="449" y="438"/>
                  <a:pt x="431" y="454"/>
                  <a:pt x="413" y="469"/>
                </a:cubicBezTo>
                <a:cubicBezTo>
                  <a:pt x="395" y="482"/>
                  <a:pt x="376" y="495"/>
                  <a:pt x="355" y="504"/>
                </a:cubicBezTo>
                <a:cubicBezTo>
                  <a:pt x="355" y="504"/>
                  <a:pt x="356" y="503"/>
                  <a:pt x="356" y="503"/>
                </a:cubicBezTo>
                <a:cubicBezTo>
                  <a:pt x="356" y="503"/>
                  <a:pt x="355" y="504"/>
                  <a:pt x="355" y="504"/>
                </a:cubicBezTo>
                <a:cubicBezTo>
                  <a:pt x="355" y="504"/>
                  <a:pt x="354" y="504"/>
                  <a:pt x="354" y="504"/>
                </a:cubicBezTo>
                <a:cubicBezTo>
                  <a:pt x="354" y="504"/>
                  <a:pt x="354" y="504"/>
                  <a:pt x="355" y="504"/>
                </a:cubicBezTo>
                <a:cubicBezTo>
                  <a:pt x="352" y="505"/>
                  <a:pt x="349" y="506"/>
                  <a:pt x="346" y="507"/>
                </a:cubicBezTo>
                <a:cubicBezTo>
                  <a:pt x="345" y="507"/>
                  <a:pt x="345" y="508"/>
                  <a:pt x="344" y="508"/>
                </a:cubicBezTo>
                <a:cubicBezTo>
                  <a:pt x="352" y="499"/>
                  <a:pt x="360" y="490"/>
                  <a:pt x="367" y="481"/>
                </a:cubicBezTo>
                <a:cubicBezTo>
                  <a:pt x="378" y="468"/>
                  <a:pt x="389" y="454"/>
                  <a:pt x="400" y="440"/>
                </a:cubicBezTo>
                <a:cubicBezTo>
                  <a:pt x="410" y="427"/>
                  <a:pt x="420" y="412"/>
                  <a:pt x="429" y="397"/>
                </a:cubicBezTo>
                <a:cubicBezTo>
                  <a:pt x="437" y="383"/>
                  <a:pt x="445" y="367"/>
                  <a:pt x="451" y="352"/>
                </a:cubicBezTo>
                <a:cubicBezTo>
                  <a:pt x="452" y="349"/>
                  <a:pt x="450" y="346"/>
                  <a:pt x="447" y="345"/>
                </a:cubicBezTo>
                <a:cubicBezTo>
                  <a:pt x="447" y="345"/>
                  <a:pt x="446" y="345"/>
                  <a:pt x="446" y="345"/>
                </a:cubicBezTo>
                <a:cubicBezTo>
                  <a:pt x="444" y="345"/>
                  <a:pt x="442" y="347"/>
                  <a:pt x="441" y="349"/>
                </a:cubicBezTo>
                <a:cubicBezTo>
                  <a:pt x="440" y="351"/>
                  <a:pt x="440" y="353"/>
                  <a:pt x="439" y="355"/>
                </a:cubicBezTo>
                <a:cubicBezTo>
                  <a:pt x="439" y="355"/>
                  <a:pt x="439" y="355"/>
                  <a:pt x="439" y="355"/>
                </a:cubicBezTo>
                <a:cubicBezTo>
                  <a:pt x="429" y="377"/>
                  <a:pt x="416" y="396"/>
                  <a:pt x="402" y="415"/>
                </a:cubicBezTo>
                <a:cubicBezTo>
                  <a:pt x="390" y="431"/>
                  <a:pt x="376" y="446"/>
                  <a:pt x="362" y="460"/>
                </a:cubicBezTo>
                <a:cubicBezTo>
                  <a:pt x="352" y="471"/>
                  <a:pt x="341" y="482"/>
                  <a:pt x="332" y="493"/>
                </a:cubicBezTo>
                <a:cubicBezTo>
                  <a:pt x="333" y="486"/>
                  <a:pt x="335" y="479"/>
                  <a:pt x="338" y="471"/>
                </a:cubicBezTo>
                <a:cubicBezTo>
                  <a:pt x="343" y="454"/>
                  <a:pt x="349" y="437"/>
                  <a:pt x="356" y="420"/>
                </a:cubicBezTo>
                <a:close/>
                <a:moveTo>
                  <a:pt x="376" y="648"/>
                </a:moveTo>
                <a:cubicBezTo>
                  <a:pt x="388" y="628"/>
                  <a:pt x="402" y="608"/>
                  <a:pt x="416" y="589"/>
                </a:cubicBezTo>
                <a:cubicBezTo>
                  <a:pt x="433" y="567"/>
                  <a:pt x="453" y="545"/>
                  <a:pt x="475" y="527"/>
                </a:cubicBezTo>
                <a:cubicBezTo>
                  <a:pt x="485" y="519"/>
                  <a:pt x="496" y="513"/>
                  <a:pt x="508" y="507"/>
                </a:cubicBezTo>
                <a:cubicBezTo>
                  <a:pt x="514" y="505"/>
                  <a:pt x="521" y="503"/>
                  <a:pt x="528" y="502"/>
                </a:cubicBezTo>
                <a:cubicBezTo>
                  <a:pt x="533" y="501"/>
                  <a:pt x="539" y="501"/>
                  <a:pt x="544" y="502"/>
                </a:cubicBezTo>
                <a:cubicBezTo>
                  <a:pt x="548" y="502"/>
                  <a:pt x="553" y="504"/>
                  <a:pt x="557" y="505"/>
                </a:cubicBezTo>
                <a:cubicBezTo>
                  <a:pt x="561" y="507"/>
                  <a:pt x="565" y="510"/>
                  <a:pt x="569" y="513"/>
                </a:cubicBezTo>
                <a:cubicBezTo>
                  <a:pt x="575" y="517"/>
                  <a:pt x="579" y="522"/>
                  <a:pt x="583" y="527"/>
                </a:cubicBezTo>
                <a:cubicBezTo>
                  <a:pt x="588" y="533"/>
                  <a:pt x="591" y="539"/>
                  <a:pt x="594" y="545"/>
                </a:cubicBezTo>
                <a:cubicBezTo>
                  <a:pt x="596" y="550"/>
                  <a:pt x="598" y="555"/>
                  <a:pt x="599" y="561"/>
                </a:cubicBezTo>
                <a:cubicBezTo>
                  <a:pt x="599" y="566"/>
                  <a:pt x="599" y="571"/>
                  <a:pt x="599" y="575"/>
                </a:cubicBezTo>
                <a:cubicBezTo>
                  <a:pt x="598" y="581"/>
                  <a:pt x="596" y="587"/>
                  <a:pt x="594" y="593"/>
                </a:cubicBezTo>
                <a:cubicBezTo>
                  <a:pt x="591" y="600"/>
                  <a:pt x="586" y="607"/>
                  <a:pt x="581" y="614"/>
                </a:cubicBezTo>
                <a:cubicBezTo>
                  <a:pt x="571" y="627"/>
                  <a:pt x="559" y="638"/>
                  <a:pt x="546" y="648"/>
                </a:cubicBezTo>
                <a:cubicBezTo>
                  <a:pt x="533" y="658"/>
                  <a:pt x="519" y="667"/>
                  <a:pt x="504" y="675"/>
                </a:cubicBezTo>
                <a:cubicBezTo>
                  <a:pt x="489" y="683"/>
                  <a:pt x="473" y="691"/>
                  <a:pt x="457" y="698"/>
                </a:cubicBezTo>
                <a:cubicBezTo>
                  <a:pt x="441" y="704"/>
                  <a:pt x="425" y="710"/>
                  <a:pt x="409" y="715"/>
                </a:cubicBezTo>
                <a:cubicBezTo>
                  <a:pt x="396" y="719"/>
                  <a:pt x="383" y="722"/>
                  <a:pt x="369" y="724"/>
                </a:cubicBezTo>
                <a:cubicBezTo>
                  <a:pt x="369" y="725"/>
                  <a:pt x="368" y="725"/>
                  <a:pt x="367" y="725"/>
                </a:cubicBezTo>
                <a:cubicBezTo>
                  <a:pt x="370" y="723"/>
                  <a:pt x="372" y="721"/>
                  <a:pt x="375" y="720"/>
                </a:cubicBezTo>
                <a:cubicBezTo>
                  <a:pt x="384" y="714"/>
                  <a:pt x="393" y="708"/>
                  <a:pt x="401" y="701"/>
                </a:cubicBezTo>
                <a:cubicBezTo>
                  <a:pt x="411" y="695"/>
                  <a:pt x="419" y="688"/>
                  <a:pt x="428" y="681"/>
                </a:cubicBezTo>
                <a:cubicBezTo>
                  <a:pt x="437" y="674"/>
                  <a:pt x="446" y="666"/>
                  <a:pt x="454" y="659"/>
                </a:cubicBezTo>
                <a:cubicBezTo>
                  <a:pt x="462" y="651"/>
                  <a:pt x="470" y="644"/>
                  <a:pt x="478" y="636"/>
                </a:cubicBezTo>
                <a:cubicBezTo>
                  <a:pt x="486" y="628"/>
                  <a:pt x="493" y="620"/>
                  <a:pt x="501" y="611"/>
                </a:cubicBezTo>
                <a:cubicBezTo>
                  <a:pt x="515" y="594"/>
                  <a:pt x="528" y="577"/>
                  <a:pt x="540" y="558"/>
                </a:cubicBezTo>
                <a:cubicBezTo>
                  <a:pt x="541" y="556"/>
                  <a:pt x="540" y="553"/>
                  <a:pt x="538" y="552"/>
                </a:cubicBezTo>
                <a:cubicBezTo>
                  <a:pt x="538" y="551"/>
                  <a:pt x="537" y="551"/>
                  <a:pt x="536" y="551"/>
                </a:cubicBezTo>
                <a:cubicBezTo>
                  <a:pt x="534" y="551"/>
                  <a:pt x="533" y="552"/>
                  <a:pt x="532" y="553"/>
                </a:cubicBezTo>
                <a:cubicBezTo>
                  <a:pt x="528" y="560"/>
                  <a:pt x="523" y="566"/>
                  <a:pt x="519" y="572"/>
                </a:cubicBezTo>
                <a:cubicBezTo>
                  <a:pt x="508" y="586"/>
                  <a:pt x="496" y="598"/>
                  <a:pt x="484" y="610"/>
                </a:cubicBezTo>
                <a:cubicBezTo>
                  <a:pt x="478" y="616"/>
                  <a:pt x="471" y="622"/>
                  <a:pt x="465" y="628"/>
                </a:cubicBezTo>
                <a:cubicBezTo>
                  <a:pt x="458" y="633"/>
                  <a:pt x="452" y="638"/>
                  <a:pt x="445" y="643"/>
                </a:cubicBezTo>
                <a:cubicBezTo>
                  <a:pt x="437" y="650"/>
                  <a:pt x="429" y="656"/>
                  <a:pt x="420" y="662"/>
                </a:cubicBezTo>
                <a:cubicBezTo>
                  <a:pt x="411" y="669"/>
                  <a:pt x="401" y="676"/>
                  <a:pt x="392" y="682"/>
                </a:cubicBezTo>
                <a:cubicBezTo>
                  <a:pt x="383" y="688"/>
                  <a:pt x="373" y="695"/>
                  <a:pt x="364" y="701"/>
                </a:cubicBezTo>
                <a:cubicBezTo>
                  <a:pt x="357" y="705"/>
                  <a:pt x="350" y="710"/>
                  <a:pt x="343" y="715"/>
                </a:cubicBezTo>
                <a:cubicBezTo>
                  <a:pt x="345" y="712"/>
                  <a:pt x="346" y="708"/>
                  <a:pt x="347" y="705"/>
                </a:cubicBezTo>
                <a:cubicBezTo>
                  <a:pt x="347" y="705"/>
                  <a:pt x="347" y="705"/>
                  <a:pt x="347" y="705"/>
                </a:cubicBezTo>
                <a:cubicBezTo>
                  <a:pt x="356" y="686"/>
                  <a:pt x="366" y="667"/>
                  <a:pt x="376" y="648"/>
                </a:cubicBezTo>
                <a:close/>
                <a:moveTo>
                  <a:pt x="395" y="945"/>
                </a:moveTo>
                <a:cubicBezTo>
                  <a:pt x="412" y="906"/>
                  <a:pt x="435" y="869"/>
                  <a:pt x="461" y="836"/>
                </a:cubicBezTo>
                <a:cubicBezTo>
                  <a:pt x="483" y="807"/>
                  <a:pt x="507" y="781"/>
                  <a:pt x="536" y="758"/>
                </a:cubicBezTo>
                <a:cubicBezTo>
                  <a:pt x="550" y="747"/>
                  <a:pt x="566" y="737"/>
                  <a:pt x="583" y="730"/>
                </a:cubicBezTo>
                <a:cubicBezTo>
                  <a:pt x="592" y="726"/>
                  <a:pt x="601" y="723"/>
                  <a:pt x="610" y="722"/>
                </a:cubicBezTo>
                <a:cubicBezTo>
                  <a:pt x="618" y="721"/>
                  <a:pt x="625" y="721"/>
                  <a:pt x="632" y="722"/>
                </a:cubicBezTo>
                <a:cubicBezTo>
                  <a:pt x="637" y="722"/>
                  <a:pt x="642" y="724"/>
                  <a:pt x="647" y="726"/>
                </a:cubicBezTo>
                <a:cubicBezTo>
                  <a:pt x="652" y="728"/>
                  <a:pt x="657" y="731"/>
                  <a:pt x="661" y="734"/>
                </a:cubicBezTo>
                <a:cubicBezTo>
                  <a:pt x="667" y="738"/>
                  <a:pt x="672" y="744"/>
                  <a:pt x="676" y="749"/>
                </a:cubicBezTo>
                <a:cubicBezTo>
                  <a:pt x="681" y="755"/>
                  <a:pt x="685" y="761"/>
                  <a:pt x="688" y="768"/>
                </a:cubicBezTo>
                <a:cubicBezTo>
                  <a:pt x="690" y="773"/>
                  <a:pt x="691" y="779"/>
                  <a:pt x="692" y="785"/>
                </a:cubicBezTo>
                <a:cubicBezTo>
                  <a:pt x="693" y="790"/>
                  <a:pt x="693" y="796"/>
                  <a:pt x="692" y="801"/>
                </a:cubicBezTo>
                <a:cubicBezTo>
                  <a:pt x="691" y="808"/>
                  <a:pt x="689" y="816"/>
                  <a:pt x="686" y="823"/>
                </a:cubicBezTo>
                <a:cubicBezTo>
                  <a:pt x="681" y="833"/>
                  <a:pt x="675" y="843"/>
                  <a:pt x="668" y="852"/>
                </a:cubicBezTo>
                <a:cubicBezTo>
                  <a:pt x="654" y="870"/>
                  <a:pt x="637" y="885"/>
                  <a:pt x="620" y="899"/>
                </a:cubicBezTo>
                <a:cubicBezTo>
                  <a:pt x="585" y="926"/>
                  <a:pt x="546" y="948"/>
                  <a:pt x="505" y="965"/>
                </a:cubicBezTo>
                <a:cubicBezTo>
                  <a:pt x="493" y="970"/>
                  <a:pt x="481" y="975"/>
                  <a:pt x="469" y="978"/>
                </a:cubicBezTo>
                <a:cubicBezTo>
                  <a:pt x="464" y="980"/>
                  <a:pt x="459" y="981"/>
                  <a:pt x="454" y="982"/>
                </a:cubicBezTo>
                <a:cubicBezTo>
                  <a:pt x="448" y="984"/>
                  <a:pt x="442" y="985"/>
                  <a:pt x="435" y="986"/>
                </a:cubicBezTo>
                <a:cubicBezTo>
                  <a:pt x="446" y="981"/>
                  <a:pt x="456" y="975"/>
                  <a:pt x="465" y="969"/>
                </a:cubicBezTo>
                <a:cubicBezTo>
                  <a:pt x="488" y="954"/>
                  <a:pt x="508" y="937"/>
                  <a:pt x="527" y="918"/>
                </a:cubicBezTo>
                <a:cubicBezTo>
                  <a:pt x="546" y="900"/>
                  <a:pt x="564" y="880"/>
                  <a:pt x="580" y="859"/>
                </a:cubicBezTo>
                <a:cubicBezTo>
                  <a:pt x="596" y="839"/>
                  <a:pt x="609" y="817"/>
                  <a:pt x="620" y="794"/>
                </a:cubicBezTo>
                <a:cubicBezTo>
                  <a:pt x="623" y="789"/>
                  <a:pt x="625" y="784"/>
                  <a:pt x="627" y="779"/>
                </a:cubicBezTo>
                <a:cubicBezTo>
                  <a:pt x="628" y="777"/>
                  <a:pt x="628" y="774"/>
                  <a:pt x="626" y="773"/>
                </a:cubicBezTo>
                <a:cubicBezTo>
                  <a:pt x="625" y="773"/>
                  <a:pt x="624" y="772"/>
                  <a:pt x="623" y="772"/>
                </a:cubicBezTo>
                <a:cubicBezTo>
                  <a:pt x="622" y="772"/>
                  <a:pt x="620" y="773"/>
                  <a:pt x="620" y="775"/>
                </a:cubicBezTo>
                <a:cubicBezTo>
                  <a:pt x="608" y="800"/>
                  <a:pt x="593" y="824"/>
                  <a:pt x="576" y="847"/>
                </a:cubicBezTo>
                <a:cubicBezTo>
                  <a:pt x="557" y="872"/>
                  <a:pt x="535" y="894"/>
                  <a:pt x="510" y="914"/>
                </a:cubicBezTo>
                <a:cubicBezTo>
                  <a:pt x="491" y="928"/>
                  <a:pt x="472" y="940"/>
                  <a:pt x="452" y="952"/>
                </a:cubicBezTo>
                <a:cubicBezTo>
                  <a:pt x="433" y="962"/>
                  <a:pt x="414" y="972"/>
                  <a:pt x="394" y="981"/>
                </a:cubicBezTo>
                <a:cubicBezTo>
                  <a:pt x="390" y="981"/>
                  <a:pt x="387" y="980"/>
                  <a:pt x="383" y="980"/>
                </a:cubicBezTo>
                <a:cubicBezTo>
                  <a:pt x="386" y="968"/>
                  <a:pt x="391" y="956"/>
                  <a:pt x="395" y="945"/>
                </a:cubicBezTo>
                <a:close/>
                <a:moveTo>
                  <a:pt x="1122" y="1563"/>
                </a:moveTo>
                <a:cubicBezTo>
                  <a:pt x="1114" y="1561"/>
                  <a:pt x="1106" y="1560"/>
                  <a:pt x="1097" y="1560"/>
                </a:cubicBezTo>
                <a:cubicBezTo>
                  <a:pt x="1092" y="1560"/>
                  <a:pt x="1086" y="1560"/>
                  <a:pt x="1081" y="1561"/>
                </a:cubicBezTo>
                <a:cubicBezTo>
                  <a:pt x="1068" y="1563"/>
                  <a:pt x="1055" y="1569"/>
                  <a:pt x="1043" y="1577"/>
                </a:cubicBezTo>
                <a:cubicBezTo>
                  <a:pt x="1030" y="1585"/>
                  <a:pt x="1018" y="1596"/>
                  <a:pt x="1008" y="1607"/>
                </a:cubicBezTo>
                <a:cubicBezTo>
                  <a:pt x="983" y="1634"/>
                  <a:pt x="964" y="1666"/>
                  <a:pt x="948" y="1698"/>
                </a:cubicBezTo>
                <a:cubicBezTo>
                  <a:pt x="930" y="1734"/>
                  <a:pt x="917" y="1771"/>
                  <a:pt x="908" y="1810"/>
                </a:cubicBezTo>
                <a:cubicBezTo>
                  <a:pt x="904" y="1826"/>
                  <a:pt x="901" y="1843"/>
                  <a:pt x="899" y="1860"/>
                </a:cubicBezTo>
                <a:cubicBezTo>
                  <a:pt x="897" y="1876"/>
                  <a:pt x="896" y="1891"/>
                  <a:pt x="896" y="1907"/>
                </a:cubicBezTo>
                <a:cubicBezTo>
                  <a:pt x="896" y="1920"/>
                  <a:pt x="898" y="1934"/>
                  <a:pt x="901" y="1948"/>
                </a:cubicBezTo>
                <a:cubicBezTo>
                  <a:pt x="892" y="1941"/>
                  <a:pt x="883" y="1934"/>
                  <a:pt x="874" y="1928"/>
                </a:cubicBezTo>
                <a:cubicBezTo>
                  <a:pt x="823" y="1888"/>
                  <a:pt x="777" y="1844"/>
                  <a:pt x="734" y="1796"/>
                </a:cubicBezTo>
                <a:cubicBezTo>
                  <a:pt x="735" y="1796"/>
                  <a:pt x="736" y="1796"/>
                  <a:pt x="736" y="1796"/>
                </a:cubicBezTo>
                <a:cubicBezTo>
                  <a:pt x="744" y="1794"/>
                  <a:pt x="753" y="1791"/>
                  <a:pt x="761" y="1788"/>
                </a:cubicBezTo>
                <a:cubicBezTo>
                  <a:pt x="774" y="1783"/>
                  <a:pt x="786" y="1777"/>
                  <a:pt x="798" y="1770"/>
                </a:cubicBezTo>
                <a:cubicBezTo>
                  <a:pt x="811" y="1762"/>
                  <a:pt x="823" y="1752"/>
                  <a:pt x="834" y="1743"/>
                </a:cubicBezTo>
                <a:cubicBezTo>
                  <a:pt x="863" y="1718"/>
                  <a:pt x="890" y="1690"/>
                  <a:pt x="914" y="1660"/>
                </a:cubicBezTo>
                <a:cubicBezTo>
                  <a:pt x="940" y="1627"/>
                  <a:pt x="964" y="1592"/>
                  <a:pt x="979" y="1553"/>
                </a:cubicBezTo>
                <a:cubicBezTo>
                  <a:pt x="986" y="1536"/>
                  <a:pt x="991" y="1519"/>
                  <a:pt x="993" y="1501"/>
                </a:cubicBezTo>
                <a:cubicBezTo>
                  <a:pt x="994" y="1485"/>
                  <a:pt x="993" y="1468"/>
                  <a:pt x="987" y="1453"/>
                </a:cubicBezTo>
                <a:cubicBezTo>
                  <a:pt x="984" y="1445"/>
                  <a:pt x="980" y="1438"/>
                  <a:pt x="975" y="1431"/>
                </a:cubicBezTo>
                <a:cubicBezTo>
                  <a:pt x="969" y="1424"/>
                  <a:pt x="963" y="1417"/>
                  <a:pt x="955" y="1412"/>
                </a:cubicBezTo>
                <a:cubicBezTo>
                  <a:pt x="942" y="1402"/>
                  <a:pt x="926" y="1394"/>
                  <a:pt x="909" y="1390"/>
                </a:cubicBezTo>
                <a:cubicBezTo>
                  <a:pt x="901" y="1388"/>
                  <a:pt x="893" y="1387"/>
                  <a:pt x="885" y="1387"/>
                </a:cubicBezTo>
                <a:cubicBezTo>
                  <a:pt x="878" y="1387"/>
                  <a:pt x="872" y="1387"/>
                  <a:pt x="865" y="1388"/>
                </a:cubicBezTo>
                <a:cubicBezTo>
                  <a:pt x="851" y="1391"/>
                  <a:pt x="838" y="1397"/>
                  <a:pt x="827" y="1405"/>
                </a:cubicBezTo>
                <a:cubicBezTo>
                  <a:pt x="800" y="1423"/>
                  <a:pt x="780" y="1450"/>
                  <a:pt x="764" y="1478"/>
                </a:cubicBezTo>
                <a:cubicBezTo>
                  <a:pt x="745" y="1510"/>
                  <a:pt x="731" y="1546"/>
                  <a:pt x="721" y="1581"/>
                </a:cubicBezTo>
                <a:cubicBezTo>
                  <a:pt x="710" y="1617"/>
                  <a:pt x="703" y="1654"/>
                  <a:pt x="699" y="1691"/>
                </a:cubicBezTo>
                <a:cubicBezTo>
                  <a:pt x="697" y="1711"/>
                  <a:pt x="696" y="1733"/>
                  <a:pt x="698" y="1753"/>
                </a:cubicBezTo>
                <a:cubicBezTo>
                  <a:pt x="694" y="1749"/>
                  <a:pt x="690" y="1744"/>
                  <a:pt x="686" y="1739"/>
                </a:cubicBezTo>
                <a:cubicBezTo>
                  <a:pt x="650" y="1691"/>
                  <a:pt x="616" y="1641"/>
                  <a:pt x="586" y="1589"/>
                </a:cubicBezTo>
                <a:cubicBezTo>
                  <a:pt x="579" y="1575"/>
                  <a:pt x="571" y="1561"/>
                  <a:pt x="564" y="1547"/>
                </a:cubicBezTo>
                <a:cubicBezTo>
                  <a:pt x="564" y="1546"/>
                  <a:pt x="564" y="1545"/>
                  <a:pt x="564" y="1544"/>
                </a:cubicBezTo>
                <a:cubicBezTo>
                  <a:pt x="564" y="1544"/>
                  <a:pt x="564" y="1543"/>
                  <a:pt x="564" y="1542"/>
                </a:cubicBezTo>
                <a:cubicBezTo>
                  <a:pt x="569" y="1542"/>
                  <a:pt x="575" y="1543"/>
                  <a:pt x="580" y="1542"/>
                </a:cubicBezTo>
                <a:cubicBezTo>
                  <a:pt x="595" y="1542"/>
                  <a:pt x="610" y="1540"/>
                  <a:pt x="625" y="1536"/>
                </a:cubicBezTo>
                <a:cubicBezTo>
                  <a:pt x="654" y="1529"/>
                  <a:pt x="681" y="1515"/>
                  <a:pt x="706" y="1498"/>
                </a:cubicBezTo>
                <a:cubicBezTo>
                  <a:pt x="714" y="1492"/>
                  <a:pt x="723" y="1486"/>
                  <a:pt x="731" y="1479"/>
                </a:cubicBezTo>
                <a:cubicBezTo>
                  <a:pt x="735" y="1475"/>
                  <a:pt x="739" y="1471"/>
                  <a:pt x="743" y="1466"/>
                </a:cubicBezTo>
                <a:cubicBezTo>
                  <a:pt x="754" y="1454"/>
                  <a:pt x="764" y="1442"/>
                  <a:pt x="773" y="1429"/>
                </a:cubicBezTo>
                <a:cubicBezTo>
                  <a:pt x="794" y="1398"/>
                  <a:pt x="812" y="1365"/>
                  <a:pt x="826" y="1330"/>
                </a:cubicBezTo>
                <a:cubicBezTo>
                  <a:pt x="833" y="1313"/>
                  <a:pt x="839" y="1296"/>
                  <a:pt x="843" y="1279"/>
                </a:cubicBezTo>
                <a:cubicBezTo>
                  <a:pt x="847" y="1263"/>
                  <a:pt x="849" y="1247"/>
                  <a:pt x="848" y="1231"/>
                </a:cubicBezTo>
                <a:cubicBezTo>
                  <a:pt x="847" y="1217"/>
                  <a:pt x="844" y="1202"/>
                  <a:pt x="837" y="1190"/>
                </a:cubicBezTo>
                <a:cubicBezTo>
                  <a:pt x="833" y="1185"/>
                  <a:pt x="829" y="1180"/>
                  <a:pt x="823" y="1176"/>
                </a:cubicBezTo>
                <a:cubicBezTo>
                  <a:pt x="817" y="1171"/>
                  <a:pt x="811" y="1167"/>
                  <a:pt x="803" y="1164"/>
                </a:cubicBezTo>
                <a:cubicBezTo>
                  <a:pt x="796" y="1161"/>
                  <a:pt x="787" y="1160"/>
                  <a:pt x="779" y="1159"/>
                </a:cubicBezTo>
                <a:cubicBezTo>
                  <a:pt x="775" y="1159"/>
                  <a:pt x="770" y="1158"/>
                  <a:pt x="766" y="1158"/>
                </a:cubicBezTo>
                <a:cubicBezTo>
                  <a:pt x="761" y="1158"/>
                  <a:pt x="757" y="1159"/>
                  <a:pt x="752" y="1159"/>
                </a:cubicBezTo>
                <a:cubicBezTo>
                  <a:pt x="734" y="1161"/>
                  <a:pt x="717" y="1167"/>
                  <a:pt x="701" y="1176"/>
                </a:cubicBezTo>
                <a:cubicBezTo>
                  <a:pt x="683" y="1186"/>
                  <a:pt x="668" y="1198"/>
                  <a:pt x="654" y="1212"/>
                </a:cubicBezTo>
                <a:cubicBezTo>
                  <a:pt x="639" y="1227"/>
                  <a:pt x="625" y="1244"/>
                  <a:pt x="613" y="1261"/>
                </a:cubicBezTo>
                <a:cubicBezTo>
                  <a:pt x="587" y="1298"/>
                  <a:pt x="568" y="1340"/>
                  <a:pt x="554" y="1383"/>
                </a:cubicBezTo>
                <a:cubicBezTo>
                  <a:pt x="544" y="1412"/>
                  <a:pt x="538" y="1443"/>
                  <a:pt x="536" y="1474"/>
                </a:cubicBezTo>
                <a:cubicBezTo>
                  <a:pt x="535" y="1479"/>
                  <a:pt x="535" y="1485"/>
                  <a:pt x="535" y="1490"/>
                </a:cubicBezTo>
                <a:cubicBezTo>
                  <a:pt x="524" y="1468"/>
                  <a:pt x="514" y="1446"/>
                  <a:pt x="505" y="1423"/>
                </a:cubicBezTo>
                <a:cubicBezTo>
                  <a:pt x="483" y="1371"/>
                  <a:pt x="463" y="1318"/>
                  <a:pt x="446" y="1264"/>
                </a:cubicBezTo>
                <a:cubicBezTo>
                  <a:pt x="447" y="1263"/>
                  <a:pt x="447" y="1262"/>
                  <a:pt x="447" y="1261"/>
                </a:cubicBezTo>
                <a:lnTo>
                  <a:pt x="447" y="1261"/>
                </a:lnTo>
                <a:cubicBezTo>
                  <a:pt x="451" y="1261"/>
                  <a:pt x="454" y="1261"/>
                  <a:pt x="458" y="1261"/>
                </a:cubicBezTo>
                <a:cubicBezTo>
                  <a:pt x="466" y="1260"/>
                  <a:pt x="474" y="1259"/>
                  <a:pt x="483" y="1257"/>
                </a:cubicBezTo>
                <a:cubicBezTo>
                  <a:pt x="498" y="1255"/>
                  <a:pt x="512" y="1250"/>
                  <a:pt x="527" y="1246"/>
                </a:cubicBezTo>
                <a:cubicBezTo>
                  <a:pt x="540" y="1242"/>
                  <a:pt x="553" y="1237"/>
                  <a:pt x="565" y="1232"/>
                </a:cubicBezTo>
                <a:cubicBezTo>
                  <a:pt x="571" y="1230"/>
                  <a:pt x="576" y="1227"/>
                  <a:pt x="582" y="1225"/>
                </a:cubicBezTo>
                <a:cubicBezTo>
                  <a:pt x="609" y="1211"/>
                  <a:pt x="634" y="1194"/>
                  <a:pt x="658" y="1176"/>
                </a:cubicBezTo>
                <a:cubicBezTo>
                  <a:pt x="686" y="1155"/>
                  <a:pt x="713" y="1131"/>
                  <a:pt x="735" y="1103"/>
                </a:cubicBezTo>
                <a:cubicBezTo>
                  <a:pt x="754" y="1079"/>
                  <a:pt x="771" y="1051"/>
                  <a:pt x="771" y="1020"/>
                </a:cubicBezTo>
                <a:cubicBezTo>
                  <a:pt x="772" y="1005"/>
                  <a:pt x="768" y="991"/>
                  <a:pt x="760" y="979"/>
                </a:cubicBezTo>
                <a:cubicBezTo>
                  <a:pt x="751" y="965"/>
                  <a:pt x="738" y="954"/>
                  <a:pt x="723" y="945"/>
                </a:cubicBezTo>
                <a:cubicBezTo>
                  <a:pt x="716" y="941"/>
                  <a:pt x="709" y="937"/>
                  <a:pt x="701" y="935"/>
                </a:cubicBezTo>
                <a:cubicBezTo>
                  <a:pt x="693" y="932"/>
                  <a:pt x="686" y="931"/>
                  <a:pt x="678" y="930"/>
                </a:cubicBezTo>
                <a:cubicBezTo>
                  <a:pt x="675" y="930"/>
                  <a:pt x="671" y="930"/>
                  <a:pt x="668" y="930"/>
                </a:cubicBezTo>
                <a:cubicBezTo>
                  <a:pt x="657" y="930"/>
                  <a:pt x="646" y="931"/>
                  <a:pt x="636" y="935"/>
                </a:cubicBezTo>
                <a:cubicBezTo>
                  <a:pt x="621" y="939"/>
                  <a:pt x="608" y="946"/>
                  <a:pt x="595" y="955"/>
                </a:cubicBezTo>
                <a:cubicBezTo>
                  <a:pt x="581" y="964"/>
                  <a:pt x="568" y="975"/>
                  <a:pt x="557" y="987"/>
                </a:cubicBezTo>
                <a:cubicBezTo>
                  <a:pt x="531" y="1014"/>
                  <a:pt x="510" y="1044"/>
                  <a:pt x="491" y="1076"/>
                </a:cubicBezTo>
                <a:cubicBezTo>
                  <a:pt x="473" y="1108"/>
                  <a:pt x="458" y="1141"/>
                  <a:pt x="447" y="1176"/>
                </a:cubicBezTo>
                <a:cubicBezTo>
                  <a:pt x="442" y="1190"/>
                  <a:pt x="438" y="1206"/>
                  <a:pt x="435" y="1221"/>
                </a:cubicBezTo>
                <a:cubicBezTo>
                  <a:pt x="435" y="1223"/>
                  <a:pt x="435" y="1225"/>
                  <a:pt x="435" y="1227"/>
                </a:cubicBezTo>
                <a:cubicBezTo>
                  <a:pt x="433" y="1223"/>
                  <a:pt x="432" y="1219"/>
                  <a:pt x="431" y="1215"/>
                </a:cubicBezTo>
                <a:cubicBezTo>
                  <a:pt x="431" y="1215"/>
                  <a:pt x="431" y="1214"/>
                  <a:pt x="431" y="1214"/>
                </a:cubicBezTo>
                <a:cubicBezTo>
                  <a:pt x="431" y="1212"/>
                  <a:pt x="430" y="1209"/>
                  <a:pt x="429" y="1208"/>
                </a:cubicBezTo>
                <a:cubicBezTo>
                  <a:pt x="410" y="1142"/>
                  <a:pt x="394" y="1076"/>
                  <a:pt x="380" y="1010"/>
                </a:cubicBezTo>
                <a:cubicBezTo>
                  <a:pt x="380" y="1010"/>
                  <a:pt x="381" y="1010"/>
                  <a:pt x="381" y="1010"/>
                </a:cubicBezTo>
                <a:cubicBezTo>
                  <a:pt x="383" y="1010"/>
                  <a:pt x="385" y="1011"/>
                  <a:pt x="387" y="1011"/>
                </a:cubicBezTo>
                <a:cubicBezTo>
                  <a:pt x="389" y="1011"/>
                  <a:pt x="391" y="1012"/>
                  <a:pt x="393" y="1012"/>
                </a:cubicBezTo>
                <a:cubicBezTo>
                  <a:pt x="397" y="1012"/>
                  <a:pt x="400" y="1012"/>
                  <a:pt x="404" y="1012"/>
                </a:cubicBezTo>
                <a:cubicBezTo>
                  <a:pt x="412" y="1012"/>
                  <a:pt x="420" y="1010"/>
                  <a:pt x="428" y="1009"/>
                </a:cubicBezTo>
                <a:cubicBezTo>
                  <a:pt x="435" y="1008"/>
                  <a:pt x="442" y="1006"/>
                  <a:pt x="449" y="1004"/>
                </a:cubicBezTo>
                <a:cubicBezTo>
                  <a:pt x="453" y="1004"/>
                  <a:pt x="456" y="1003"/>
                  <a:pt x="460" y="1002"/>
                </a:cubicBezTo>
                <a:cubicBezTo>
                  <a:pt x="472" y="999"/>
                  <a:pt x="485" y="994"/>
                  <a:pt x="497" y="990"/>
                </a:cubicBezTo>
                <a:cubicBezTo>
                  <a:pt x="530" y="977"/>
                  <a:pt x="561" y="960"/>
                  <a:pt x="591" y="941"/>
                </a:cubicBezTo>
                <a:cubicBezTo>
                  <a:pt x="607" y="931"/>
                  <a:pt x="622" y="920"/>
                  <a:pt x="637" y="908"/>
                </a:cubicBezTo>
                <a:cubicBezTo>
                  <a:pt x="650" y="897"/>
                  <a:pt x="663" y="885"/>
                  <a:pt x="674" y="872"/>
                </a:cubicBezTo>
                <a:cubicBezTo>
                  <a:pt x="694" y="849"/>
                  <a:pt x="711" y="821"/>
                  <a:pt x="709" y="790"/>
                </a:cubicBezTo>
                <a:cubicBezTo>
                  <a:pt x="709" y="775"/>
                  <a:pt x="704" y="760"/>
                  <a:pt x="695" y="748"/>
                </a:cubicBezTo>
                <a:cubicBezTo>
                  <a:pt x="687" y="736"/>
                  <a:pt x="677" y="725"/>
                  <a:pt x="665" y="718"/>
                </a:cubicBezTo>
                <a:cubicBezTo>
                  <a:pt x="655" y="711"/>
                  <a:pt x="643" y="707"/>
                  <a:pt x="631" y="706"/>
                </a:cubicBezTo>
                <a:cubicBezTo>
                  <a:pt x="628" y="706"/>
                  <a:pt x="625" y="705"/>
                  <a:pt x="622" y="705"/>
                </a:cubicBezTo>
                <a:cubicBezTo>
                  <a:pt x="613" y="705"/>
                  <a:pt x="603" y="707"/>
                  <a:pt x="594" y="710"/>
                </a:cubicBezTo>
                <a:cubicBezTo>
                  <a:pt x="581" y="713"/>
                  <a:pt x="568" y="719"/>
                  <a:pt x="556" y="726"/>
                </a:cubicBezTo>
                <a:cubicBezTo>
                  <a:pt x="543" y="734"/>
                  <a:pt x="530" y="743"/>
                  <a:pt x="519" y="753"/>
                </a:cubicBezTo>
                <a:cubicBezTo>
                  <a:pt x="492" y="775"/>
                  <a:pt x="469" y="800"/>
                  <a:pt x="449" y="827"/>
                </a:cubicBezTo>
                <a:cubicBezTo>
                  <a:pt x="428" y="854"/>
                  <a:pt x="410" y="882"/>
                  <a:pt x="395" y="912"/>
                </a:cubicBezTo>
                <a:cubicBezTo>
                  <a:pt x="388" y="925"/>
                  <a:pt x="382" y="939"/>
                  <a:pt x="376" y="953"/>
                </a:cubicBezTo>
                <a:cubicBezTo>
                  <a:pt x="375" y="958"/>
                  <a:pt x="373" y="963"/>
                  <a:pt x="372" y="967"/>
                </a:cubicBezTo>
                <a:cubicBezTo>
                  <a:pt x="363" y="923"/>
                  <a:pt x="356" y="878"/>
                  <a:pt x="350" y="833"/>
                </a:cubicBezTo>
                <a:cubicBezTo>
                  <a:pt x="349" y="827"/>
                  <a:pt x="349" y="821"/>
                  <a:pt x="348" y="815"/>
                </a:cubicBezTo>
                <a:cubicBezTo>
                  <a:pt x="348" y="813"/>
                  <a:pt x="349" y="812"/>
                  <a:pt x="348" y="810"/>
                </a:cubicBezTo>
                <a:cubicBezTo>
                  <a:pt x="348" y="805"/>
                  <a:pt x="347" y="801"/>
                  <a:pt x="346" y="797"/>
                </a:cubicBezTo>
                <a:cubicBezTo>
                  <a:pt x="344" y="780"/>
                  <a:pt x="342" y="764"/>
                  <a:pt x="340" y="748"/>
                </a:cubicBezTo>
                <a:cubicBezTo>
                  <a:pt x="351" y="748"/>
                  <a:pt x="361" y="748"/>
                  <a:pt x="372" y="746"/>
                </a:cubicBezTo>
                <a:cubicBezTo>
                  <a:pt x="378" y="746"/>
                  <a:pt x="383" y="745"/>
                  <a:pt x="389" y="743"/>
                </a:cubicBezTo>
                <a:cubicBezTo>
                  <a:pt x="403" y="740"/>
                  <a:pt x="416" y="736"/>
                  <a:pt x="430" y="731"/>
                </a:cubicBezTo>
                <a:cubicBezTo>
                  <a:pt x="463" y="719"/>
                  <a:pt x="495" y="704"/>
                  <a:pt x="525" y="685"/>
                </a:cubicBezTo>
                <a:cubicBezTo>
                  <a:pt x="540" y="676"/>
                  <a:pt x="554" y="665"/>
                  <a:pt x="568" y="654"/>
                </a:cubicBezTo>
                <a:cubicBezTo>
                  <a:pt x="580" y="643"/>
                  <a:pt x="591" y="632"/>
                  <a:pt x="599" y="619"/>
                </a:cubicBezTo>
                <a:cubicBezTo>
                  <a:pt x="607" y="607"/>
                  <a:pt x="613" y="594"/>
                  <a:pt x="615" y="580"/>
                </a:cubicBezTo>
                <a:cubicBezTo>
                  <a:pt x="616" y="577"/>
                  <a:pt x="616" y="573"/>
                  <a:pt x="616" y="570"/>
                </a:cubicBezTo>
                <a:cubicBezTo>
                  <a:pt x="616" y="566"/>
                  <a:pt x="616" y="562"/>
                  <a:pt x="615" y="558"/>
                </a:cubicBezTo>
                <a:cubicBezTo>
                  <a:pt x="614" y="551"/>
                  <a:pt x="612" y="544"/>
                  <a:pt x="609" y="538"/>
                </a:cubicBezTo>
                <a:cubicBezTo>
                  <a:pt x="605" y="530"/>
                  <a:pt x="601" y="524"/>
                  <a:pt x="596" y="517"/>
                </a:cubicBezTo>
                <a:cubicBezTo>
                  <a:pt x="591" y="512"/>
                  <a:pt x="585" y="506"/>
                  <a:pt x="579" y="502"/>
                </a:cubicBezTo>
                <a:cubicBezTo>
                  <a:pt x="574" y="498"/>
                  <a:pt x="568" y="494"/>
                  <a:pt x="562" y="492"/>
                </a:cubicBezTo>
                <a:cubicBezTo>
                  <a:pt x="556" y="489"/>
                  <a:pt x="550" y="488"/>
                  <a:pt x="544" y="488"/>
                </a:cubicBezTo>
                <a:cubicBezTo>
                  <a:pt x="542" y="487"/>
                  <a:pt x="540" y="487"/>
                  <a:pt x="538" y="487"/>
                </a:cubicBezTo>
                <a:cubicBezTo>
                  <a:pt x="527" y="487"/>
                  <a:pt x="517" y="490"/>
                  <a:pt x="508" y="493"/>
                </a:cubicBezTo>
                <a:cubicBezTo>
                  <a:pt x="494" y="499"/>
                  <a:pt x="482" y="506"/>
                  <a:pt x="471" y="515"/>
                </a:cubicBezTo>
                <a:cubicBezTo>
                  <a:pt x="444" y="535"/>
                  <a:pt x="422" y="561"/>
                  <a:pt x="402" y="588"/>
                </a:cubicBezTo>
                <a:cubicBezTo>
                  <a:pt x="382" y="615"/>
                  <a:pt x="364" y="645"/>
                  <a:pt x="349" y="675"/>
                </a:cubicBezTo>
                <a:cubicBezTo>
                  <a:pt x="344" y="685"/>
                  <a:pt x="340" y="695"/>
                  <a:pt x="336" y="705"/>
                </a:cubicBezTo>
                <a:cubicBezTo>
                  <a:pt x="330" y="648"/>
                  <a:pt x="327" y="591"/>
                  <a:pt x="325" y="534"/>
                </a:cubicBezTo>
                <a:cubicBezTo>
                  <a:pt x="327" y="533"/>
                  <a:pt x="329" y="530"/>
                  <a:pt x="329" y="527"/>
                </a:cubicBezTo>
                <a:cubicBezTo>
                  <a:pt x="329" y="527"/>
                  <a:pt x="330" y="527"/>
                  <a:pt x="330" y="527"/>
                </a:cubicBezTo>
                <a:cubicBezTo>
                  <a:pt x="330" y="527"/>
                  <a:pt x="330" y="527"/>
                  <a:pt x="330" y="527"/>
                </a:cubicBezTo>
                <a:cubicBezTo>
                  <a:pt x="333" y="527"/>
                  <a:pt x="337" y="527"/>
                  <a:pt x="340" y="527"/>
                </a:cubicBezTo>
                <a:cubicBezTo>
                  <a:pt x="343" y="526"/>
                  <a:pt x="346" y="526"/>
                  <a:pt x="349" y="525"/>
                </a:cubicBezTo>
                <a:cubicBezTo>
                  <a:pt x="352" y="525"/>
                  <a:pt x="355" y="523"/>
                  <a:pt x="359" y="522"/>
                </a:cubicBezTo>
                <a:cubicBezTo>
                  <a:pt x="366" y="520"/>
                  <a:pt x="374" y="516"/>
                  <a:pt x="381" y="513"/>
                </a:cubicBezTo>
                <a:cubicBezTo>
                  <a:pt x="397" y="504"/>
                  <a:pt x="413" y="493"/>
                  <a:pt x="427" y="482"/>
                </a:cubicBezTo>
                <a:cubicBezTo>
                  <a:pt x="443" y="470"/>
                  <a:pt x="457" y="456"/>
                  <a:pt x="469" y="441"/>
                </a:cubicBezTo>
                <a:cubicBezTo>
                  <a:pt x="481" y="427"/>
                  <a:pt x="492" y="411"/>
                  <a:pt x="499" y="393"/>
                </a:cubicBezTo>
                <a:cubicBezTo>
                  <a:pt x="504" y="377"/>
                  <a:pt x="506" y="360"/>
                  <a:pt x="502" y="344"/>
                </a:cubicBezTo>
                <a:cubicBezTo>
                  <a:pt x="500" y="336"/>
                  <a:pt x="496" y="329"/>
                  <a:pt x="492" y="322"/>
                </a:cubicBezTo>
                <a:cubicBezTo>
                  <a:pt x="488" y="316"/>
                  <a:pt x="483" y="310"/>
                  <a:pt x="477" y="306"/>
                </a:cubicBezTo>
                <a:cubicBezTo>
                  <a:pt x="469" y="298"/>
                  <a:pt x="459" y="294"/>
                  <a:pt x="448" y="294"/>
                </a:cubicBezTo>
                <a:cubicBezTo>
                  <a:pt x="448" y="294"/>
                  <a:pt x="447" y="294"/>
                  <a:pt x="447" y="294"/>
                </a:cubicBezTo>
                <a:cubicBezTo>
                  <a:pt x="435" y="294"/>
                  <a:pt x="425" y="299"/>
                  <a:pt x="416" y="306"/>
                </a:cubicBezTo>
                <a:cubicBezTo>
                  <a:pt x="406" y="314"/>
                  <a:pt x="397" y="325"/>
                  <a:pt x="389" y="335"/>
                </a:cubicBezTo>
                <a:cubicBezTo>
                  <a:pt x="380" y="348"/>
                  <a:pt x="373" y="361"/>
                  <a:pt x="366" y="375"/>
                </a:cubicBezTo>
                <a:cubicBezTo>
                  <a:pt x="358" y="389"/>
                  <a:pt x="351" y="405"/>
                  <a:pt x="345" y="420"/>
                </a:cubicBezTo>
                <a:cubicBezTo>
                  <a:pt x="340" y="434"/>
                  <a:pt x="335" y="449"/>
                  <a:pt x="330" y="464"/>
                </a:cubicBezTo>
                <a:cubicBezTo>
                  <a:pt x="328" y="471"/>
                  <a:pt x="326" y="478"/>
                  <a:pt x="324" y="486"/>
                </a:cubicBezTo>
                <a:cubicBezTo>
                  <a:pt x="324" y="485"/>
                  <a:pt x="323" y="485"/>
                  <a:pt x="323" y="485"/>
                </a:cubicBezTo>
                <a:cubicBezTo>
                  <a:pt x="322" y="456"/>
                  <a:pt x="322" y="427"/>
                  <a:pt x="322" y="398"/>
                </a:cubicBezTo>
                <a:cubicBezTo>
                  <a:pt x="322" y="357"/>
                  <a:pt x="323" y="317"/>
                  <a:pt x="324" y="276"/>
                </a:cubicBezTo>
                <a:cubicBezTo>
                  <a:pt x="325" y="276"/>
                  <a:pt x="325" y="276"/>
                  <a:pt x="326" y="276"/>
                </a:cubicBezTo>
                <a:cubicBezTo>
                  <a:pt x="326" y="275"/>
                  <a:pt x="326" y="275"/>
                  <a:pt x="326" y="275"/>
                </a:cubicBezTo>
                <a:cubicBezTo>
                  <a:pt x="330" y="276"/>
                  <a:pt x="334" y="274"/>
                  <a:pt x="336" y="270"/>
                </a:cubicBezTo>
                <a:cubicBezTo>
                  <a:pt x="354" y="233"/>
                  <a:pt x="370" y="194"/>
                  <a:pt x="380" y="154"/>
                </a:cubicBezTo>
                <a:cubicBezTo>
                  <a:pt x="383" y="139"/>
                  <a:pt x="386" y="124"/>
                  <a:pt x="388" y="108"/>
                </a:cubicBezTo>
                <a:cubicBezTo>
                  <a:pt x="389" y="97"/>
                  <a:pt x="389" y="85"/>
                  <a:pt x="388" y="73"/>
                </a:cubicBezTo>
                <a:cubicBezTo>
                  <a:pt x="387" y="63"/>
                  <a:pt x="385" y="53"/>
                  <a:pt x="381" y="44"/>
                </a:cubicBezTo>
                <a:cubicBezTo>
                  <a:pt x="380" y="39"/>
                  <a:pt x="378" y="35"/>
                  <a:pt x="375" y="31"/>
                </a:cubicBezTo>
                <a:cubicBezTo>
                  <a:pt x="373" y="27"/>
                  <a:pt x="371" y="24"/>
                  <a:pt x="368" y="20"/>
                </a:cubicBezTo>
                <a:cubicBezTo>
                  <a:pt x="363" y="15"/>
                  <a:pt x="357" y="10"/>
                  <a:pt x="351" y="7"/>
                </a:cubicBezTo>
                <a:cubicBezTo>
                  <a:pt x="344" y="3"/>
                  <a:pt x="337" y="1"/>
                  <a:pt x="329" y="1"/>
                </a:cubicBezTo>
                <a:cubicBezTo>
                  <a:pt x="327" y="0"/>
                  <a:pt x="326" y="0"/>
                  <a:pt x="324" y="0"/>
                </a:cubicBezTo>
                <a:cubicBezTo>
                  <a:pt x="319" y="0"/>
                  <a:pt x="313" y="1"/>
                  <a:pt x="308" y="2"/>
                </a:cubicBezTo>
                <a:cubicBezTo>
                  <a:pt x="301" y="4"/>
                  <a:pt x="294" y="7"/>
                  <a:pt x="288" y="11"/>
                </a:cubicBezTo>
                <a:cubicBezTo>
                  <a:pt x="274" y="19"/>
                  <a:pt x="262" y="31"/>
                  <a:pt x="253" y="45"/>
                </a:cubicBezTo>
                <a:cubicBezTo>
                  <a:pt x="243" y="62"/>
                  <a:pt x="237" y="81"/>
                  <a:pt x="235" y="101"/>
                </a:cubicBezTo>
                <a:cubicBezTo>
                  <a:pt x="233" y="124"/>
                  <a:pt x="237" y="148"/>
                  <a:pt x="244" y="170"/>
                </a:cubicBezTo>
                <a:cubicBezTo>
                  <a:pt x="255" y="205"/>
                  <a:pt x="275" y="237"/>
                  <a:pt x="298" y="266"/>
                </a:cubicBezTo>
                <a:cubicBezTo>
                  <a:pt x="300" y="268"/>
                  <a:pt x="303" y="269"/>
                  <a:pt x="306" y="269"/>
                </a:cubicBezTo>
                <a:cubicBezTo>
                  <a:pt x="307" y="269"/>
                  <a:pt x="308" y="268"/>
                  <a:pt x="309" y="268"/>
                </a:cubicBezTo>
                <a:cubicBezTo>
                  <a:pt x="307" y="329"/>
                  <a:pt x="306" y="391"/>
                  <a:pt x="306" y="452"/>
                </a:cubicBezTo>
                <a:cubicBezTo>
                  <a:pt x="300" y="436"/>
                  <a:pt x="293" y="420"/>
                  <a:pt x="285" y="404"/>
                </a:cubicBezTo>
                <a:cubicBezTo>
                  <a:pt x="266" y="368"/>
                  <a:pt x="238" y="332"/>
                  <a:pt x="199" y="314"/>
                </a:cubicBezTo>
                <a:cubicBezTo>
                  <a:pt x="190" y="310"/>
                  <a:pt x="180" y="307"/>
                  <a:pt x="170" y="304"/>
                </a:cubicBezTo>
                <a:cubicBezTo>
                  <a:pt x="162" y="302"/>
                  <a:pt x="154" y="301"/>
                  <a:pt x="146" y="301"/>
                </a:cubicBezTo>
                <a:cubicBezTo>
                  <a:pt x="145" y="301"/>
                  <a:pt x="145" y="301"/>
                  <a:pt x="144" y="301"/>
                </a:cubicBezTo>
                <a:cubicBezTo>
                  <a:pt x="133" y="301"/>
                  <a:pt x="121" y="304"/>
                  <a:pt x="113" y="311"/>
                </a:cubicBezTo>
                <a:cubicBezTo>
                  <a:pt x="105" y="319"/>
                  <a:pt x="101" y="330"/>
                  <a:pt x="101" y="340"/>
                </a:cubicBezTo>
                <a:cubicBezTo>
                  <a:pt x="100" y="346"/>
                  <a:pt x="101" y="352"/>
                  <a:pt x="102" y="358"/>
                </a:cubicBezTo>
                <a:cubicBezTo>
                  <a:pt x="103" y="365"/>
                  <a:pt x="104" y="371"/>
                  <a:pt x="106" y="377"/>
                </a:cubicBezTo>
                <a:cubicBezTo>
                  <a:pt x="110" y="391"/>
                  <a:pt x="117" y="404"/>
                  <a:pt x="124" y="417"/>
                </a:cubicBezTo>
                <a:cubicBezTo>
                  <a:pt x="132" y="430"/>
                  <a:pt x="141" y="443"/>
                  <a:pt x="151" y="454"/>
                </a:cubicBezTo>
                <a:cubicBezTo>
                  <a:pt x="160" y="465"/>
                  <a:pt x="171" y="474"/>
                  <a:pt x="183" y="482"/>
                </a:cubicBezTo>
                <a:cubicBezTo>
                  <a:pt x="192" y="488"/>
                  <a:pt x="203" y="493"/>
                  <a:pt x="214" y="497"/>
                </a:cubicBezTo>
                <a:cubicBezTo>
                  <a:pt x="226" y="502"/>
                  <a:pt x="240" y="505"/>
                  <a:pt x="253" y="509"/>
                </a:cubicBezTo>
                <a:cubicBezTo>
                  <a:pt x="265" y="511"/>
                  <a:pt x="276" y="514"/>
                  <a:pt x="288" y="516"/>
                </a:cubicBezTo>
                <a:cubicBezTo>
                  <a:pt x="294" y="517"/>
                  <a:pt x="301" y="518"/>
                  <a:pt x="307" y="519"/>
                </a:cubicBezTo>
                <a:cubicBezTo>
                  <a:pt x="307" y="520"/>
                  <a:pt x="307" y="521"/>
                  <a:pt x="308" y="522"/>
                </a:cubicBezTo>
                <a:cubicBezTo>
                  <a:pt x="309" y="572"/>
                  <a:pt x="312" y="623"/>
                  <a:pt x="316" y="673"/>
                </a:cubicBezTo>
                <a:cubicBezTo>
                  <a:pt x="316" y="684"/>
                  <a:pt x="317" y="695"/>
                  <a:pt x="318" y="705"/>
                </a:cubicBezTo>
                <a:cubicBezTo>
                  <a:pt x="315" y="705"/>
                  <a:pt x="311" y="704"/>
                  <a:pt x="307" y="704"/>
                </a:cubicBezTo>
                <a:cubicBezTo>
                  <a:pt x="303" y="698"/>
                  <a:pt x="300" y="692"/>
                  <a:pt x="295" y="686"/>
                </a:cubicBezTo>
                <a:cubicBezTo>
                  <a:pt x="268" y="649"/>
                  <a:pt x="233" y="619"/>
                  <a:pt x="192" y="599"/>
                </a:cubicBezTo>
                <a:cubicBezTo>
                  <a:pt x="172" y="590"/>
                  <a:pt x="150" y="583"/>
                  <a:pt x="128" y="578"/>
                </a:cubicBezTo>
                <a:cubicBezTo>
                  <a:pt x="115" y="575"/>
                  <a:pt x="101" y="573"/>
                  <a:pt x="87" y="573"/>
                </a:cubicBezTo>
                <a:cubicBezTo>
                  <a:pt x="83" y="573"/>
                  <a:pt x="78" y="574"/>
                  <a:pt x="73" y="574"/>
                </a:cubicBezTo>
                <a:cubicBezTo>
                  <a:pt x="65" y="575"/>
                  <a:pt x="57" y="577"/>
                  <a:pt x="49" y="581"/>
                </a:cubicBezTo>
                <a:cubicBezTo>
                  <a:pt x="42" y="584"/>
                  <a:pt x="36" y="589"/>
                  <a:pt x="32" y="595"/>
                </a:cubicBezTo>
                <a:cubicBezTo>
                  <a:pt x="20" y="610"/>
                  <a:pt x="21" y="631"/>
                  <a:pt x="24" y="649"/>
                </a:cubicBezTo>
                <a:cubicBezTo>
                  <a:pt x="26" y="659"/>
                  <a:pt x="29" y="669"/>
                  <a:pt x="34" y="678"/>
                </a:cubicBezTo>
                <a:cubicBezTo>
                  <a:pt x="38" y="686"/>
                  <a:pt x="44" y="694"/>
                  <a:pt x="50" y="700"/>
                </a:cubicBezTo>
                <a:cubicBezTo>
                  <a:pt x="63" y="714"/>
                  <a:pt x="80" y="724"/>
                  <a:pt x="97" y="731"/>
                </a:cubicBezTo>
                <a:cubicBezTo>
                  <a:pt x="133" y="747"/>
                  <a:pt x="172" y="753"/>
                  <a:pt x="211" y="756"/>
                </a:cubicBezTo>
                <a:cubicBezTo>
                  <a:pt x="229" y="758"/>
                  <a:pt x="248" y="759"/>
                  <a:pt x="267" y="758"/>
                </a:cubicBezTo>
                <a:cubicBezTo>
                  <a:pt x="278" y="757"/>
                  <a:pt x="289" y="756"/>
                  <a:pt x="300" y="754"/>
                </a:cubicBezTo>
                <a:cubicBezTo>
                  <a:pt x="305" y="753"/>
                  <a:pt x="310" y="752"/>
                  <a:pt x="314" y="751"/>
                </a:cubicBezTo>
                <a:cubicBezTo>
                  <a:pt x="314" y="751"/>
                  <a:pt x="314" y="751"/>
                  <a:pt x="315" y="751"/>
                </a:cubicBezTo>
                <a:cubicBezTo>
                  <a:pt x="319" y="761"/>
                  <a:pt x="322" y="772"/>
                  <a:pt x="326" y="782"/>
                </a:cubicBezTo>
                <a:cubicBezTo>
                  <a:pt x="330" y="820"/>
                  <a:pt x="335" y="859"/>
                  <a:pt x="340" y="897"/>
                </a:cubicBezTo>
                <a:cubicBezTo>
                  <a:pt x="341" y="906"/>
                  <a:pt x="343" y="916"/>
                  <a:pt x="344" y="925"/>
                </a:cubicBezTo>
                <a:cubicBezTo>
                  <a:pt x="331" y="908"/>
                  <a:pt x="316" y="891"/>
                  <a:pt x="300" y="876"/>
                </a:cubicBezTo>
                <a:cubicBezTo>
                  <a:pt x="264" y="843"/>
                  <a:pt x="220" y="818"/>
                  <a:pt x="172" y="805"/>
                </a:cubicBezTo>
                <a:cubicBezTo>
                  <a:pt x="154" y="801"/>
                  <a:pt x="136" y="798"/>
                  <a:pt x="117" y="798"/>
                </a:cubicBezTo>
                <a:cubicBezTo>
                  <a:pt x="112" y="798"/>
                  <a:pt x="107" y="799"/>
                  <a:pt x="101" y="799"/>
                </a:cubicBezTo>
                <a:cubicBezTo>
                  <a:pt x="80" y="801"/>
                  <a:pt x="58" y="806"/>
                  <a:pt x="39" y="817"/>
                </a:cubicBezTo>
                <a:cubicBezTo>
                  <a:pt x="32" y="821"/>
                  <a:pt x="25" y="827"/>
                  <a:pt x="20" y="834"/>
                </a:cubicBezTo>
                <a:cubicBezTo>
                  <a:pt x="17" y="837"/>
                  <a:pt x="14" y="840"/>
                  <a:pt x="12" y="844"/>
                </a:cubicBezTo>
                <a:cubicBezTo>
                  <a:pt x="10" y="847"/>
                  <a:pt x="8" y="851"/>
                  <a:pt x="6" y="856"/>
                </a:cubicBezTo>
                <a:cubicBezTo>
                  <a:pt x="0" y="871"/>
                  <a:pt x="0" y="888"/>
                  <a:pt x="3" y="904"/>
                </a:cubicBezTo>
                <a:cubicBezTo>
                  <a:pt x="5" y="913"/>
                  <a:pt x="8" y="921"/>
                  <a:pt x="11" y="930"/>
                </a:cubicBezTo>
                <a:cubicBezTo>
                  <a:pt x="15" y="938"/>
                  <a:pt x="20" y="946"/>
                  <a:pt x="25" y="954"/>
                </a:cubicBezTo>
                <a:cubicBezTo>
                  <a:pt x="38" y="972"/>
                  <a:pt x="53" y="987"/>
                  <a:pt x="71" y="1000"/>
                </a:cubicBezTo>
                <a:cubicBezTo>
                  <a:pt x="92" y="1014"/>
                  <a:pt x="115" y="1025"/>
                  <a:pt x="138" y="1032"/>
                </a:cubicBezTo>
                <a:cubicBezTo>
                  <a:pt x="163" y="1040"/>
                  <a:pt x="188" y="1044"/>
                  <a:pt x="213" y="1046"/>
                </a:cubicBezTo>
                <a:cubicBezTo>
                  <a:pt x="241" y="1047"/>
                  <a:pt x="269" y="1044"/>
                  <a:pt x="296" y="1038"/>
                </a:cubicBezTo>
                <a:cubicBezTo>
                  <a:pt x="310" y="1035"/>
                  <a:pt x="324" y="1031"/>
                  <a:pt x="338" y="1025"/>
                </a:cubicBezTo>
                <a:cubicBezTo>
                  <a:pt x="345" y="1022"/>
                  <a:pt x="353" y="1018"/>
                  <a:pt x="360" y="1015"/>
                </a:cubicBezTo>
                <a:cubicBezTo>
                  <a:pt x="366" y="1050"/>
                  <a:pt x="374" y="1086"/>
                  <a:pt x="382" y="1121"/>
                </a:cubicBezTo>
                <a:cubicBezTo>
                  <a:pt x="388" y="1147"/>
                  <a:pt x="395" y="1173"/>
                  <a:pt x="401" y="1199"/>
                </a:cubicBezTo>
                <a:cubicBezTo>
                  <a:pt x="401" y="1198"/>
                  <a:pt x="401" y="1198"/>
                  <a:pt x="400" y="1197"/>
                </a:cubicBezTo>
                <a:cubicBezTo>
                  <a:pt x="383" y="1180"/>
                  <a:pt x="364" y="1165"/>
                  <a:pt x="343" y="1153"/>
                </a:cubicBezTo>
                <a:cubicBezTo>
                  <a:pt x="301" y="1127"/>
                  <a:pt x="254" y="1111"/>
                  <a:pt x="206" y="1105"/>
                </a:cubicBezTo>
                <a:cubicBezTo>
                  <a:pt x="192" y="1103"/>
                  <a:pt x="178" y="1102"/>
                  <a:pt x="164" y="1102"/>
                </a:cubicBezTo>
                <a:cubicBezTo>
                  <a:pt x="157" y="1102"/>
                  <a:pt x="150" y="1102"/>
                  <a:pt x="143" y="1103"/>
                </a:cubicBezTo>
                <a:cubicBezTo>
                  <a:pt x="128" y="1104"/>
                  <a:pt x="113" y="1107"/>
                  <a:pt x="100" y="1114"/>
                </a:cubicBezTo>
                <a:cubicBezTo>
                  <a:pt x="90" y="1119"/>
                  <a:pt x="81" y="1127"/>
                  <a:pt x="75" y="1137"/>
                </a:cubicBezTo>
                <a:cubicBezTo>
                  <a:pt x="70" y="1146"/>
                  <a:pt x="68" y="1156"/>
                  <a:pt x="69" y="1166"/>
                </a:cubicBezTo>
                <a:cubicBezTo>
                  <a:pt x="69" y="1178"/>
                  <a:pt x="73" y="1189"/>
                  <a:pt x="78" y="1200"/>
                </a:cubicBezTo>
                <a:cubicBezTo>
                  <a:pt x="84" y="1211"/>
                  <a:pt x="92" y="1222"/>
                  <a:pt x="101" y="1232"/>
                </a:cubicBezTo>
                <a:cubicBezTo>
                  <a:pt x="110" y="1243"/>
                  <a:pt x="122" y="1253"/>
                  <a:pt x="134" y="1261"/>
                </a:cubicBezTo>
                <a:cubicBezTo>
                  <a:pt x="146" y="1270"/>
                  <a:pt x="160" y="1278"/>
                  <a:pt x="174" y="1284"/>
                </a:cubicBezTo>
                <a:cubicBezTo>
                  <a:pt x="206" y="1298"/>
                  <a:pt x="240" y="1305"/>
                  <a:pt x="275" y="1303"/>
                </a:cubicBezTo>
                <a:cubicBezTo>
                  <a:pt x="287" y="1302"/>
                  <a:pt x="299" y="1300"/>
                  <a:pt x="312" y="1298"/>
                </a:cubicBezTo>
                <a:cubicBezTo>
                  <a:pt x="325" y="1295"/>
                  <a:pt x="338" y="1292"/>
                  <a:pt x="351" y="1289"/>
                </a:cubicBezTo>
                <a:cubicBezTo>
                  <a:pt x="364" y="1285"/>
                  <a:pt x="377" y="1280"/>
                  <a:pt x="389" y="1275"/>
                </a:cubicBezTo>
                <a:cubicBezTo>
                  <a:pt x="400" y="1270"/>
                  <a:pt x="409" y="1265"/>
                  <a:pt x="419" y="1259"/>
                </a:cubicBezTo>
                <a:cubicBezTo>
                  <a:pt x="427" y="1286"/>
                  <a:pt x="435" y="1312"/>
                  <a:pt x="444" y="1339"/>
                </a:cubicBezTo>
                <a:cubicBezTo>
                  <a:pt x="460" y="1385"/>
                  <a:pt x="478" y="1431"/>
                  <a:pt x="498" y="1476"/>
                </a:cubicBezTo>
                <a:cubicBezTo>
                  <a:pt x="486" y="1464"/>
                  <a:pt x="473" y="1452"/>
                  <a:pt x="460" y="1442"/>
                </a:cubicBezTo>
                <a:cubicBezTo>
                  <a:pt x="419" y="1409"/>
                  <a:pt x="373" y="1381"/>
                  <a:pt x="322" y="1367"/>
                </a:cubicBezTo>
                <a:cubicBezTo>
                  <a:pt x="304" y="1362"/>
                  <a:pt x="284" y="1359"/>
                  <a:pt x="265" y="1359"/>
                </a:cubicBezTo>
                <a:cubicBezTo>
                  <a:pt x="260" y="1359"/>
                  <a:pt x="255" y="1359"/>
                  <a:pt x="251" y="1359"/>
                </a:cubicBezTo>
                <a:cubicBezTo>
                  <a:pt x="226" y="1361"/>
                  <a:pt x="201" y="1369"/>
                  <a:pt x="181" y="1383"/>
                </a:cubicBezTo>
                <a:cubicBezTo>
                  <a:pt x="161" y="1395"/>
                  <a:pt x="146" y="1414"/>
                  <a:pt x="141" y="1437"/>
                </a:cubicBezTo>
                <a:cubicBezTo>
                  <a:pt x="136" y="1458"/>
                  <a:pt x="139" y="1480"/>
                  <a:pt x="147" y="1500"/>
                </a:cubicBezTo>
                <a:cubicBezTo>
                  <a:pt x="156" y="1522"/>
                  <a:pt x="170" y="1542"/>
                  <a:pt x="188" y="1558"/>
                </a:cubicBezTo>
                <a:cubicBezTo>
                  <a:pt x="208" y="1578"/>
                  <a:pt x="233" y="1592"/>
                  <a:pt x="259" y="1603"/>
                </a:cubicBezTo>
                <a:cubicBezTo>
                  <a:pt x="288" y="1615"/>
                  <a:pt x="318" y="1621"/>
                  <a:pt x="349" y="1624"/>
                </a:cubicBezTo>
                <a:cubicBezTo>
                  <a:pt x="379" y="1627"/>
                  <a:pt x="410" y="1624"/>
                  <a:pt x="439" y="1618"/>
                </a:cubicBezTo>
                <a:cubicBezTo>
                  <a:pt x="462" y="1613"/>
                  <a:pt x="485" y="1605"/>
                  <a:pt x="506" y="1594"/>
                </a:cubicBezTo>
                <a:cubicBezTo>
                  <a:pt x="516" y="1589"/>
                  <a:pt x="526" y="1583"/>
                  <a:pt x="535" y="1576"/>
                </a:cubicBezTo>
                <a:cubicBezTo>
                  <a:pt x="538" y="1574"/>
                  <a:pt x="540" y="1571"/>
                  <a:pt x="543" y="1569"/>
                </a:cubicBezTo>
                <a:cubicBezTo>
                  <a:pt x="569" y="1620"/>
                  <a:pt x="598" y="1669"/>
                  <a:pt x="631" y="1716"/>
                </a:cubicBezTo>
                <a:cubicBezTo>
                  <a:pt x="626" y="1713"/>
                  <a:pt x="620" y="1711"/>
                  <a:pt x="615" y="1708"/>
                </a:cubicBezTo>
                <a:cubicBezTo>
                  <a:pt x="567" y="1684"/>
                  <a:pt x="513" y="1669"/>
                  <a:pt x="460" y="1667"/>
                </a:cubicBezTo>
                <a:cubicBezTo>
                  <a:pt x="457" y="1667"/>
                  <a:pt x="453" y="1667"/>
                  <a:pt x="450" y="1667"/>
                </a:cubicBezTo>
                <a:cubicBezTo>
                  <a:pt x="429" y="1667"/>
                  <a:pt x="407" y="1670"/>
                  <a:pt x="387" y="1675"/>
                </a:cubicBezTo>
                <a:cubicBezTo>
                  <a:pt x="375" y="1679"/>
                  <a:pt x="364" y="1684"/>
                  <a:pt x="353" y="1689"/>
                </a:cubicBezTo>
                <a:cubicBezTo>
                  <a:pt x="343" y="1694"/>
                  <a:pt x="334" y="1699"/>
                  <a:pt x="326" y="1705"/>
                </a:cubicBezTo>
                <a:cubicBezTo>
                  <a:pt x="312" y="1715"/>
                  <a:pt x="300" y="1728"/>
                  <a:pt x="294" y="1744"/>
                </a:cubicBezTo>
                <a:cubicBezTo>
                  <a:pt x="292" y="1751"/>
                  <a:pt x="292" y="1757"/>
                  <a:pt x="292" y="1764"/>
                </a:cubicBezTo>
                <a:cubicBezTo>
                  <a:pt x="293" y="1772"/>
                  <a:pt x="295" y="1778"/>
                  <a:pt x="298" y="1785"/>
                </a:cubicBezTo>
                <a:cubicBezTo>
                  <a:pt x="301" y="1792"/>
                  <a:pt x="305" y="1798"/>
                  <a:pt x="310" y="1804"/>
                </a:cubicBezTo>
                <a:cubicBezTo>
                  <a:pt x="315" y="1810"/>
                  <a:pt x="320" y="1815"/>
                  <a:pt x="326" y="1820"/>
                </a:cubicBezTo>
                <a:cubicBezTo>
                  <a:pt x="340" y="1832"/>
                  <a:pt x="355" y="1842"/>
                  <a:pt x="372" y="1850"/>
                </a:cubicBezTo>
                <a:cubicBezTo>
                  <a:pt x="408" y="1869"/>
                  <a:pt x="448" y="1882"/>
                  <a:pt x="488" y="1888"/>
                </a:cubicBezTo>
                <a:cubicBezTo>
                  <a:pt x="519" y="1893"/>
                  <a:pt x="551" y="1895"/>
                  <a:pt x="581" y="1888"/>
                </a:cubicBezTo>
                <a:cubicBezTo>
                  <a:pt x="591" y="1885"/>
                  <a:pt x="601" y="1881"/>
                  <a:pt x="611" y="1877"/>
                </a:cubicBezTo>
                <a:cubicBezTo>
                  <a:pt x="624" y="1871"/>
                  <a:pt x="636" y="1864"/>
                  <a:pt x="648" y="1857"/>
                </a:cubicBezTo>
                <a:cubicBezTo>
                  <a:pt x="660" y="1849"/>
                  <a:pt x="671" y="1841"/>
                  <a:pt x="682" y="1832"/>
                </a:cubicBezTo>
                <a:cubicBezTo>
                  <a:pt x="690" y="1825"/>
                  <a:pt x="697" y="1819"/>
                  <a:pt x="704" y="1812"/>
                </a:cubicBezTo>
                <a:cubicBezTo>
                  <a:pt x="729" y="1840"/>
                  <a:pt x="755" y="1868"/>
                  <a:pt x="782" y="1894"/>
                </a:cubicBezTo>
                <a:cubicBezTo>
                  <a:pt x="801" y="1912"/>
                  <a:pt x="821" y="1929"/>
                  <a:pt x="842" y="1945"/>
                </a:cubicBezTo>
                <a:cubicBezTo>
                  <a:pt x="839" y="1944"/>
                  <a:pt x="837" y="1944"/>
                  <a:pt x="834" y="1943"/>
                </a:cubicBezTo>
                <a:cubicBezTo>
                  <a:pt x="790" y="1932"/>
                  <a:pt x="745" y="1925"/>
                  <a:pt x="699" y="1924"/>
                </a:cubicBezTo>
                <a:cubicBezTo>
                  <a:pt x="694" y="1923"/>
                  <a:pt x="688" y="1923"/>
                  <a:pt x="683" y="1923"/>
                </a:cubicBezTo>
                <a:cubicBezTo>
                  <a:pt x="666" y="1923"/>
                  <a:pt x="650" y="1924"/>
                  <a:pt x="633" y="1926"/>
                </a:cubicBezTo>
                <a:cubicBezTo>
                  <a:pt x="613" y="1929"/>
                  <a:pt x="593" y="1933"/>
                  <a:pt x="573" y="1941"/>
                </a:cubicBezTo>
                <a:cubicBezTo>
                  <a:pt x="555" y="1948"/>
                  <a:pt x="538" y="1958"/>
                  <a:pt x="524" y="1971"/>
                </a:cubicBezTo>
                <a:cubicBezTo>
                  <a:pt x="509" y="1985"/>
                  <a:pt x="498" y="2002"/>
                  <a:pt x="490" y="2021"/>
                </a:cubicBezTo>
                <a:cubicBezTo>
                  <a:pt x="485" y="2034"/>
                  <a:pt x="483" y="2048"/>
                  <a:pt x="484" y="2062"/>
                </a:cubicBezTo>
                <a:cubicBezTo>
                  <a:pt x="484" y="2076"/>
                  <a:pt x="488" y="2089"/>
                  <a:pt x="494" y="2101"/>
                </a:cubicBezTo>
                <a:cubicBezTo>
                  <a:pt x="500" y="2112"/>
                  <a:pt x="508" y="2123"/>
                  <a:pt x="517" y="2132"/>
                </a:cubicBezTo>
                <a:cubicBezTo>
                  <a:pt x="527" y="2142"/>
                  <a:pt x="538" y="2150"/>
                  <a:pt x="550" y="2157"/>
                </a:cubicBezTo>
                <a:cubicBezTo>
                  <a:pt x="575" y="2172"/>
                  <a:pt x="604" y="2180"/>
                  <a:pt x="634" y="2183"/>
                </a:cubicBezTo>
                <a:cubicBezTo>
                  <a:pt x="665" y="2187"/>
                  <a:pt x="697" y="2183"/>
                  <a:pt x="726" y="2174"/>
                </a:cubicBezTo>
                <a:cubicBezTo>
                  <a:pt x="750" y="2166"/>
                  <a:pt x="773" y="2155"/>
                  <a:pt x="794" y="2142"/>
                </a:cubicBezTo>
                <a:cubicBezTo>
                  <a:pt x="817" y="2129"/>
                  <a:pt x="837" y="2112"/>
                  <a:pt x="857" y="2095"/>
                </a:cubicBezTo>
                <a:cubicBezTo>
                  <a:pt x="866" y="2086"/>
                  <a:pt x="875" y="2078"/>
                  <a:pt x="883" y="2069"/>
                </a:cubicBezTo>
                <a:cubicBezTo>
                  <a:pt x="892" y="2060"/>
                  <a:pt x="901" y="2050"/>
                  <a:pt x="909" y="2040"/>
                </a:cubicBezTo>
                <a:cubicBezTo>
                  <a:pt x="912" y="2035"/>
                  <a:pt x="916" y="2030"/>
                  <a:pt x="919" y="2025"/>
                </a:cubicBezTo>
                <a:cubicBezTo>
                  <a:pt x="922" y="2019"/>
                  <a:pt x="924" y="2013"/>
                  <a:pt x="927" y="2007"/>
                </a:cubicBezTo>
                <a:cubicBezTo>
                  <a:pt x="927" y="2007"/>
                  <a:pt x="927" y="2006"/>
                  <a:pt x="927" y="2006"/>
                </a:cubicBezTo>
                <a:cubicBezTo>
                  <a:pt x="936" y="2012"/>
                  <a:pt x="946" y="2017"/>
                  <a:pt x="955" y="2023"/>
                </a:cubicBezTo>
                <a:cubicBezTo>
                  <a:pt x="1020" y="2061"/>
                  <a:pt x="1089" y="2090"/>
                  <a:pt x="1162" y="2110"/>
                </a:cubicBezTo>
                <a:cubicBezTo>
                  <a:pt x="1167" y="2111"/>
                  <a:pt x="1172" y="2112"/>
                  <a:pt x="1177" y="2114"/>
                </a:cubicBezTo>
                <a:cubicBezTo>
                  <a:pt x="1184" y="2116"/>
                  <a:pt x="1191" y="2112"/>
                  <a:pt x="1193" y="2105"/>
                </a:cubicBezTo>
                <a:cubicBezTo>
                  <a:pt x="1195" y="2098"/>
                  <a:pt x="1191" y="2091"/>
                  <a:pt x="1184" y="2089"/>
                </a:cubicBezTo>
                <a:cubicBezTo>
                  <a:pt x="1169" y="2085"/>
                  <a:pt x="1155" y="2079"/>
                  <a:pt x="1140" y="2074"/>
                </a:cubicBezTo>
                <a:cubicBezTo>
                  <a:pt x="1126" y="2069"/>
                  <a:pt x="1111" y="2063"/>
                  <a:pt x="1097" y="2057"/>
                </a:cubicBezTo>
                <a:cubicBezTo>
                  <a:pt x="1057" y="2040"/>
                  <a:pt x="1019" y="2021"/>
                  <a:pt x="981" y="2000"/>
                </a:cubicBezTo>
                <a:cubicBezTo>
                  <a:pt x="976" y="1996"/>
                  <a:pt x="970" y="1993"/>
                  <a:pt x="964" y="1990"/>
                </a:cubicBezTo>
                <a:cubicBezTo>
                  <a:pt x="987" y="1985"/>
                  <a:pt x="1009" y="1977"/>
                  <a:pt x="1029" y="1966"/>
                </a:cubicBezTo>
                <a:cubicBezTo>
                  <a:pt x="1046" y="1957"/>
                  <a:pt x="1061" y="1945"/>
                  <a:pt x="1075" y="1932"/>
                </a:cubicBezTo>
                <a:cubicBezTo>
                  <a:pt x="1092" y="1918"/>
                  <a:pt x="1107" y="1902"/>
                  <a:pt x="1120" y="1886"/>
                </a:cubicBezTo>
                <a:cubicBezTo>
                  <a:pt x="1135" y="1868"/>
                  <a:pt x="1149" y="1849"/>
                  <a:pt x="1161" y="1829"/>
                </a:cubicBezTo>
                <a:cubicBezTo>
                  <a:pt x="1173" y="1809"/>
                  <a:pt x="1183" y="1788"/>
                  <a:pt x="1191" y="1766"/>
                </a:cubicBezTo>
                <a:cubicBezTo>
                  <a:pt x="1199" y="1746"/>
                  <a:pt x="1204" y="1725"/>
                  <a:pt x="1206" y="1703"/>
                </a:cubicBezTo>
                <a:cubicBezTo>
                  <a:pt x="1207" y="1683"/>
                  <a:pt x="1205" y="1662"/>
                  <a:pt x="1199" y="1643"/>
                </a:cubicBezTo>
                <a:cubicBezTo>
                  <a:pt x="1192" y="1623"/>
                  <a:pt x="1181" y="1606"/>
                  <a:pt x="1166" y="1591"/>
                </a:cubicBezTo>
                <a:cubicBezTo>
                  <a:pt x="1153" y="1579"/>
                  <a:pt x="1139" y="1569"/>
                  <a:pt x="1122" y="1563"/>
                </a:cubicBezTo>
              </a:path>
            </a:pathLst>
          </a:custGeom>
          <a:gradFill>
            <a:gsLst>
              <a:gs pos="0">
                <a:srgbClr val="BD8A39"/>
              </a:gs>
              <a:gs pos="100000">
                <a:srgbClr val="775922"/>
              </a:gs>
              <a:gs pos="49000">
                <a:srgbClr val="F4DB7E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FC691C9-E573-4FDA-9A09-055C5152B01C}"/>
              </a:ext>
            </a:extLst>
          </p:cNvPr>
          <p:cNvSpPr/>
          <p:nvPr/>
        </p:nvSpPr>
        <p:spPr>
          <a:xfrm>
            <a:off x="0" y="0"/>
            <a:ext cx="9144000" cy="173590"/>
          </a:xfrm>
          <a:prstGeom prst="rect">
            <a:avLst/>
          </a:prstGeom>
          <a:gradFill>
            <a:gsLst>
              <a:gs pos="0">
                <a:srgbClr val="B2792A"/>
              </a:gs>
              <a:gs pos="100000">
                <a:srgbClr val="BD8A39"/>
              </a:gs>
              <a:gs pos="83000">
                <a:srgbClr val="F4DB7E"/>
              </a:gs>
              <a:gs pos="59000">
                <a:srgbClr val="775922"/>
              </a:gs>
              <a:gs pos="29000">
                <a:srgbClr val="F4DB7E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7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AB24638-4196-4911-B98D-54E6E4A67C23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-2560273" y="2560271"/>
            <a:ext cx="6892199" cy="1771659"/>
          </a:xfrm>
          <a:custGeom>
            <a:avLst/>
            <a:gdLst>
              <a:gd name="connsiteX0" fmla="*/ 6892199 w 6892199"/>
              <a:gd name="connsiteY0" fmla="*/ 1771658 h 1771659"/>
              <a:gd name="connsiteX1" fmla="*/ 6892199 w 6892199"/>
              <a:gd name="connsiteY1" fmla="*/ 0 h 1771659"/>
              <a:gd name="connsiteX2" fmla="*/ 6662459 w 6892199"/>
              <a:gd name="connsiteY2" fmla="*/ 205021 h 1771659"/>
              <a:gd name="connsiteX3" fmla="*/ 5513759 w 6892199"/>
              <a:gd name="connsiteY3" fmla="*/ 1104902 h 1771659"/>
              <a:gd name="connsiteX4" fmla="*/ 4135320 w 6892199"/>
              <a:gd name="connsiteY4" fmla="*/ 1432691 h 1771659"/>
              <a:gd name="connsiteX5" fmla="*/ 2756880 w 6892199"/>
              <a:gd name="connsiteY5" fmla="*/ 573323 h 1771659"/>
              <a:gd name="connsiteX6" fmla="*/ 1378440 w 6892199"/>
              <a:gd name="connsiteY6" fmla="*/ 82255 h 1771659"/>
              <a:gd name="connsiteX7" fmla="*/ 229740 w 6892199"/>
              <a:gd name="connsiteY7" fmla="*/ 777116 h 1771659"/>
              <a:gd name="connsiteX8" fmla="*/ 0 w 6892199"/>
              <a:gd name="connsiteY8" fmla="*/ 982136 h 1771659"/>
              <a:gd name="connsiteX9" fmla="*/ 0 w 6892199"/>
              <a:gd name="connsiteY9" fmla="*/ 1771659 h 1771659"/>
              <a:gd name="connsiteX10" fmla="*/ 229741 w 6892199"/>
              <a:gd name="connsiteY10" fmla="*/ 1771659 h 1771659"/>
              <a:gd name="connsiteX11" fmla="*/ 1378441 w 6892199"/>
              <a:gd name="connsiteY11" fmla="*/ 1771659 h 1771659"/>
              <a:gd name="connsiteX12" fmla="*/ 2756881 w 6892199"/>
              <a:gd name="connsiteY12" fmla="*/ 1771659 h 1771659"/>
              <a:gd name="connsiteX13" fmla="*/ 4135321 w 6892199"/>
              <a:gd name="connsiteY13" fmla="*/ 1771659 h 1771659"/>
              <a:gd name="connsiteX14" fmla="*/ 5513760 w 6892199"/>
              <a:gd name="connsiteY14" fmla="*/ 1771659 h 1771659"/>
              <a:gd name="connsiteX15" fmla="*/ 6662460 w 6892199"/>
              <a:gd name="connsiteY15" fmla="*/ 1771658 h 1771659"/>
              <a:gd name="connsiteX16" fmla="*/ 6892199 w 6892199"/>
              <a:gd name="connsiteY16" fmla="*/ 1771658 h 1771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92199" h="1771659">
                <a:moveTo>
                  <a:pt x="6892199" y="1771658"/>
                </a:moveTo>
                <a:lnTo>
                  <a:pt x="6892199" y="0"/>
                </a:lnTo>
                <a:lnTo>
                  <a:pt x="6662459" y="205021"/>
                </a:lnTo>
                <a:cubicBezTo>
                  <a:pt x="6432719" y="406973"/>
                  <a:pt x="5973239" y="821311"/>
                  <a:pt x="5513759" y="1104902"/>
                </a:cubicBezTo>
                <a:cubicBezTo>
                  <a:pt x="5054280" y="1389109"/>
                  <a:pt x="4594800" y="1557913"/>
                  <a:pt x="4135320" y="1432691"/>
                </a:cubicBezTo>
                <a:cubicBezTo>
                  <a:pt x="3675840" y="1312379"/>
                  <a:pt x="3216360" y="898041"/>
                  <a:pt x="2756880" y="573323"/>
                </a:cubicBezTo>
                <a:cubicBezTo>
                  <a:pt x="2297400" y="245535"/>
                  <a:pt x="1837920" y="1"/>
                  <a:pt x="1378440" y="82255"/>
                </a:cubicBezTo>
                <a:cubicBezTo>
                  <a:pt x="918960" y="161440"/>
                  <a:pt x="459480" y="575778"/>
                  <a:pt x="229740" y="777116"/>
                </a:cubicBezTo>
                <a:lnTo>
                  <a:pt x="0" y="982136"/>
                </a:lnTo>
                <a:lnTo>
                  <a:pt x="0" y="1771659"/>
                </a:lnTo>
                <a:lnTo>
                  <a:pt x="229741" y="1771659"/>
                </a:lnTo>
                <a:lnTo>
                  <a:pt x="1378441" y="1771659"/>
                </a:lnTo>
                <a:lnTo>
                  <a:pt x="2756881" y="1771659"/>
                </a:lnTo>
                <a:lnTo>
                  <a:pt x="4135321" y="1771659"/>
                </a:lnTo>
                <a:lnTo>
                  <a:pt x="5513760" y="1771659"/>
                </a:lnTo>
                <a:lnTo>
                  <a:pt x="6662460" y="1771658"/>
                </a:lnTo>
                <a:lnTo>
                  <a:pt x="6892199" y="1771658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" name="Right Triangle 3">
            <a:extLst>
              <a:ext uri="{FF2B5EF4-FFF2-40B4-BE49-F238E27FC236}">
                <a16:creationId xmlns:a16="http://schemas.microsoft.com/office/drawing/2014/main" id="{213990B0-EF36-4992-889C-C246AFAD897B}"/>
              </a:ext>
            </a:extLst>
          </p:cNvPr>
          <p:cNvSpPr/>
          <p:nvPr/>
        </p:nvSpPr>
        <p:spPr>
          <a:xfrm rot="10800000">
            <a:off x="7277100" y="514350"/>
            <a:ext cx="1866900" cy="3276600"/>
          </a:xfrm>
          <a:custGeom>
            <a:avLst/>
            <a:gdLst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2362200">
                <a:moveTo>
                  <a:pt x="0" y="2362200"/>
                </a:moveTo>
                <a:lnTo>
                  <a:pt x="0" y="0"/>
                </a:lnTo>
                <a:cubicBezTo>
                  <a:pt x="615950" y="1377950"/>
                  <a:pt x="2108200" y="774700"/>
                  <a:pt x="2362200" y="2362200"/>
                </a:cubicBezTo>
                <a:lnTo>
                  <a:pt x="0" y="2362200"/>
                </a:lnTo>
                <a:close/>
              </a:path>
            </a:pathLst>
          </a:custGeom>
          <a:solidFill>
            <a:srgbClr val="F8CE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F6DD1FB-F24C-4AB1-8EFB-F2EE88F82544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-1004601" y="4182193"/>
            <a:ext cx="3936580" cy="1483432"/>
          </a:xfrm>
          <a:custGeom>
            <a:avLst/>
            <a:gdLst>
              <a:gd name="connsiteX0" fmla="*/ 3936580 w 3936580"/>
              <a:gd name="connsiteY0" fmla="*/ 1295829 h 1483432"/>
              <a:gd name="connsiteX1" fmla="*/ 3790710 w 3936580"/>
              <a:gd name="connsiteY1" fmla="*/ 1227071 h 1483432"/>
              <a:gd name="connsiteX2" fmla="*/ 2756880 w 3936580"/>
              <a:gd name="connsiteY2" fmla="*/ 507072 h 1483432"/>
              <a:gd name="connsiteX3" fmla="*/ 1378440 w 3936580"/>
              <a:gd name="connsiteY3" fmla="*/ 16004 h 1483432"/>
              <a:gd name="connsiteX4" fmla="*/ 229740 w 3936580"/>
              <a:gd name="connsiteY4" fmla="*/ 710865 h 1483432"/>
              <a:gd name="connsiteX5" fmla="*/ 0 w 3936580"/>
              <a:gd name="connsiteY5" fmla="*/ 915885 h 1483432"/>
              <a:gd name="connsiteX6" fmla="*/ 0 w 3936580"/>
              <a:gd name="connsiteY6" fmla="*/ 1089742 h 1483432"/>
              <a:gd name="connsiteX7" fmla="*/ 142896 w 3936580"/>
              <a:gd name="connsiteY7" fmla="*/ 962222 h 1483432"/>
              <a:gd name="connsiteX8" fmla="*/ 1001279 w 3936580"/>
              <a:gd name="connsiteY8" fmla="*/ 442977 h 1483432"/>
              <a:gd name="connsiteX9" fmla="*/ 2031338 w 3936580"/>
              <a:gd name="connsiteY9" fmla="*/ 809934 h 1483432"/>
              <a:gd name="connsiteX10" fmla="*/ 3061398 w 3936580"/>
              <a:gd name="connsiteY10" fmla="*/ 1452110 h 1483432"/>
              <a:gd name="connsiteX11" fmla="*/ 3833942 w 3936580"/>
              <a:gd name="connsiteY11" fmla="*/ 1348193 h 1483432"/>
              <a:gd name="connsiteX12" fmla="*/ 3936580 w 3936580"/>
              <a:gd name="connsiteY12" fmla="*/ 1295829 h 1483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936580" h="1483432">
                <a:moveTo>
                  <a:pt x="3936580" y="1295829"/>
                </a:moveTo>
                <a:lnTo>
                  <a:pt x="3790710" y="1227071"/>
                </a:lnTo>
                <a:cubicBezTo>
                  <a:pt x="3446100" y="1044560"/>
                  <a:pt x="3101490" y="750611"/>
                  <a:pt x="2756880" y="507072"/>
                </a:cubicBezTo>
                <a:cubicBezTo>
                  <a:pt x="2297400" y="179284"/>
                  <a:pt x="1837920" y="-66250"/>
                  <a:pt x="1378440" y="16004"/>
                </a:cubicBezTo>
                <a:cubicBezTo>
                  <a:pt x="918960" y="95189"/>
                  <a:pt x="459480" y="509527"/>
                  <a:pt x="229740" y="710865"/>
                </a:cubicBezTo>
                <a:lnTo>
                  <a:pt x="0" y="915885"/>
                </a:lnTo>
                <a:lnTo>
                  <a:pt x="0" y="1089742"/>
                </a:lnTo>
                <a:lnTo>
                  <a:pt x="142896" y="962222"/>
                </a:lnTo>
                <a:cubicBezTo>
                  <a:pt x="314572" y="811769"/>
                  <a:pt x="657926" y="502149"/>
                  <a:pt x="1001279" y="442977"/>
                </a:cubicBezTo>
                <a:cubicBezTo>
                  <a:pt x="1344632" y="381511"/>
                  <a:pt x="1687985" y="564990"/>
                  <a:pt x="2031338" y="809934"/>
                </a:cubicBezTo>
                <a:cubicBezTo>
                  <a:pt x="2374692" y="1052585"/>
                  <a:pt x="2718045" y="1362205"/>
                  <a:pt x="3061398" y="1452110"/>
                </a:cubicBezTo>
                <a:cubicBezTo>
                  <a:pt x="3318913" y="1522291"/>
                  <a:pt x="3576428" y="1468881"/>
                  <a:pt x="3833942" y="1348193"/>
                </a:cubicBezTo>
                <a:lnTo>
                  <a:pt x="3936580" y="129582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7BC816B-9785-406C-892A-EF7FABC053B4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-2341201" y="2341197"/>
            <a:ext cx="6892201" cy="2209805"/>
          </a:xfrm>
          <a:custGeom>
            <a:avLst/>
            <a:gdLst>
              <a:gd name="connsiteX0" fmla="*/ 6892201 w 6892201"/>
              <a:gd name="connsiteY0" fmla="*/ 2209805 h 2209805"/>
              <a:gd name="connsiteX1" fmla="*/ 6892201 w 6892201"/>
              <a:gd name="connsiteY1" fmla="*/ 0 h 2209805"/>
              <a:gd name="connsiteX2" fmla="*/ 6662460 w 6892201"/>
              <a:gd name="connsiteY2" fmla="*/ 205021 h 2209805"/>
              <a:gd name="connsiteX3" fmla="*/ 5513760 w 6892201"/>
              <a:gd name="connsiteY3" fmla="*/ 1104902 h 2209805"/>
              <a:gd name="connsiteX4" fmla="*/ 4135321 w 6892201"/>
              <a:gd name="connsiteY4" fmla="*/ 1432691 h 2209805"/>
              <a:gd name="connsiteX5" fmla="*/ 2756880 w 6892201"/>
              <a:gd name="connsiteY5" fmla="*/ 573323 h 2209805"/>
              <a:gd name="connsiteX6" fmla="*/ 1378441 w 6892201"/>
              <a:gd name="connsiteY6" fmla="*/ 82255 h 2209805"/>
              <a:gd name="connsiteX7" fmla="*/ 229741 w 6892201"/>
              <a:gd name="connsiteY7" fmla="*/ 777116 h 2209805"/>
              <a:gd name="connsiteX8" fmla="*/ 0 w 6892201"/>
              <a:gd name="connsiteY8" fmla="*/ 982137 h 2209805"/>
              <a:gd name="connsiteX9" fmla="*/ 0 w 6892201"/>
              <a:gd name="connsiteY9" fmla="*/ 1420283 h 2209805"/>
              <a:gd name="connsiteX10" fmla="*/ 229740 w 6892201"/>
              <a:gd name="connsiteY10" fmla="*/ 1215263 h 2209805"/>
              <a:gd name="connsiteX11" fmla="*/ 1378440 w 6892201"/>
              <a:gd name="connsiteY11" fmla="*/ 520402 h 2209805"/>
              <a:gd name="connsiteX12" fmla="*/ 2756880 w 6892201"/>
              <a:gd name="connsiteY12" fmla="*/ 1011470 h 2209805"/>
              <a:gd name="connsiteX13" fmla="*/ 4135320 w 6892201"/>
              <a:gd name="connsiteY13" fmla="*/ 1870838 h 2209805"/>
              <a:gd name="connsiteX14" fmla="*/ 5513759 w 6892201"/>
              <a:gd name="connsiteY14" fmla="*/ 1543049 h 2209805"/>
              <a:gd name="connsiteX15" fmla="*/ 6662459 w 6892201"/>
              <a:gd name="connsiteY15" fmla="*/ 643168 h 2209805"/>
              <a:gd name="connsiteX16" fmla="*/ 6892199 w 6892201"/>
              <a:gd name="connsiteY16" fmla="*/ 438147 h 2209805"/>
              <a:gd name="connsiteX17" fmla="*/ 6892199 w 6892201"/>
              <a:gd name="connsiteY17" fmla="*/ 2209805 h 2209805"/>
              <a:gd name="connsiteX18" fmla="*/ 6892201 w 6892201"/>
              <a:gd name="connsiteY18" fmla="*/ 2209805 h 220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892201" h="2209805">
                <a:moveTo>
                  <a:pt x="6892201" y="2209805"/>
                </a:moveTo>
                <a:lnTo>
                  <a:pt x="6892201" y="0"/>
                </a:lnTo>
                <a:lnTo>
                  <a:pt x="6662460" y="205021"/>
                </a:lnTo>
                <a:cubicBezTo>
                  <a:pt x="6432720" y="406973"/>
                  <a:pt x="5973240" y="821311"/>
                  <a:pt x="5513760" y="1104902"/>
                </a:cubicBezTo>
                <a:cubicBezTo>
                  <a:pt x="5054281" y="1389109"/>
                  <a:pt x="4594801" y="1557913"/>
                  <a:pt x="4135321" y="1432691"/>
                </a:cubicBezTo>
                <a:cubicBezTo>
                  <a:pt x="3675841" y="1312379"/>
                  <a:pt x="3216360" y="898041"/>
                  <a:pt x="2756880" y="573323"/>
                </a:cubicBezTo>
                <a:cubicBezTo>
                  <a:pt x="2297401" y="245535"/>
                  <a:pt x="1837921" y="1"/>
                  <a:pt x="1378441" y="82255"/>
                </a:cubicBezTo>
                <a:cubicBezTo>
                  <a:pt x="918961" y="161440"/>
                  <a:pt x="459481" y="575778"/>
                  <a:pt x="229741" y="777116"/>
                </a:cubicBezTo>
                <a:lnTo>
                  <a:pt x="0" y="982137"/>
                </a:lnTo>
                <a:lnTo>
                  <a:pt x="0" y="1420283"/>
                </a:lnTo>
                <a:lnTo>
                  <a:pt x="229740" y="1215263"/>
                </a:lnTo>
                <a:cubicBezTo>
                  <a:pt x="459480" y="1013925"/>
                  <a:pt x="918960" y="599587"/>
                  <a:pt x="1378440" y="520402"/>
                </a:cubicBezTo>
                <a:cubicBezTo>
                  <a:pt x="1837920" y="438148"/>
                  <a:pt x="2297400" y="683682"/>
                  <a:pt x="2756880" y="1011470"/>
                </a:cubicBezTo>
                <a:cubicBezTo>
                  <a:pt x="3216360" y="1336188"/>
                  <a:pt x="3675840" y="1750526"/>
                  <a:pt x="4135320" y="1870838"/>
                </a:cubicBezTo>
                <a:cubicBezTo>
                  <a:pt x="4594800" y="1996060"/>
                  <a:pt x="5054280" y="1827256"/>
                  <a:pt x="5513759" y="1543049"/>
                </a:cubicBezTo>
                <a:cubicBezTo>
                  <a:pt x="5973239" y="1259458"/>
                  <a:pt x="6432719" y="845120"/>
                  <a:pt x="6662459" y="643168"/>
                </a:cubicBezTo>
                <a:lnTo>
                  <a:pt x="6892199" y="438147"/>
                </a:lnTo>
                <a:lnTo>
                  <a:pt x="6892199" y="2209805"/>
                </a:lnTo>
                <a:lnTo>
                  <a:pt x="6892201" y="2209805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</a:gra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AB8E00D3-23B8-42D5-B015-BDCF98E91424}"/>
              </a:ext>
            </a:extLst>
          </p:cNvPr>
          <p:cNvSpPr/>
          <p:nvPr/>
        </p:nvSpPr>
        <p:spPr>
          <a:xfrm rot="10800000">
            <a:off x="6781800" y="0"/>
            <a:ext cx="2362200" cy="2362200"/>
          </a:xfrm>
          <a:custGeom>
            <a:avLst/>
            <a:gdLst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2362200">
                <a:moveTo>
                  <a:pt x="0" y="2362200"/>
                </a:moveTo>
                <a:lnTo>
                  <a:pt x="0" y="0"/>
                </a:lnTo>
                <a:cubicBezTo>
                  <a:pt x="615950" y="1377950"/>
                  <a:pt x="2108200" y="774700"/>
                  <a:pt x="2362200" y="2362200"/>
                </a:cubicBezTo>
                <a:lnTo>
                  <a:pt x="0" y="23622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ight Triangle 3">
            <a:extLst>
              <a:ext uri="{FF2B5EF4-FFF2-40B4-BE49-F238E27FC236}">
                <a16:creationId xmlns:a16="http://schemas.microsoft.com/office/drawing/2014/main" id="{857427F8-E2B2-4CFF-9D74-A2682A9973B6}"/>
              </a:ext>
            </a:extLst>
          </p:cNvPr>
          <p:cNvSpPr/>
          <p:nvPr/>
        </p:nvSpPr>
        <p:spPr>
          <a:xfrm rot="10800000">
            <a:off x="7277100" y="0"/>
            <a:ext cx="1866900" cy="1866900"/>
          </a:xfrm>
          <a:custGeom>
            <a:avLst/>
            <a:gdLst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2362200">
                <a:moveTo>
                  <a:pt x="0" y="2362200"/>
                </a:moveTo>
                <a:lnTo>
                  <a:pt x="0" y="0"/>
                </a:lnTo>
                <a:cubicBezTo>
                  <a:pt x="615950" y="1377950"/>
                  <a:pt x="2108200" y="774700"/>
                  <a:pt x="2362200" y="2362200"/>
                </a:cubicBezTo>
                <a:lnTo>
                  <a:pt x="0" y="23622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86D292C-DD43-4413-BA15-CCC1808F36FE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-1769694" y="2341198"/>
            <a:ext cx="6892201" cy="2209805"/>
          </a:xfrm>
          <a:custGeom>
            <a:avLst/>
            <a:gdLst>
              <a:gd name="connsiteX0" fmla="*/ 6892201 w 6892201"/>
              <a:gd name="connsiteY0" fmla="*/ 2209805 h 2209805"/>
              <a:gd name="connsiteX1" fmla="*/ 6892201 w 6892201"/>
              <a:gd name="connsiteY1" fmla="*/ 0 h 2209805"/>
              <a:gd name="connsiteX2" fmla="*/ 6662460 w 6892201"/>
              <a:gd name="connsiteY2" fmla="*/ 205021 h 2209805"/>
              <a:gd name="connsiteX3" fmla="*/ 5513760 w 6892201"/>
              <a:gd name="connsiteY3" fmla="*/ 1104902 h 2209805"/>
              <a:gd name="connsiteX4" fmla="*/ 4135321 w 6892201"/>
              <a:gd name="connsiteY4" fmla="*/ 1432691 h 2209805"/>
              <a:gd name="connsiteX5" fmla="*/ 2756880 w 6892201"/>
              <a:gd name="connsiteY5" fmla="*/ 573323 h 2209805"/>
              <a:gd name="connsiteX6" fmla="*/ 1378441 w 6892201"/>
              <a:gd name="connsiteY6" fmla="*/ 82255 h 2209805"/>
              <a:gd name="connsiteX7" fmla="*/ 229741 w 6892201"/>
              <a:gd name="connsiteY7" fmla="*/ 777116 h 2209805"/>
              <a:gd name="connsiteX8" fmla="*/ 0 w 6892201"/>
              <a:gd name="connsiteY8" fmla="*/ 982137 h 2209805"/>
              <a:gd name="connsiteX9" fmla="*/ 0 w 6892201"/>
              <a:gd name="connsiteY9" fmla="*/ 1420283 h 2209805"/>
              <a:gd name="connsiteX10" fmla="*/ 229740 w 6892201"/>
              <a:gd name="connsiteY10" fmla="*/ 1215263 h 2209805"/>
              <a:gd name="connsiteX11" fmla="*/ 1378440 w 6892201"/>
              <a:gd name="connsiteY11" fmla="*/ 520402 h 2209805"/>
              <a:gd name="connsiteX12" fmla="*/ 2756880 w 6892201"/>
              <a:gd name="connsiteY12" fmla="*/ 1011470 h 2209805"/>
              <a:gd name="connsiteX13" fmla="*/ 4135320 w 6892201"/>
              <a:gd name="connsiteY13" fmla="*/ 1870838 h 2209805"/>
              <a:gd name="connsiteX14" fmla="*/ 5513759 w 6892201"/>
              <a:gd name="connsiteY14" fmla="*/ 1543049 h 2209805"/>
              <a:gd name="connsiteX15" fmla="*/ 6662459 w 6892201"/>
              <a:gd name="connsiteY15" fmla="*/ 643168 h 2209805"/>
              <a:gd name="connsiteX16" fmla="*/ 6892199 w 6892201"/>
              <a:gd name="connsiteY16" fmla="*/ 438147 h 2209805"/>
              <a:gd name="connsiteX17" fmla="*/ 6892199 w 6892201"/>
              <a:gd name="connsiteY17" fmla="*/ 2209805 h 2209805"/>
              <a:gd name="connsiteX18" fmla="*/ 6892201 w 6892201"/>
              <a:gd name="connsiteY18" fmla="*/ 2209805 h 2209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892201" h="2209805">
                <a:moveTo>
                  <a:pt x="6892201" y="2209805"/>
                </a:moveTo>
                <a:lnTo>
                  <a:pt x="6892201" y="0"/>
                </a:lnTo>
                <a:lnTo>
                  <a:pt x="6662460" y="205021"/>
                </a:lnTo>
                <a:cubicBezTo>
                  <a:pt x="6432720" y="406973"/>
                  <a:pt x="5973240" y="821311"/>
                  <a:pt x="5513760" y="1104902"/>
                </a:cubicBezTo>
                <a:cubicBezTo>
                  <a:pt x="5054281" y="1389109"/>
                  <a:pt x="4594801" y="1557913"/>
                  <a:pt x="4135321" y="1432691"/>
                </a:cubicBezTo>
                <a:cubicBezTo>
                  <a:pt x="3675841" y="1312379"/>
                  <a:pt x="3216360" y="898041"/>
                  <a:pt x="2756880" y="573323"/>
                </a:cubicBezTo>
                <a:cubicBezTo>
                  <a:pt x="2297401" y="245535"/>
                  <a:pt x="1837921" y="1"/>
                  <a:pt x="1378441" y="82255"/>
                </a:cubicBezTo>
                <a:cubicBezTo>
                  <a:pt x="918961" y="161440"/>
                  <a:pt x="459481" y="575778"/>
                  <a:pt x="229741" y="777116"/>
                </a:cubicBezTo>
                <a:lnTo>
                  <a:pt x="0" y="982137"/>
                </a:lnTo>
                <a:lnTo>
                  <a:pt x="0" y="1420283"/>
                </a:lnTo>
                <a:lnTo>
                  <a:pt x="229740" y="1215263"/>
                </a:lnTo>
                <a:cubicBezTo>
                  <a:pt x="459480" y="1013925"/>
                  <a:pt x="918960" y="599587"/>
                  <a:pt x="1378440" y="520402"/>
                </a:cubicBezTo>
                <a:cubicBezTo>
                  <a:pt x="1837920" y="438148"/>
                  <a:pt x="2297400" y="683682"/>
                  <a:pt x="2756880" y="1011470"/>
                </a:cubicBezTo>
                <a:cubicBezTo>
                  <a:pt x="3216360" y="1336188"/>
                  <a:pt x="3675840" y="1750526"/>
                  <a:pt x="4135320" y="1870838"/>
                </a:cubicBezTo>
                <a:cubicBezTo>
                  <a:pt x="4594800" y="1996060"/>
                  <a:pt x="5054280" y="1827256"/>
                  <a:pt x="5513759" y="1543049"/>
                </a:cubicBezTo>
                <a:cubicBezTo>
                  <a:pt x="5973239" y="1259458"/>
                  <a:pt x="6432719" y="845120"/>
                  <a:pt x="6662459" y="643168"/>
                </a:cubicBezTo>
                <a:lnTo>
                  <a:pt x="6892199" y="438147"/>
                </a:lnTo>
                <a:lnTo>
                  <a:pt x="6892199" y="2209805"/>
                </a:lnTo>
                <a:lnTo>
                  <a:pt x="6892201" y="2209805"/>
                </a:lnTo>
                <a:close/>
              </a:path>
            </a:pathLst>
          </a:custGeom>
          <a:solidFill>
            <a:srgbClr val="F7F7F7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5C1A12-6246-4ED7-9349-BB782925E63B}"/>
              </a:ext>
            </a:extLst>
          </p:cNvPr>
          <p:cNvSpPr/>
          <p:nvPr/>
        </p:nvSpPr>
        <p:spPr>
          <a:xfrm>
            <a:off x="2323091" y="779336"/>
            <a:ext cx="39648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CF27E5-D490-45C3-BF30-9F45BBEF48E0}"/>
              </a:ext>
            </a:extLst>
          </p:cNvPr>
          <p:cNvSpPr/>
          <p:nvPr/>
        </p:nvSpPr>
        <p:spPr>
          <a:xfrm>
            <a:off x="2372786" y="2124443"/>
            <a:ext cx="258275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2">
                    <a:lumMod val="40000"/>
                    <a:lumOff val="60000"/>
                  </a:schemeClr>
                </a:solidFill>
                <a:latin typeface="Barlow" panose="00000500000000000000" pitchFamily="2" charset="0"/>
              </a:rPr>
              <a:t>Proudly presented to: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4AE800-E2DB-4D67-B7C1-B22D27469295}"/>
              </a:ext>
            </a:extLst>
          </p:cNvPr>
          <p:cNvSpPr/>
          <p:nvPr/>
        </p:nvSpPr>
        <p:spPr>
          <a:xfrm>
            <a:off x="2408818" y="1367093"/>
            <a:ext cx="2430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No : 1234/ABC/TA/2021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54915FB-7156-4850-956C-A578B9B361D4}"/>
              </a:ext>
            </a:extLst>
          </p:cNvPr>
          <p:cNvSpPr/>
          <p:nvPr/>
        </p:nvSpPr>
        <p:spPr>
          <a:xfrm>
            <a:off x="2317999" y="2506097"/>
            <a:ext cx="34179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latin typeface="High Summit" panose="02000500000000000000" pitchFamily="2" charset="0"/>
              </a:rPr>
              <a:t>Name Surname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85C78D9-F871-42E1-A993-2B06130474C1}"/>
              </a:ext>
            </a:extLst>
          </p:cNvPr>
          <p:cNvSpPr/>
          <p:nvPr/>
        </p:nvSpPr>
        <p:spPr>
          <a:xfrm>
            <a:off x="2379232" y="3059668"/>
            <a:ext cx="172675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solidFill>
                  <a:schemeClr val="tx2">
                    <a:lumMod val="40000"/>
                    <a:lumOff val="60000"/>
                  </a:schemeClr>
                </a:solidFill>
                <a:latin typeface="Barlow" panose="00000500000000000000" pitchFamily="2" charset="0"/>
              </a:rPr>
              <a:t>Of appreciation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8BA8DC-41C0-4FC3-8675-C24624A5E0D6}"/>
              </a:ext>
            </a:extLst>
          </p:cNvPr>
          <p:cNvSpPr txBox="1"/>
          <p:nvPr/>
        </p:nvSpPr>
        <p:spPr>
          <a:xfrm>
            <a:off x="2323091" y="3505316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tx2">
                  <a:lumMod val="60000"/>
                  <a:lumOff val="40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F8AAF9-CE68-491A-A4DC-6EA8328CD3F2}"/>
              </a:ext>
            </a:extLst>
          </p:cNvPr>
          <p:cNvSpPr/>
          <p:nvPr/>
        </p:nvSpPr>
        <p:spPr>
          <a:xfrm>
            <a:off x="6165118" y="5333320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</a:rPr>
              <a:t> March 2021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F8EAAEA-87D7-4444-A2B7-7167A9745041}"/>
              </a:ext>
            </a:extLst>
          </p:cNvPr>
          <p:cNvSpPr/>
          <p:nvPr/>
        </p:nvSpPr>
        <p:spPr>
          <a:xfrm>
            <a:off x="2365606" y="5302698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2">
                    <a:lumMod val="60000"/>
                    <a:lumOff val="40000"/>
                  </a:schemeClr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22B9F5-7682-40AF-A307-73915418683E}"/>
              </a:ext>
            </a:extLst>
          </p:cNvPr>
          <p:cNvSpPr/>
          <p:nvPr/>
        </p:nvSpPr>
        <p:spPr>
          <a:xfrm>
            <a:off x="2379232" y="5610319"/>
            <a:ext cx="151676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 Details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FEF01D4-222C-4853-934A-FA2A715EA228}"/>
              </a:ext>
            </a:extLst>
          </p:cNvPr>
          <p:cNvGrpSpPr/>
          <p:nvPr/>
        </p:nvGrpSpPr>
        <p:grpSpPr>
          <a:xfrm>
            <a:off x="7957537" y="352221"/>
            <a:ext cx="847930" cy="847930"/>
            <a:chOff x="3695700" y="193005"/>
            <a:chExt cx="1943100" cy="1943100"/>
          </a:xfrm>
        </p:grpSpPr>
        <p:sp>
          <p:nvSpPr>
            <p:cNvPr id="24" name="Diamond 23">
              <a:extLst>
                <a:ext uri="{FF2B5EF4-FFF2-40B4-BE49-F238E27FC236}">
                  <a16:creationId xmlns:a16="http://schemas.microsoft.com/office/drawing/2014/main" id="{93F887E6-4349-4A78-8D56-1093DF763A01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solidFill>
              <a:srgbClr val="F1B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149C52F-2DC0-4510-BFBB-C0663F6184F3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6D8CA73-CEAF-4682-A662-F04138EECBA6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28" name="Right Triangle 3">
            <a:extLst>
              <a:ext uri="{FF2B5EF4-FFF2-40B4-BE49-F238E27FC236}">
                <a16:creationId xmlns:a16="http://schemas.microsoft.com/office/drawing/2014/main" id="{806FDCC2-81F6-40C2-BF8F-6DED9B9E2714}"/>
              </a:ext>
            </a:extLst>
          </p:cNvPr>
          <p:cNvSpPr/>
          <p:nvPr/>
        </p:nvSpPr>
        <p:spPr>
          <a:xfrm rot="16200000">
            <a:off x="7289947" y="4976193"/>
            <a:ext cx="1345905" cy="2362200"/>
          </a:xfrm>
          <a:custGeom>
            <a:avLst/>
            <a:gdLst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2362200">
                <a:moveTo>
                  <a:pt x="0" y="2362200"/>
                </a:moveTo>
                <a:lnTo>
                  <a:pt x="0" y="0"/>
                </a:lnTo>
                <a:cubicBezTo>
                  <a:pt x="615950" y="1377950"/>
                  <a:pt x="2108200" y="774700"/>
                  <a:pt x="2362200" y="2362200"/>
                </a:cubicBezTo>
                <a:lnTo>
                  <a:pt x="0" y="2362200"/>
                </a:lnTo>
                <a:close/>
              </a:path>
            </a:pathLst>
          </a:cu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5002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rgbClr val="23233D"/>
            </a:gs>
            <a:gs pos="61000">
              <a:srgbClr val="100F1D"/>
            </a:gs>
            <a:gs pos="100000">
              <a:srgbClr val="0D0B14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A103BC-E6DC-4B7E-AFDB-2929DE9D91B9}"/>
              </a:ext>
            </a:extLst>
          </p:cNvPr>
          <p:cNvSpPr/>
          <p:nvPr/>
        </p:nvSpPr>
        <p:spPr>
          <a:xfrm>
            <a:off x="-67708" y="0"/>
            <a:ext cx="2791858" cy="6858000"/>
          </a:xfrm>
          <a:custGeom>
            <a:avLst/>
            <a:gdLst>
              <a:gd name="connsiteX0" fmla="*/ 0 w 2495550"/>
              <a:gd name="connsiteY0" fmla="*/ 0 h 6858000"/>
              <a:gd name="connsiteX1" fmla="*/ 2495550 w 2495550"/>
              <a:gd name="connsiteY1" fmla="*/ 0 h 6858000"/>
              <a:gd name="connsiteX2" fmla="*/ 2495550 w 2495550"/>
              <a:gd name="connsiteY2" fmla="*/ 6858000 h 6858000"/>
              <a:gd name="connsiteX3" fmla="*/ 0 w 2495550"/>
              <a:gd name="connsiteY3" fmla="*/ 6858000 h 6858000"/>
              <a:gd name="connsiteX4" fmla="*/ 0 w 2495550"/>
              <a:gd name="connsiteY4" fmla="*/ 0 h 6858000"/>
              <a:gd name="connsiteX0" fmla="*/ 0 w 3181350"/>
              <a:gd name="connsiteY0" fmla="*/ 0 h 6858000"/>
              <a:gd name="connsiteX1" fmla="*/ 2495550 w 3181350"/>
              <a:gd name="connsiteY1" fmla="*/ 0 h 6858000"/>
              <a:gd name="connsiteX2" fmla="*/ 2495550 w 3181350"/>
              <a:gd name="connsiteY2" fmla="*/ 6858000 h 6858000"/>
              <a:gd name="connsiteX3" fmla="*/ 0 w 3181350"/>
              <a:gd name="connsiteY3" fmla="*/ 6858000 h 6858000"/>
              <a:gd name="connsiteX4" fmla="*/ 0 w 3181350"/>
              <a:gd name="connsiteY4" fmla="*/ 0 h 6858000"/>
              <a:gd name="connsiteX0" fmla="*/ 0 w 3475821"/>
              <a:gd name="connsiteY0" fmla="*/ 0 h 6858000"/>
              <a:gd name="connsiteX1" fmla="*/ 2495550 w 3475821"/>
              <a:gd name="connsiteY1" fmla="*/ 0 h 6858000"/>
              <a:gd name="connsiteX2" fmla="*/ 2495550 w 3475821"/>
              <a:gd name="connsiteY2" fmla="*/ 6858000 h 6858000"/>
              <a:gd name="connsiteX3" fmla="*/ 0 w 3475821"/>
              <a:gd name="connsiteY3" fmla="*/ 6858000 h 6858000"/>
              <a:gd name="connsiteX4" fmla="*/ 0 w 3475821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5821" h="6858000">
                <a:moveTo>
                  <a:pt x="0" y="0"/>
                </a:moveTo>
                <a:lnTo>
                  <a:pt x="2495550" y="0"/>
                </a:lnTo>
                <a:cubicBezTo>
                  <a:pt x="4038600" y="2305050"/>
                  <a:pt x="3543300" y="4724400"/>
                  <a:pt x="2495550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BD8A39"/>
              </a:gs>
              <a:gs pos="49000">
                <a:srgbClr val="F4DB7E"/>
              </a:gs>
              <a:gs pos="100000">
                <a:srgbClr val="775922"/>
              </a:gs>
            </a:gsLst>
            <a:lin ang="5400000" scaled="1"/>
            <a:tileRect/>
          </a:gradFill>
          <a:ln>
            <a:noFill/>
          </a:ln>
          <a:effectLst>
            <a:outerShdw blurRad="330200" dist="38100" algn="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E7E07BC6-EB9E-4CE7-AFB5-46DFC89B3CCA}"/>
              </a:ext>
            </a:extLst>
          </p:cNvPr>
          <p:cNvSpPr/>
          <p:nvPr/>
        </p:nvSpPr>
        <p:spPr>
          <a:xfrm>
            <a:off x="-67708" y="0"/>
            <a:ext cx="2588814" cy="6858000"/>
          </a:xfrm>
          <a:custGeom>
            <a:avLst/>
            <a:gdLst>
              <a:gd name="connsiteX0" fmla="*/ 0 w 2495550"/>
              <a:gd name="connsiteY0" fmla="*/ 0 h 6858000"/>
              <a:gd name="connsiteX1" fmla="*/ 2495550 w 2495550"/>
              <a:gd name="connsiteY1" fmla="*/ 0 h 6858000"/>
              <a:gd name="connsiteX2" fmla="*/ 2495550 w 2495550"/>
              <a:gd name="connsiteY2" fmla="*/ 6858000 h 6858000"/>
              <a:gd name="connsiteX3" fmla="*/ 0 w 2495550"/>
              <a:gd name="connsiteY3" fmla="*/ 6858000 h 6858000"/>
              <a:gd name="connsiteX4" fmla="*/ 0 w 2495550"/>
              <a:gd name="connsiteY4" fmla="*/ 0 h 6858000"/>
              <a:gd name="connsiteX0" fmla="*/ 0 w 3181350"/>
              <a:gd name="connsiteY0" fmla="*/ 0 h 6858000"/>
              <a:gd name="connsiteX1" fmla="*/ 2495550 w 3181350"/>
              <a:gd name="connsiteY1" fmla="*/ 0 h 6858000"/>
              <a:gd name="connsiteX2" fmla="*/ 2495550 w 3181350"/>
              <a:gd name="connsiteY2" fmla="*/ 6858000 h 6858000"/>
              <a:gd name="connsiteX3" fmla="*/ 0 w 3181350"/>
              <a:gd name="connsiteY3" fmla="*/ 6858000 h 6858000"/>
              <a:gd name="connsiteX4" fmla="*/ 0 w 3181350"/>
              <a:gd name="connsiteY4" fmla="*/ 0 h 6858000"/>
              <a:gd name="connsiteX0" fmla="*/ 0 w 3475821"/>
              <a:gd name="connsiteY0" fmla="*/ 0 h 6858000"/>
              <a:gd name="connsiteX1" fmla="*/ 2495550 w 3475821"/>
              <a:gd name="connsiteY1" fmla="*/ 0 h 6858000"/>
              <a:gd name="connsiteX2" fmla="*/ 2495550 w 3475821"/>
              <a:gd name="connsiteY2" fmla="*/ 6858000 h 6858000"/>
              <a:gd name="connsiteX3" fmla="*/ 0 w 3475821"/>
              <a:gd name="connsiteY3" fmla="*/ 6858000 h 6858000"/>
              <a:gd name="connsiteX4" fmla="*/ 0 w 3475821"/>
              <a:gd name="connsiteY4" fmla="*/ 0 h 6858000"/>
              <a:gd name="connsiteX0" fmla="*/ 0 w 3529807"/>
              <a:gd name="connsiteY0" fmla="*/ 0 h 6858000"/>
              <a:gd name="connsiteX1" fmla="*/ 2495550 w 3529807"/>
              <a:gd name="connsiteY1" fmla="*/ 0 h 6858000"/>
              <a:gd name="connsiteX2" fmla="*/ 2495550 w 3529807"/>
              <a:gd name="connsiteY2" fmla="*/ 6858000 h 6858000"/>
              <a:gd name="connsiteX3" fmla="*/ 0 w 3529807"/>
              <a:gd name="connsiteY3" fmla="*/ 6858000 h 6858000"/>
              <a:gd name="connsiteX4" fmla="*/ 0 w 352980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9807" h="6858000">
                <a:moveTo>
                  <a:pt x="0" y="0"/>
                </a:moveTo>
                <a:lnTo>
                  <a:pt x="2495550" y="0"/>
                </a:lnTo>
                <a:cubicBezTo>
                  <a:pt x="4170594" y="2324100"/>
                  <a:pt x="3543300" y="4724400"/>
                  <a:pt x="2495550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D0B14"/>
              </a:gs>
              <a:gs pos="27000">
                <a:srgbClr val="100F1D"/>
              </a:gs>
              <a:gs pos="81000">
                <a:srgbClr val="23233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E0B990A4-6225-4BA4-A002-9EFB7B51162B}"/>
              </a:ext>
            </a:extLst>
          </p:cNvPr>
          <p:cNvSpPr/>
          <p:nvPr/>
        </p:nvSpPr>
        <p:spPr>
          <a:xfrm>
            <a:off x="-67708" y="48418"/>
            <a:ext cx="2388392" cy="6809582"/>
          </a:xfrm>
          <a:custGeom>
            <a:avLst/>
            <a:gdLst>
              <a:gd name="connsiteX0" fmla="*/ 0 w 2495550"/>
              <a:gd name="connsiteY0" fmla="*/ 0 h 6858000"/>
              <a:gd name="connsiteX1" fmla="*/ 2495550 w 2495550"/>
              <a:gd name="connsiteY1" fmla="*/ 0 h 6858000"/>
              <a:gd name="connsiteX2" fmla="*/ 2495550 w 2495550"/>
              <a:gd name="connsiteY2" fmla="*/ 6858000 h 6858000"/>
              <a:gd name="connsiteX3" fmla="*/ 0 w 2495550"/>
              <a:gd name="connsiteY3" fmla="*/ 6858000 h 6858000"/>
              <a:gd name="connsiteX4" fmla="*/ 0 w 2495550"/>
              <a:gd name="connsiteY4" fmla="*/ 0 h 6858000"/>
              <a:gd name="connsiteX0" fmla="*/ 0 w 3181350"/>
              <a:gd name="connsiteY0" fmla="*/ 0 h 6858000"/>
              <a:gd name="connsiteX1" fmla="*/ 2495550 w 3181350"/>
              <a:gd name="connsiteY1" fmla="*/ 0 h 6858000"/>
              <a:gd name="connsiteX2" fmla="*/ 2495550 w 3181350"/>
              <a:gd name="connsiteY2" fmla="*/ 6858000 h 6858000"/>
              <a:gd name="connsiteX3" fmla="*/ 0 w 3181350"/>
              <a:gd name="connsiteY3" fmla="*/ 6858000 h 6858000"/>
              <a:gd name="connsiteX4" fmla="*/ 0 w 3181350"/>
              <a:gd name="connsiteY4" fmla="*/ 0 h 6858000"/>
              <a:gd name="connsiteX0" fmla="*/ 0 w 3475821"/>
              <a:gd name="connsiteY0" fmla="*/ 0 h 6858000"/>
              <a:gd name="connsiteX1" fmla="*/ 2495550 w 3475821"/>
              <a:gd name="connsiteY1" fmla="*/ 0 h 6858000"/>
              <a:gd name="connsiteX2" fmla="*/ 2495550 w 3475821"/>
              <a:gd name="connsiteY2" fmla="*/ 6858000 h 6858000"/>
              <a:gd name="connsiteX3" fmla="*/ 0 w 3475821"/>
              <a:gd name="connsiteY3" fmla="*/ 6858000 h 6858000"/>
              <a:gd name="connsiteX4" fmla="*/ 0 w 3475821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5821" h="6858000">
                <a:moveTo>
                  <a:pt x="0" y="0"/>
                </a:moveTo>
                <a:lnTo>
                  <a:pt x="2495550" y="0"/>
                </a:lnTo>
                <a:cubicBezTo>
                  <a:pt x="4038600" y="2305050"/>
                  <a:pt x="3543300" y="4724400"/>
                  <a:pt x="2495550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D0B14"/>
              </a:gs>
              <a:gs pos="36000">
                <a:srgbClr val="100F1D"/>
              </a:gs>
              <a:gs pos="81000">
                <a:srgbClr val="23233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5FB0874-E0FE-4614-8505-D48B4F71BC48}"/>
              </a:ext>
            </a:extLst>
          </p:cNvPr>
          <p:cNvSpPr/>
          <p:nvPr/>
        </p:nvSpPr>
        <p:spPr>
          <a:xfrm>
            <a:off x="894431" y="0"/>
            <a:ext cx="805302" cy="6858000"/>
          </a:xfrm>
          <a:custGeom>
            <a:avLst/>
            <a:gdLst>
              <a:gd name="connsiteX0" fmla="*/ 0 w 663501"/>
              <a:gd name="connsiteY0" fmla="*/ 0 h 6686550"/>
              <a:gd name="connsiteX1" fmla="*/ 140325 w 663501"/>
              <a:gd name="connsiteY1" fmla="*/ 0 h 6686550"/>
              <a:gd name="connsiteX2" fmla="*/ 241524 w 663501"/>
              <a:gd name="connsiteY2" fmla="*/ 6454699 h 6686550"/>
              <a:gd name="connsiteX3" fmla="*/ 183346 w 663501"/>
              <a:gd name="connsiteY3" fmla="*/ 6686550 h 6686550"/>
              <a:gd name="connsiteX4" fmla="*/ 24577 w 663501"/>
              <a:gd name="connsiteY4" fmla="*/ 6686550 h 6686550"/>
              <a:gd name="connsiteX5" fmla="*/ 87483 w 663501"/>
              <a:gd name="connsiteY5" fmla="*/ 6436214 h 6686550"/>
              <a:gd name="connsiteX6" fmla="*/ 63374 w 663501"/>
              <a:gd name="connsiteY6" fmla="*/ 185237 h 668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3501" h="6686550">
                <a:moveTo>
                  <a:pt x="0" y="0"/>
                </a:moveTo>
                <a:lnTo>
                  <a:pt x="140325" y="0"/>
                </a:lnTo>
                <a:cubicBezTo>
                  <a:pt x="912389" y="2160985"/>
                  <a:pt x="728309" y="4422428"/>
                  <a:pt x="241524" y="6454699"/>
                </a:cubicBezTo>
                <a:lnTo>
                  <a:pt x="183346" y="6686550"/>
                </a:lnTo>
                <a:lnTo>
                  <a:pt x="24577" y="6686550"/>
                </a:lnTo>
                <a:lnTo>
                  <a:pt x="87483" y="6436214"/>
                </a:lnTo>
                <a:cubicBezTo>
                  <a:pt x="560275" y="4468378"/>
                  <a:pt x="750263" y="2284825"/>
                  <a:pt x="63374" y="185237"/>
                </a:cubicBezTo>
                <a:close/>
              </a:path>
            </a:pathLst>
          </a:custGeom>
          <a:gradFill flip="none" rotWithShape="1">
            <a:gsLst>
              <a:gs pos="0">
                <a:srgbClr val="B4853B"/>
              </a:gs>
              <a:gs pos="36000">
                <a:srgbClr val="EFD378"/>
              </a:gs>
              <a:gs pos="81000">
                <a:srgbClr val="B4853B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A6C1320-60F0-493B-A33B-DC7BE4B517F5}"/>
              </a:ext>
            </a:extLst>
          </p:cNvPr>
          <p:cNvGrpSpPr/>
          <p:nvPr/>
        </p:nvGrpSpPr>
        <p:grpSpPr>
          <a:xfrm>
            <a:off x="524982" y="2444016"/>
            <a:ext cx="1606478" cy="1969967"/>
            <a:chOff x="1558923" y="5634044"/>
            <a:chExt cx="3488021" cy="4277235"/>
          </a:xfrm>
        </p:grpSpPr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1E17CDD1-CCBD-4317-A2B7-CFA44746CFDD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B4052D13-5D57-4428-9D75-EAB5FFF7A883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38A01AC-9A10-43A5-A2A3-8D1F95A5F044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33" name="Freeform 11">
                <a:extLst>
                  <a:ext uri="{FF2B5EF4-FFF2-40B4-BE49-F238E27FC236}">
                    <a16:creationId xmlns:a16="http://schemas.microsoft.com/office/drawing/2014/main" id="{A2D69B2A-66E6-4332-AB4C-64CC09625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4" name="Freeform 12">
                <a:extLst>
                  <a:ext uri="{FF2B5EF4-FFF2-40B4-BE49-F238E27FC236}">
                    <a16:creationId xmlns:a16="http://schemas.microsoft.com/office/drawing/2014/main" id="{093634FF-6F1F-4F71-8946-F1D754B82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5" name="Freeform 13">
                <a:extLst>
                  <a:ext uri="{FF2B5EF4-FFF2-40B4-BE49-F238E27FC236}">
                    <a16:creationId xmlns:a16="http://schemas.microsoft.com/office/drawing/2014/main" id="{A28991DE-B488-4CEB-84F0-917A975D0B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78131"/>
                  </a:gs>
                  <a:gs pos="98000">
                    <a:srgbClr val="B78131"/>
                  </a:gs>
                  <a:gs pos="44000">
                    <a:srgbClr val="E9CF76"/>
                  </a:gs>
                </a:gsLst>
                <a:path path="circle">
                  <a:fillToRect l="50000" t="50000" r="50000" b="50000"/>
                </a:path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6CD718A-9367-45EF-B17B-22BC7BE66966}"/>
              </a:ext>
            </a:extLst>
          </p:cNvPr>
          <p:cNvSpPr/>
          <p:nvPr/>
        </p:nvSpPr>
        <p:spPr>
          <a:xfrm>
            <a:off x="3174192" y="2222074"/>
            <a:ext cx="26340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rlow" panose="00000500000000000000" pitchFamily="2" charset="0"/>
              </a:rPr>
              <a:t>Proudly Presented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F88A832-FEF1-41EC-890A-6DDB5A55B0E0}"/>
              </a:ext>
            </a:extLst>
          </p:cNvPr>
          <p:cNvSpPr/>
          <p:nvPr/>
        </p:nvSpPr>
        <p:spPr>
          <a:xfrm>
            <a:off x="3243959" y="3462418"/>
            <a:ext cx="2759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>
                    <a:lumMod val="65000"/>
                  </a:schemeClr>
                </a:solidFill>
                <a:latin typeface="Barlow" panose="00000500000000000000" pitchFamily="2" charset="0"/>
              </a:rPr>
              <a:t>Add anything details here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EC7941-1250-4205-BDC4-D9F91C76E803}"/>
              </a:ext>
            </a:extLst>
          </p:cNvPr>
          <p:cNvSpPr txBox="1"/>
          <p:nvPr/>
        </p:nvSpPr>
        <p:spPr>
          <a:xfrm>
            <a:off x="3150144" y="3908066"/>
            <a:ext cx="469741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chemeClr val="bg1">
                    <a:lumMod val="65000"/>
                  </a:schemeClr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bg1">
                  <a:lumMod val="65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06F3EE1-C530-4711-B95C-E09769A90E46}"/>
              </a:ext>
            </a:extLst>
          </p:cNvPr>
          <p:cNvSpPr/>
          <p:nvPr/>
        </p:nvSpPr>
        <p:spPr>
          <a:xfrm>
            <a:off x="3220680" y="4769943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>
                    <a:lumMod val="85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1">
                    <a:lumMod val="85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1">
                    <a:lumMod val="85000"/>
                  </a:schemeClr>
                </a:solidFill>
              </a:rPr>
              <a:t> March 2021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9582A9-735E-44DD-851F-F846B6FBFD2C}"/>
              </a:ext>
            </a:extLst>
          </p:cNvPr>
          <p:cNvSpPr/>
          <p:nvPr/>
        </p:nvSpPr>
        <p:spPr>
          <a:xfrm>
            <a:off x="3121259" y="773054"/>
            <a:ext cx="47756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6000" b="1" cap="none" spc="0" dirty="0">
                <a:ln w="0"/>
                <a:gradFill flip="none" rotWithShape="1">
                  <a:gsLst>
                    <a:gs pos="0">
                      <a:srgbClr val="B4853B"/>
                    </a:gs>
                    <a:gs pos="100000">
                      <a:srgbClr val="B4853B"/>
                    </a:gs>
                    <a:gs pos="47000">
                      <a:srgbClr val="EFD378"/>
                    </a:gs>
                  </a:gsLst>
                  <a:lin ang="0" scaled="1"/>
                  <a:tileRect/>
                </a:gra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72B02BC-FBB4-4B32-B72D-6229D323859E}"/>
              </a:ext>
            </a:extLst>
          </p:cNvPr>
          <p:cNvSpPr/>
          <p:nvPr/>
        </p:nvSpPr>
        <p:spPr>
          <a:xfrm>
            <a:off x="3150144" y="1584287"/>
            <a:ext cx="293182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solidFill>
                  <a:schemeClr val="bg1">
                    <a:lumMod val="85000"/>
                  </a:schemeClr>
                </a:solidFill>
              </a:rPr>
              <a:t>Number : 1234/ABC/TA/2021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F44D95E-FBB7-4288-97A1-892BA33D9343}"/>
              </a:ext>
            </a:extLst>
          </p:cNvPr>
          <p:cNvSpPr/>
          <p:nvPr/>
        </p:nvSpPr>
        <p:spPr>
          <a:xfrm>
            <a:off x="3172586" y="5496100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95BBE35-B3F8-40C9-9610-2BF7D2FCCD8D}"/>
              </a:ext>
            </a:extLst>
          </p:cNvPr>
          <p:cNvSpPr/>
          <p:nvPr/>
        </p:nvSpPr>
        <p:spPr>
          <a:xfrm>
            <a:off x="3215035" y="5747623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1">
                    <a:lumMod val="85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A222EBA-EAE7-432D-B6E0-AEAD3D8DFDAD}"/>
              </a:ext>
            </a:extLst>
          </p:cNvPr>
          <p:cNvSpPr/>
          <p:nvPr/>
        </p:nvSpPr>
        <p:spPr>
          <a:xfrm>
            <a:off x="3160884" y="2567396"/>
            <a:ext cx="40190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3600" b="1" cap="none" spc="0" dirty="0">
                <a:ln w="0"/>
                <a:gradFill flip="none" rotWithShape="1">
                  <a:gsLst>
                    <a:gs pos="0">
                      <a:srgbClr val="B4853B"/>
                    </a:gs>
                    <a:gs pos="100000">
                      <a:srgbClr val="B4853B"/>
                    </a:gs>
                    <a:gs pos="50000">
                      <a:srgbClr val="EFD378"/>
                    </a:gs>
                  </a:gsLst>
                  <a:lin ang="0" scaled="1"/>
                  <a:tileRect/>
                </a:gradFill>
                <a:latin typeface="Cinzel" panose="00000500000000000000" pitchFamily="50" charset="0"/>
              </a:rPr>
              <a:t>NAME SURNAME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1002FBD-5875-492C-8D8C-0E30805442ED}"/>
              </a:ext>
            </a:extLst>
          </p:cNvPr>
          <p:cNvGrpSpPr/>
          <p:nvPr/>
        </p:nvGrpSpPr>
        <p:grpSpPr>
          <a:xfrm>
            <a:off x="7392162" y="5191392"/>
            <a:ext cx="1009525" cy="1009525"/>
            <a:chOff x="3695700" y="193005"/>
            <a:chExt cx="1943100" cy="1943100"/>
          </a:xfrm>
        </p:grpSpPr>
        <p:sp>
          <p:nvSpPr>
            <p:cNvPr id="46" name="Diamond 45">
              <a:extLst>
                <a:ext uri="{FF2B5EF4-FFF2-40B4-BE49-F238E27FC236}">
                  <a16:creationId xmlns:a16="http://schemas.microsoft.com/office/drawing/2014/main" id="{DCEB996B-63B6-4F72-84D4-49FE228465A9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gradFill>
              <a:gsLst>
                <a:gs pos="0">
                  <a:srgbClr val="B78131"/>
                </a:gs>
                <a:gs pos="98000">
                  <a:srgbClr val="B78131"/>
                </a:gs>
                <a:gs pos="54000">
                  <a:srgbClr val="E9CF76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1543A35-EC5A-42F0-AB82-BF41F85DA422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7B4D44B-4FF2-4010-8103-1535F3D99C3D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3852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0E7DEE9C-79A0-48F1-8732-42608E629173}"/>
              </a:ext>
            </a:extLst>
          </p:cNvPr>
          <p:cNvSpPr/>
          <p:nvPr/>
        </p:nvSpPr>
        <p:spPr>
          <a:xfrm rot="5400000">
            <a:off x="-2144155" y="2542145"/>
            <a:ext cx="6858000" cy="1773710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759F263-18E0-4DA1-9C8E-EE3AB27221F9}"/>
              </a:ext>
            </a:extLst>
          </p:cNvPr>
          <p:cNvSpPr/>
          <p:nvPr/>
        </p:nvSpPr>
        <p:spPr>
          <a:xfrm rot="5400000">
            <a:off x="-2554051" y="2542145"/>
            <a:ext cx="6858000" cy="1773710"/>
          </a:xfrm>
          <a:prstGeom prst="rtTriangle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577CA6B-9277-4D8A-80E6-FB348055955A}"/>
              </a:ext>
            </a:extLst>
          </p:cNvPr>
          <p:cNvGrpSpPr/>
          <p:nvPr/>
        </p:nvGrpSpPr>
        <p:grpSpPr>
          <a:xfrm>
            <a:off x="0" y="5194746"/>
            <a:ext cx="6858000" cy="1663254"/>
            <a:chOff x="0" y="3237310"/>
            <a:chExt cx="6858000" cy="3669506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D2EC97F5-F7B6-464B-9B3A-8ECF8C808727}"/>
                </a:ext>
              </a:extLst>
            </p:cNvPr>
            <p:cNvSpPr/>
            <p:nvPr/>
          </p:nvSpPr>
          <p:spPr>
            <a:xfrm>
              <a:off x="0" y="3237310"/>
              <a:ext cx="6858000" cy="3669506"/>
            </a:xfrm>
            <a:prstGeom prst="rtTriangle">
              <a:avLst/>
            </a:prstGeom>
            <a:gradFill flip="none" rotWithShape="1">
              <a:gsLst>
                <a:gs pos="0">
                  <a:srgbClr val="FECD22"/>
                </a:gs>
                <a:gs pos="61000">
                  <a:srgbClr val="F99201"/>
                </a:gs>
                <a:gs pos="100000">
                  <a:srgbClr val="F9920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42E21EB9-363B-46FC-842C-D774BA0CEFFB}"/>
                </a:ext>
              </a:extLst>
            </p:cNvPr>
            <p:cNvSpPr/>
            <p:nvPr/>
          </p:nvSpPr>
          <p:spPr>
            <a:xfrm>
              <a:off x="0" y="4914900"/>
              <a:ext cx="6858000" cy="1991916"/>
            </a:xfrm>
            <a:prstGeom prst="rtTriangle">
              <a:avLst/>
            </a:prstGeom>
            <a:gradFill flip="none" rotWithShape="1">
              <a:gsLst>
                <a:gs pos="0">
                  <a:srgbClr val="FECD22"/>
                </a:gs>
                <a:gs pos="61000">
                  <a:srgbClr val="F99201"/>
                </a:gs>
                <a:gs pos="100000">
                  <a:srgbClr val="F9920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196682D-2B2C-4F69-9CAD-4EDBD22A9DF9}"/>
              </a:ext>
            </a:extLst>
          </p:cNvPr>
          <p:cNvGrpSpPr/>
          <p:nvPr/>
        </p:nvGrpSpPr>
        <p:grpSpPr>
          <a:xfrm flipH="1" flipV="1">
            <a:off x="6172200" y="0"/>
            <a:ext cx="2983706" cy="2087166"/>
            <a:chOff x="0" y="3237310"/>
            <a:chExt cx="6858000" cy="3669506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E1E87B87-0C11-4E2D-A304-34F480D2054F}"/>
                </a:ext>
              </a:extLst>
            </p:cNvPr>
            <p:cNvSpPr/>
            <p:nvPr/>
          </p:nvSpPr>
          <p:spPr>
            <a:xfrm>
              <a:off x="0" y="3237310"/>
              <a:ext cx="6858000" cy="3669506"/>
            </a:xfrm>
            <a:prstGeom prst="rtTriangle">
              <a:avLst/>
            </a:prstGeom>
            <a:gradFill flip="none" rotWithShape="1">
              <a:gsLst>
                <a:gs pos="0">
                  <a:srgbClr val="FECD22"/>
                </a:gs>
                <a:gs pos="61000">
                  <a:srgbClr val="F99201"/>
                </a:gs>
                <a:gs pos="100000">
                  <a:srgbClr val="F9920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E2FBB679-5533-4E7D-970A-06649CAFAA06}"/>
                </a:ext>
              </a:extLst>
            </p:cNvPr>
            <p:cNvSpPr/>
            <p:nvPr/>
          </p:nvSpPr>
          <p:spPr>
            <a:xfrm>
              <a:off x="0" y="4914900"/>
              <a:ext cx="6858000" cy="1991916"/>
            </a:xfrm>
            <a:prstGeom prst="rtTriangle">
              <a:avLst/>
            </a:prstGeom>
            <a:gradFill flip="none" rotWithShape="1">
              <a:gsLst>
                <a:gs pos="0">
                  <a:srgbClr val="FECD22"/>
                </a:gs>
                <a:gs pos="61000">
                  <a:srgbClr val="F99201"/>
                </a:gs>
                <a:gs pos="100000">
                  <a:srgbClr val="F99201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82124B5-EF80-4F83-AAFD-7A01815D3C98}"/>
              </a:ext>
            </a:extLst>
          </p:cNvPr>
          <p:cNvSpPr/>
          <p:nvPr/>
        </p:nvSpPr>
        <p:spPr>
          <a:xfrm>
            <a:off x="2323091" y="853862"/>
            <a:ext cx="31614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 dirty="0">
                <a:ln w="0"/>
                <a:solidFill>
                  <a:schemeClr val="tx2"/>
                </a:solidFill>
                <a:latin typeface="Bahnschrift SemiBold" panose="020B0502040204020203" pitchFamily="34" charset="0"/>
              </a:rPr>
              <a:t>CERTIFICATE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C08342-0F0C-4368-A93D-3E589A7F03B0}"/>
              </a:ext>
            </a:extLst>
          </p:cNvPr>
          <p:cNvSpPr/>
          <p:nvPr/>
        </p:nvSpPr>
        <p:spPr>
          <a:xfrm>
            <a:off x="2254001" y="2313885"/>
            <a:ext cx="5196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2">
                    <a:lumMod val="75000"/>
                  </a:schemeClr>
                </a:solidFill>
                <a:latin typeface="Barlow" panose="00000500000000000000" pitchFamily="2" charset="0"/>
              </a:rPr>
              <a:t>To: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058C8C-CA87-4B14-8DEA-E522CB8610AB}"/>
              </a:ext>
            </a:extLst>
          </p:cNvPr>
          <p:cNvSpPr/>
          <p:nvPr/>
        </p:nvSpPr>
        <p:spPr>
          <a:xfrm>
            <a:off x="2380243" y="1441619"/>
            <a:ext cx="2430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solidFill>
                  <a:schemeClr val="tx2"/>
                </a:solidFill>
              </a:rPr>
              <a:t>No : 1234/ABC/TA/2021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836A278-BBA5-46F5-A4A1-6DD208D03985}"/>
              </a:ext>
            </a:extLst>
          </p:cNvPr>
          <p:cNvSpPr/>
          <p:nvPr/>
        </p:nvSpPr>
        <p:spPr>
          <a:xfrm>
            <a:off x="2201422" y="2618335"/>
            <a:ext cx="34179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accent2"/>
                </a:solidFill>
                <a:latin typeface="High Summit" panose="02000500000000000000" pitchFamily="2" charset="0"/>
              </a:rPr>
              <a:t>Name Surname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F9A1D5-F2CE-4D5B-BF4F-C22B9206A8CD}"/>
              </a:ext>
            </a:extLst>
          </p:cNvPr>
          <p:cNvSpPr/>
          <p:nvPr/>
        </p:nvSpPr>
        <p:spPr>
          <a:xfrm>
            <a:off x="2242940" y="3150515"/>
            <a:ext cx="174759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2">
                    <a:lumMod val="75000"/>
                  </a:schemeClr>
                </a:solidFill>
                <a:latin typeface="Barlow" panose="00000500000000000000" pitchFamily="2" charset="0"/>
              </a:rPr>
              <a:t>Of Appreciation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24F95A-E589-402A-A6EE-6E5C4B152796}"/>
              </a:ext>
            </a:extLst>
          </p:cNvPr>
          <p:cNvSpPr txBox="1"/>
          <p:nvPr/>
        </p:nvSpPr>
        <p:spPr>
          <a:xfrm>
            <a:off x="2323091" y="3579842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chemeClr val="tx2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tx2"/>
              </a:solidFill>
              <a:latin typeface="Barlow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855A34-DB69-455C-9F75-B81C66AAB446}"/>
              </a:ext>
            </a:extLst>
          </p:cNvPr>
          <p:cNvSpPr/>
          <p:nvPr/>
        </p:nvSpPr>
        <p:spPr>
          <a:xfrm>
            <a:off x="6145045" y="4853855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tx2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tx2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tx2"/>
                </a:solidFill>
              </a:rPr>
              <a:t> March 2021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3629FF-F08C-466D-81EC-E6415F815B06}"/>
              </a:ext>
            </a:extLst>
          </p:cNvPr>
          <p:cNvSpPr/>
          <p:nvPr/>
        </p:nvSpPr>
        <p:spPr>
          <a:xfrm>
            <a:off x="2345533" y="4823233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2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586D80C-EA56-49BF-8046-C7945768997F}"/>
              </a:ext>
            </a:extLst>
          </p:cNvPr>
          <p:cNvSpPr/>
          <p:nvPr/>
        </p:nvSpPr>
        <p:spPr>
          <a:xfrm>
            <a:off x="2347724" y="5124329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rgbClr val="0C1123"/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D95B11D-681E-4FBC-B374-ED7665D9690A}"/>
              </a:ext>
            </a:extLst>
          </p:cNvPr>
          <p:cNvGrpSpPr/>
          <p:nvPr/>
        </p:nvGrpSpPr>
        <p:grpSpPr>
          <a:xfrm>
            <a:off x="7898080" y="263624"/>
            <a:ext cx="847930" cy="847930"/>
            <a:chOff x="3695700" y="193005"/>
            <a:chExt cx="1943100" cy="1943100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AFE42DA-95D0-46A9-ADD6-33FCD5912DC6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6D126AC-04C1-4255-89A2-4F81FC667ACD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F992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C12CF76-DEED-4729-99A9-7C713E98BD0E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832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025F5D9E-5BAB-49A2-BF63-108160CF0C7F}"/>
              </a:ext>
            </a:extLst>
          </p:cNvPr>
          <p:cNvSpPr/>
          <p:nvPr/>
        </p:nvSpPr>
        <p:spPr>
          <a:xfrm>
            <a:off x="0" y="304800"/>
            <a:ext cx="9144000" cy="1981200"/>
          </a:xfrm>
          <a:custGeom>
            <a:avLst/>
            <a:gdLst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981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219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219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219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981200">
                <a:moveTo>
                  <a:pt x="0" y="0"/>
                </a:moveTo>
                <a:lnTo>
                  <a:pt x="9144000" y="0"/>
                </a:lnTo>
                <a:lnTo>
                  <a:pt x="9144000" y="1219200"/>
                </a:lnTo>
                <a:cubicBezTo>
                  <a:pt x="5848350" y="177800"/>
                  <a:pt x="2705100" y="641350"/>
                  <a:pt x="0" y="1981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E6B95D"/>
              </a:gs>
              <a:gs pos="61000">
                <a:srgbClr val="CF9B43"/>
              </a:gs>
              <a:gs pos="100000">
                <a:srgbClr val="B47C25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7027FE-BC5D-4E40-874E-96F11FE374D0}"/>
              </a:ext>
            </a:extLst>
          </p:cNvPr>
          <p:cNvGrpSpPr/>
          <p:nvPr/>
        </p:nvGrpSpPr>
        <p:grpSpPr>
          <a:xfrm>
            <a:off x="5980146" y="5086350"/>
            <a:ext cx="3163856" cy="1802662"/>
            <a:chOff x="6618241" y="5391150"/>
            <a:chExt cx="2525760" cy="1439096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AAEF67AE-BC43-4064-A2D9-54D7933EF9BE}"/>
                </a:ext>
              </a:extLst>
            </p:cNvPr>
            <p:cNvSpPr/>
            <p:nvPr/>
          </p:nvSpPr>
          <p:spPr>
            <a:xfrm rot="16200000">
              <a:off x="7161573" y="4847818"/>
              <a:ext cx="1439096" cy="2525760"/>
            </a:xfrm>
            <a:custGeom>
              <a:avLst/>
              <a:gdLst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2200" h="2362200">
                  <a:moveTo>
                    <a:pt x="0" y="2362200"/>
                  </a:moveTo>
                  <a:lnTo>
                    <a:pt x="0" y="0"/>
                  </a:lnTo>
                  <a:cubicBezTo>
                    <a:pt x="615950" y="1377950"/>
                    <a:pt x="2108200" y="774700"/>
                    <a:pt x="2362200" y="2362200"/>
                  </a:cubicBezTo>
                  <a:lnTo>
                    <a:pt x="0" y="2362200"/>
                  </a:lnTo>
                  <a:close/>
                </a:path>
              </a:pathLst>
            </a:custGeom>
            <a:gradFill>
              <a:gsLst>
                <a:gs pos="0">
                  <a:srgbClr val="AA1A1A"/>
                </a:gs>
                <a:gs pos="100000">
                  <a:srgbClr val="7A1212"/>
                </a:gs>
              </a:gsLst>
              <a:path path="circle">
                <a:fillToRect l="50000" t="-80000" r="50000" b="18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5" name="Right Triangle 3">
              <a:extLst>
                <a:ext uri="{FF2B5EF4-FFF2-40B4-BE49-F238E27FC236}">
                  <a16:creationId xmlns:a16="http://schemas.microsoft.com/office/drawing/2014/main" id="{91DEDF14-F12A-4538-B039-CFF9B589F841}"/>
                </a:ext>
              </a:extLst>
            </p:cNvPr>
            <p:cNvSpPr/>
            <p:nvPr/>
          </p:nvSpPr>
          <p:spPr>
            <a:xfrm rot="16200000">
              <a:off x="7738904" y="5425149"/>
              <a:ext cx="1019996" cy="1790197"/>
            </a:xfrm>
            <a:custGeom>
              <a:avLst/>
              <a:gdLst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2200" h="2362200">
                  <a:moveTo>
                    <a:pt x="0" y="2362200"/>
                  </a:moveTo>
                  <a:lnTo>
                    <a:pt x="0" y="0"/>
                  </a:lnTo>
                  <a:cubicBezTo>
                    <a:pt x="615950" y="1377950"/>
                    <a:pt x="2108200" y="774700"/>
                    <a:pt x="2362200" y="2362200"/>
                  </a:cubicBezTo>
                  <a:lnTo>
                    <a:pt x="0" y="2362200"/>
                  </a:lnTo>
                  <a:close/>
                </a:path>
              </a:pathLst>
            </a:custGeom>
            <a:solidFill>
              <a:srgbClr val="E6B9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Right Triangle 3">
              <a:extLst>
                <a:ext uri="{FF2B5EF4-FFF2-40B4-BE49-F238E27FC236}">
                  <a16:creationId xmlns:a16="http://schemas.microsoft.com/office/drawing/2014/main" id="{188A4879-2682-4905-81A9-B5C8BBB31709}"/>
                </a:ext>
              </a:extLst>
            </p:cNvPr>
            <p:cNvSpPr/>
            <p:nvPr/>
          </p:nvSpPr>
          <p:spPr>
            <a:xfrm rot="16200000">
              <a:off x="7873079" y="5559324"/>
              <a:ext cx="922595" cy="1619248"/>
            </a:xfrm>
            <a:custGeom>
              <a:avLst/>
              <a:gdLst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  <a:gd name="connsiteX0" fmla="*/ 0 w 2362200"/>
                <a:gd name="connsiteY0" fmla="*/ 2362200 h 2362200"/>
                <a:gd name="connsiteX1" fmla="*/ 0 w 2362200"/>
                <a:gd name="connsiteY1" fmla="*/ 0 h 2362200"/>
                <a:gd name="connsiteX2" fmla="*/ 2362200 w 2362200"/>
                <a:gd name="connsiteY2" fmla="*/ 2362200 h 2362200"/>
                <a:gd name="connsiteX3" fmla="*/ 0 w 2362200"/>
                <a:gd name="connsiteY3" fmla="*/ 2362200 h 236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62200" h="2362200">
                  <a:moveTo>
                    <a:pt x="0" y="2362200"/>
                  </a:moveTo>
                  <a:lnTo>
                    <a:pt x="0" y="0"/>
                  </a:lnTo>
                  <a:cubicBezTo>
                    <a:pt x="615950" y="1377950"/>
                    <a:pt x="2108200" y="774700"/>
                    <a:pt x="2362200" y="2362200"/>
                  </a:cubicBezTo>
                  <a:lnTo>
                    <a:pt x="0" y="2362200"/>
                  </a:lnTo>
                  <a:close/>
                </a:path>
              </a:pathLst>
            </a:custGeom>
            <a:gradFill>
              <a:gsLst>
                <a:gs pos="0">
                  <a:srgbClr val="E6B95D"/>
                </a:gs>
                <a:gs pos="61000">
                  <a:srgbClr val="CF9B43"/>
                </a:gs>
                <a:gs pos="100000">
                  <a:srgbClr val="B47C2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D8642A7-2FA2-4391-8773-75C9CD532B4A}"/>
              </a:ext>
            </a:extLst>
          </p:cNvPr>
          <p:cNvSpPr/>
          <p:nvPr/>
        </p:nvSpPr>
        <p:spPr>
          <a:xfrm>
            <a:off x="0" y="0"/>
            <a:ext cx="9144000" cy="1981200"/>
          </a:xfrm>
          <a:custGeom>
            <a:avLst/>
            <a:gdLst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981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219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219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  <a:gd name="connsiteX0" fmla="*/ 0 w 9144000"/>
              <a:gd name="connsiteY0" fmla="*/ 0 h 1981200"/>
              <a:gd name="connsiteX1" fmla="*/ 9144000 w 9144000"/>
              <a:gd name="connsiteY1" fmla="*/ 0 h 1981200"/>
              <a:gd name="connsiteX2" fmla="*/ 9144000 w 9144000"/>
              <a:gd name="connsiteY2" fmla="*/ 1219200 h 1981200"/>
              <a:gd name="connsiteX3" fmla="*/ 0 w 9144000"/>
              <a:gd name="connsiteY3" fmla="*/ 1981200 h 1981200"/>
              <a:gd name="connsiteX4" fmla="*/ 0 w 9144000"/>
              <a:gd name="connsiteY4" fmla="*/ 0 h 198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1981200">
                <a:moveTo>
                  <a:pt x="0" y="0"/>
                </a:moveTo>
                <a:lnTo>
                  <a:pt x="9144000" y="0"/>
                </a:lnTo>
                <a:lnTo>
                  <a:pt x="9144000" y="1219200"/>
                </a:lnTo>
                <a:cubicBezTo>
                  <a:pt x="5848350" y="177800"/>
                  <a:pt x="2705100" y="641350"/>
                  <a:pt x="0" y="1981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AA1A1A"/>
              </a:gs>
              <a:gs pos="100000">
                <a:srgbClr val="7A1212"/>
              </a:gs>
            </a:gsLst>
            <a:path path="circle">
              <a:fillToRect l="50000" t="-80000" r="50000" b="18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EF4A26-08BD-4651-81DD-76E0512BB00E}"/>
              </a:ext>
            </a:extLst>
          </p:cNvPr>
          <p:cNvSpPr/>
          <p:nvPr/>
        </p:nvSpPr>
        <p:spPr>
          <a:xfrm>
            <a:off x="2757670" y="1415477"/>
            <a:ext cx="36888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A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B25368-C687-475B-8994-FCE0B09CC906}"/>
              </a:ext>
            </a:extLst>
          </p:cNvPr>
          <p:cNvSpPr/>
          <p:nvPr/>
        </p:nvSpPr>
        <p:spPr>
          <a:xfrm>
            <a:off x="3748324" y="2682209"/>
            <a:ext cx="170751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 err="1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Diberikan</a:t>
            </a:r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0" cap="none" spc="0" dirty="0" err="1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380922-AAA1-4791-A6CE-BC2B28CE42F8}"/>
              </a:ext>
            </a:extLst>
          </p:cNvPr>
          <p:cNvSpPr/>
          <p:nvPr/>
        </p:nvSpPr>
        <p:spPr>
          <a:xfrm>
            <a:off x="3367611" y="2003234"/>
            <a:ext cx="246894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2">
                    <a:lumMod val="50000"/>
                  </a:schemeClr>
                </a:solidFill>
                <a:latin typeface="Barlow" panose="00000500000000000000" pitchFamily="2" charset="0"/>
              </a:rPr>
              <a:t>No: 1234/ABC/TA/2021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870B12-FAF1-4179-AA22-2344E64F6800}"/>
              </a:ext>
            </a:extLst>
          </p:cNvPr>
          <p:cNvSpPr/>
          <p:nvPr/>
        </p:nvSpPr>
        <p:spPr>
          <a:xfrm>
            <a:off x="2813778" y="2979496"/>
            <a:ext cx="357662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rgbClr val="AA1A1A"/>
                </a:solidFill>
                <a:latin typeface="Nathalia" panose="02000505000000020004" pitchFamily="2" charset="0"/>
                <a:cs typeface="Arial" panose="020B0604020202020204" pitchFamily="34" charset="0"/>
              </a:rPr>
              <a:t>Name Surname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A704BD-3FCA-4FBD-AE09-7D748D198719}"/>
              </a:ext>
            </a:extLst>
          </p:cNvPr>
          <p:cNvSpPr/>
          <p:nvPr/>
        </p:nvSpPr>
        <p:spPr>
          <a:xfrm>
            <a:off x="3721044" y="3763278"/>
            <a:ext cx="176208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Appreciation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3C9EFF-DB7E-4274-8C04-696C37FEBD0B}"/>
              </a:ext>
            </a:extLst>
          </p:cNvPr>
          <p:cNvSpPr txBox="1"/>
          <p:nvPr/>
        </p:nvSpPr>
        <p:spPr>
          <a:xfrm>
            <a:off x="1775721" y="4223060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A18466-E3AF-48DD-8296-88B39C9922A5}"/>
              </a:ext>
            </a:extLst>
          </p:cNvPr>
          <p:cNvSpPr/>
          <p:nvPr/>
        </p:nvSpPr>
        <p:spPr>
          <a:xfrm>
            <a:off x="3847490" y="4862369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AA1A1A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AA1A1A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AA1A1A"/>
                </a:solidFill>
              </a:rPr>
              <a:t> March 2021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2A2C884-51EC-4235-AAB0-F149251A7465}"/>
              </a:ext>
            </a:extLst>
          </p:cNvPr>
          <p:cNvSpPr/>
          <p:nvPr/>
        </p:nvSpPr>
        <p:spPr>
          <a:xfrm>
            <a:off x="3864246" y="5678859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AA1A1A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ECAA2D1-8219-412B-B9FA-E63DC5483B6F}"/>
              </a:ext>
            </a:extLst>
          </p:cNvPr>
          <p:cNvSpPr/>
          <p:nvPr/>
        </p:nvSpPr>
        <p:spPr>
          <a:xfrm>
            <a:off x="3633295" y="5930382"/>
            <a:ext cx="192713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 Details Here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63D870-A1B1-4EBC-911C-66A7096BFF93}"/>
              </a:ext>
            </a:extLst>
          </p:cNvPr>
          <p:cNvGrpSpPr/>
          <p:nvPr/>
        </p:nvGrpSpPr>
        <p:grpSpPr>
          <a:xfrm>
            <a:off x="428401" y="218234"/>
            <a:ext cx="638399" cy="638399"/>
            <a:chOff x="3695700" y="193005"/>
            <a:chExt cx="1943100" cy="1943100"/>
          </a:xfrm>
        </p:grpSpPr>
        <p:sp>
          <p:nvSpPr>
            <p:cNvPr id="20" name="Diamond 19">
              <a:extLst>
                <a:ext uri="{FF2B5EF4-FFF2-40B4-BE49-F238E27FC236}">
                  <a16:creationId xmlns:a16="http://schemas.microsoft.com/office/drawing/2014/main" id="{D7892655-720A-4884-9708-690AC0026878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gradFill>
              <a:gsLst>
                <a:gs pos="0">
                  <a:srgbClr val="E6B95D"/>
                </a:gs>
                <a:gs pos="61000">
                  <a:srgbClr val="CF9B43"/>
                </a:gs>
                <a:gs pos="100000">
                  <a:srgbClr val="B47C2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383696A-8C7E-4F34-9549-18901C6020EF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3C15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542DBA-F4FB-4BA9-8575-9F385DF0F740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3BFDE71-83AF-418B-9845-0811CE15AD5D}"/>
              </a:ext>
            </a:extLst>
          </p:cNvPr>
          <p:cNvSpPr/>
          <p:nvPr/>
        </p:nvSpPr>
        <p:spPr>
          <a:xfrm>
            <a:off x="1086613" y="297351"/>
            <a:ext cx="181261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48C934-5D48-467F-A098-575E22189CD6}"/>
              </a:ext>
            </a:extLst>
          </p:cNvPr>
          <p:cNvGrpSpPr/>
          <p:nvPr/>
        </p:nvGrpSpPr>
        <p:grpSpPr>
          <a:xfrm>
            <a:off x="421070" y="5779064"/>
            <a:ext cx="1587293" cy="555632"/>
            <a:chOff x="-3682181" y="-4159044"/>
            <a:chExt cx="9802757" cy="3431458"/>
          </a:xfrm>
          <a:gradFill>
            <a:gsLst>
              <a:gs pos="0">
                <a:srgbClr val="E6B95D"/>
              </a:gs>
              <a:gs pos="61000">
                <a:srgbClr val="CF9B43"/>
              </a:gs>
              <a:gs pos="100000">
                <a:srgbClr val="B47C25"/>
              </a:gs>
            </a:gsLst>
            <a:lin ang="5400000" scaled="1"/>
          </a:gra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8A5422F-C02F-46D1-883E-3D67C16775BC}"/>
                </a:ext>
              </a:extLst>
            </p:cNvPr>
            <p:cNvGrpSpPr/>
            <p:nvPr/>
          </p:nvGrpSpPr>
          <p:grpSpPr>
            <a:xfrm>
              <a:off x="-3682181" y="-4159044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A294965F-3442-4ED6-887E-2B59DD8B2C39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AE7784D9-1E11-4592-84F1-FA1CF3AE6A14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6829A530-13C6-47E2-A6DC-A45367F5D455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7B0EF658-9941-4492-A407-5030D272033A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BB197D36-290A-450B-A0B3-D70FA55E1CD2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C2852042-B990-40E2-8977-79FC73574216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6ECBCA5E-2609-41D4-997E-66468E08C814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6D62CC5-3D22-4F8F-9CB8-4B81846EA6DD}"/>
                </a:ext>
              </a:extLst>
            </p:cNvPr>
            <p:cNvGrpSpPr/>
            <p:nvPr/>
          </p:nvGrpSpPr>
          <p:grpSpPr>
            <a:xfrm>
              <a:off x="-3682181" y="-2679290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1F37410-4403-431A-BC33-9F4EA5A7A605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86AD4C56-A757-4968-887A-F45FEA9EF014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0051522-E30A-43D7-86FF-B0A24CEC3CB9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987892B0-2294-4E9B-B836-9114BE7B5623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C839496B-5767-47EC-82DF-D1B4A6A68769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AE092864-FC3A-4F12-B569-7C1E2437A2AE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7C346AEE-2AF8-4F42-BCE5-2588CB877A3D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FA1BF6-34CC-40C9-81C6-5C5ADEABF15A}"/>
                </a:ext>
              </a:extLst>
            </p:cNvPr>
            <p:cNvGrpSpPr/>
            <p:nvPr/>
          </p:nvGrpSpPr>
          <p:grpSpPr>
            <a:xfrm>
              <a:off x="-3682181" y="-1199535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F9A4405-4A9A-4B2A-A1E4-159585DDFDAC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6D2080D-9C96-44F7-B8CC-51A52515D0B3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F30C19F-7ECE-4F2F-A420-1A47B8E727F2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15D96A94-0392-4CB8-BF0D-123EEF5CCFAC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B3A213EA-0CDA-4CAF-8F25-011E1B6D3710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2DFB3BA7-BB05-4872-ABC0-544FFAFD20E2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348B2AF-0A8C-465F-826F-62A722158382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C109617-E193-45C1-AF78-9CEEA419FC64}"/>
              </a:ext>
            </a:extLst>
          </p:cNvPr>
          <p:cNvGrpSpPr/>
          <p:nvPr/>
        </p:nvGrpSpPr>
        <p:grpSpPr>
          <a:xfrm rot="5400000">
            <a:off x="7642404" y="2806471"/>
            <a:ext cx="1587293" cy="555632"/>
            <a:chOff x="-3682181" y="-4159044"/>
            <a:chExt cx="9802757" cy="3431458"/>
          </a:xfrm>
          <a:gradFill>
            <a:gsLst>
              <a:gs pos="0">
                <a:srgbClr val="E6B95D"/>
              </a:gs>
              <a:gs pos="61000">
                <a:srgbClr val="CF9B43"/>
              </a:gs>
              <a:gs pos="100000">
                <a:srgbClr val="B47C25"/>
              </a:gs>
            </a:gsLst>
            <a:lin ang="5400000" scaled="1"/>
          </a:gradFill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6D06B11-CBD4-41D2-8CDE-0E01F58B2138}"/>
                </a:ext>
              </a:extLst>
            </p:cNvPr>
            <p:cNvGrpSpPr/>
            <p:nvPr/>
          </p:nvGrpSpPr>
          <p:grpSpPr>
            <a:xfrm>
              <a:off x="-3682181" y="-4159044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76E2B16D-1A1E-41CD-A4A4-6A72A4C8F84A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979B0CB3-01F3-44B2-A4DA-E54C2D4FF1E1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3C6172D9-6A80-4785-A086-FEA8CAA8C216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8852426A-73BA-4883-872D-B55286DA36EE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9D488F73-C7BA-4D8B-9389-02B66C80E6C8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1D356464-8EC2-4477-B5D3-DBEB61E341B7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7D234842-976D-4CB6-B0A5-E69A99690D49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98B8DC52-56AE-4671-9B64-82A86FB751C2}"/>
                </a:ext>
              </a:extLst>
            </p:cNvPr>
            <p:cNvGrpSpPr/>
            <p:nvPr/>
          </p:nvGrpSpPr>
          <p:grpSpPr>
            <a:xfrm>
              <a:off x="-3682181" y="-2679290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A597532-6EEE-4629-B872-88E743135EFE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F54651CD-C41D-4FC5-8C7B-80DDD24A5F84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F09518B0-2947-4C64-859D-18C0AE924979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A0C9C63C-02B3-4377-BED9-1ED78C9662D3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7DFCC3E7-E561-472A-97A2-1DD5804D7257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9DCFAC0F-808A-424B-A105-335953633F1F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3BA05316-3B18-4EF4-9406-91425B86FA92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24C38EB-1E3D-42C0-8C18-D324DC10CDBA}"/>
                </a:ext>
              </a:extLst>
            </p:cNvPr>
            <p:cNvGrpSpPr/>
            <p:nvPr/>
          </p:nvGrpSpPr>
          <p:grpSpPr>
            <a:xfrm>
              <a:off x="-3682181" y="-1199535"/>
              <a:ext cx="9802757" cy="471949"/>
              <a:chOff x="-3687097" y="-4159044"/>
              <a:chExt cx="9802757" cy="471949"/>
            </a:xfrm>
            <a:grpFill/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1B76F927-D2DD-418C-A4A2-22F364D9E714}"/>
                  </a:ext>
                </a:extLst>
              </p:cNvPr>
              <p:cNvSpPr/>
              <p:nvPr/>
            </p:nvSpPr>
            <p:spPr>
              <a:xfrm>
                <a:off x="-368709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902D0FC1-206E-4CC1-B55F-5F54C1B27980}"/>
                  </a:ext>
                </a:extLst>
              </p:cNvPr>
              <p:cNvSpPr/>
              <p:nvPr/>
            </p:nvSpPr>
            <p:spPr>
              <a:xfrm>
                <a:off x="-2131962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95C14032-41DE-454D-BCBB-E890AE7E4D61}"/>
                  </a:ext>
                </a:extLst>
              </p:cNvPr>
              <p:cNvSpPr/>
              <p:nvPr/>
            </p:nvSpPr>
            <p:spPr>
              <a:xfrm>
                <a:off x="-576827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287E5276-1939-4477-A323-3257D62B8618}"/>
                  </a:ext>
                </a:extLst>
              </p:cNvPr>
              <p:cNvSpPr/>
              <p:nvPr/>
            </p:nvSpPr>
            <p:spPr>
              <a:xfrm>
                <a:off x="97830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A1BC332D-8B16-4DB1-991E-2A0D05E31792}"/>
                  </a:ext>
                </a:extLst>
              </p:cNvPr>
              <p:cNvSpPr/>
              <p:nvPr/>
            </p:nvSpPr>
            <p:spPr>
              <a:xfrm>
                <a:off x="2533443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C06E8659-430F-4E52-8752-3DC651EA1F71}"/>
                  </a:ext>
                </a:extLst>
              </p:cNvPr>
              <p:cNvSpPr/>
              <p:nvPr/>
            </p:nvSpPr>
            <p:spPr>
              <a:xfrm>
                <a:off x="4088578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8E535AFD-69E0-4675-A75B-3FDE2777BB3D}"/>
                  </a:ext>
                </a:extLst>
              </p:cNvPr>
              <p:cNvSpPr/>
              <p:nvPr/>
            </p:nvSpPr>
            <p:spPr>
              <a:xfrm>
                <a:off x="5643711" y="-4159044"/>
                <a:ext cx="471949" cy="4719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228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Triangle 1">
            <a:extLst>
              <a:ext uri="{FF2B5EF4-FFF2-40B4-BE49-F238E27FC236}">
                <a16:creationId xmlns:a16="http://schemas.microsoft.com/office/drawing/2014/main" id="{6F369E64-4519-4955-9B11-953E89B76B78}"/>
              </a:ext>
            </a:extLst>
          </p:cNvPr>
          <p:cNvSpPr/>
          <p:nvPr/>
        </p:nvSpPr>
        <p:spPr>
          <a:xfrm>
            <a:off x="-1" y="4355551"/>
            <a:ext cx="9143998" cy="2535978"/>
          </a:xfrm>
          <a:custGeom>
            <a:avLst/>
            <a:gdLst>
              <a:gd name="connsiteX0" fmla="*/ 0 w 6197600"/>
              <a:gd name="connsiteY0" fmla="*/ 6197600 h 6197600"/>
              <a:gd name="connsiteX1" fmla="*/ 0 w 6197600"/>
              <a:gd name="connsiteY1" fmla="*/ 0 h 6197600"/>
              <a:gd name="connsiteX2" fmla="*/ 6197600 w 6197600"/>
              <a:gd name="connsiteY2" fmla="*/ 6197600 h 6197600"/>
              <a:gd name="connsiteX3" fmla="*/ 0 w 6197600"/>
              <a:gd name="connsiteY3" fmla="*/ 6197600 h 6197600"/>
              <a:gd name="connsiteX0" fmla="*/ 0 w 6197600"/>
              <a:gd name="connsiteY0" fmla="*/ 6197600 h 6197600"/>
              <a:gd name="connsiteX1" fmla="*/ 0 w 6197600"/>
              <a:gd name="connsiteY1" fmla="*/ 0 h 6197600"/>
              <a:gd name="connsiteX2" fmla="*/ 6197600 w 6197600"/>
              <a:gd name="connsiteY2" fmla="*/ 6197600 h 6197600"/>
              <a:gd name="connsiteX3" fmla="*/ 0 w 6197600"/>
              <a:gd name="connsiteY3" fmla="*/ 6197600 h 6197600"/>
              <a:gd name="connsiteX0" fmla="*/ 0 w 6197600"/>
              <a:gd name="connsiteY0" fmla="*/ 6197600 h 6197600"/>
              <a:gd name="connsiteX1" fmla="*/ 0 w 6197600"/>
              <a:gd name="connsiteY1" fmla="*/ 0 h 6197600"/>
              <a:gd name="connsiteX2" fmla="*/ 6197600 w 6197600"/>
              <a:gd name="connsiteY2" fmla="*/ 6197600 h 6197600"/>
              <a:gd name="connsiteX3" fmla="*/ 0 w 6197600"/>
              <a:gd name="connsiteY3" fmla="*/ 6197600 h 6197600"/>
              <a:gd name="connsiteX0" fmla="*/ 0 w 6197600"/>
              <a:gd name="connsiteY0" fmla="*/ 6197600 h 6197600"/>
              <a:gd name="connsiteX1" fmla="*/ 0 w 6197600"/>
              <a:gd name="connsiteY1" fmla="*/ 0 h 6197600"/>
              <a:gd name="connsiteX2" fmla="*/ 6197600 w 6197600"/>
              <a:gd name="connsiteY2" fmla="*/ 6197600 h 6197600"/>
              <a:gd name="connsiteX3" fmla="*/ 0 w 6197600"/>
              <a:gd name="connsiteY3" fmla="*/ 6197600 h 6197600"/>
              <a:gd name="connsiteX0" fmla="*/ 0 w 6197600"/>
              <a:gd name="connsiteY0" fmla="*/ 6197600 h 6197600"/>
              <a:gd name="connsiteX1" fmla="*/ 0 w 6197600"/>
              <a:gd name="connsiteY1" fmla="*/ 0 h 6197600"/>
              <a:gd name="connsiteX2" fmla="*/ 6197600 w 6197600"/>
              <a:gd name="connsiteY2" fmla="*/ 6197600 h 6197600"/>
              <a:gd name="connsiteX3" fmla="*/ 0 w 6197600"/>
              <a:gd name="connsiteY3" fmla="*/ 6197600 h 6197600"/>
              <a:gd name="connsiteX0" fmla="*/ 0 w 6197600"/>
              <a:gd name="connsiteY0" fmla="*/ 6197600 h 6197600"/>
              <a:gd name="connsiteX1" fmla="*/ 0 w 6197600"/>
              <a:gd name="connsiteY1" fmla="*/ 0 h 6197600"/>
              <a:gd name="connsiteX2" fmla="*/ 6197600 w 6197600"/>
              <a:gd name="connsiteY2" fmla="*/ 6197600 h 6197600"/>
              <a:gd name="connsiteX3" fmla="*/ 0 w 6197600"/>
              <a:gd name="connsiteY3" fmla="*/ 6197600 h 619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7600" h="6197600">
                <a:moveTo>
                  <a:pt x="0" y="6197600"/>
                </a:moveTo>
                <a:lnTo>
                  <a:pt x="0" y="0"/>
                </a:lnTo>
                <a:cubicBezTo>
                  <a:pt x="1189687" y="7824030"/>
                  <a:pt x="3246362" y="-1791926"/>
                  <a:pt x="6197600" y="6197600"/>
                </a:cubicBezTo>
                <a:lnTo>
                  <a:pt x="0" y="6197600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5F4449-EA4F-4426-85A7-5AC6ADC53A47}"/>
              </a:ext>
            </a:extLst>
          </p:cNvPr>
          <p:cNvGrpSpPr/>
          <p:nvPr/>
        </p:nvGrpSpPr>
        <p:grpSpPr>
          <a:xfrm rot="10800000" flipH="1">
            <a:off x="-1" y="-3"/>
            <a:ext cx="9144000" cy="2967476"/>
            <a:chOff x="-1" y="-1"/>
            <a:chExt cx="6865257" cy="6865257"/>
          </a:xfrm>
          <a:solidFill>
            <a:schemeClr val="bg1">
              <a:lumMod val="95000"/>
              <a:alpha val="22000"/>
            </a:schemeClr>
          </a:solidFill>
        </p:grpSpPr>
        <p:sp>
          <p:nvSpPr>
            <p:cNvPr id="22" name="Right Triangle 1">
              <a:extLst>
                <a:ext uri="{FF2B5EF4-FFF2-40B4-BE49-F238E27FC236}">
                  <a16:creationId xmlns:a16="http://schemas.microsoft.com/office/drawing/2014/main" id="{63ECB6DA-5567-40D9-AA72-343D0A3B6431}"/>
                </a:ext>
              </a:extLst>
            </p:cNvPr>
            <p:cNvSpPr/>
            <p:nvPr/>
          </p:nvSpPr>
          <p:spPr>
            <a:xfrm>
              <a:off x="-1" y="-1"/>
              <a:ext cx="6865257" cy="6865257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3" name="Right Triangle 1">
              <a:extLst>
                <a:ext uri="{FF2B5EF4-FFF2-40B4-BE49-F238E27FC236}">
                  <a16:creationId xmlns:a16="http://schemas.microsoft.com/office/drawing/2014/main" id="{E26365D1-4A80-45F0-B5C1-36A5B69194D4}"/>
                </a:ext>
              </a:extLst>
            </p:cNvPr>
            <p:cNvSpPr/>
            <p:nvPr/>
          </p:nvSpPr>
          <p:spPr>
            <a:xfrm>
              <a:off x="-1" y="2641600"/>
              <a:ext cx="6197600" cy="4223656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4" name="Right Triangle 1">
              <a:extLst>
                <a:ext uri="{FF2B5EF4-FFF2-40B4-BE49-F238E27FC236}">
                  <a16:creationId xmlns:a16="http://schemas.microsoft.com/office/drawing/2014/main" id="{9060EF72-684F-4F6D-8D14-D624959E23DA}"/>
                </a:ext>
              </a:extLst>
            </p:cNvPr>
            <p:cNvSpPr/>
            <p:nvPr/>
          </p:nvSpPr>
          <p:spPr>
            <a:xfrm>
              <a:off x="0" y="4354286"/>
              <a:ext cx="6197600" cy="2510970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147AEF0-1D6F-4D87-BC9E-391B635E6138}"/>
              </a:ext>
            </a:extLst>
          </p:cNvPr>
          <p:cNvGrpSpPr/>
          <p:nvPr/>
        </p:nvGrpSpPr>
        <p:grpSpPr>
          <a:xfrm>
            <a:off x="0" y="2743198"/>
            <a:ext cx="4122057" cy="4122057"/>
            <a:chOff x="-1" y="-1"/>
            <a:chExt cx="6865257" cy="6865257"/>
          </a:xfrm>
        </p:grpSpPr>
        <p:sp>
          <p:nvSpPr>
            <p:cNvPr id="2" name="Right Triangle 1">
              <a:extLst>
                <a:ext uri="{FF2B5EF4-FFF2-40B4-BE49-F238E27FC236}">
                  <a16:creationId xmlns:a16="http://schemas.microsoft.com/office/drawing/2014/main" id="{0D33E4BC-EECB-42F9-8ACB-8CE1439D6872}"/>
                </a:ext>
              </a:extLst>
            </p:cNvPr>
            <p:cNvSpPr/>
            <p:nvPr/>
          </p:nvSpPr>
          <p:spPr>
            <a:xfrm>
              <a:off x="-1" y="-1"/>
              <a:ext cx="6865257" cy="6865257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adFill>
              <a:gsLst>
                <a:gs pos="0">
                  <a:srgbClr val="E5660F"/>
                </a:gs>
                <a:gs pos="61000">
                  <a:srgbClr val="EF8216"/>
                </a:gs>
                <a:gs pos="100000">
                  <a:srgbClr val="B47C2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Right Triangle 1">
              <a:extLst>
                <a:ext uri="{FF2B5EF4-FFF2-40B4-BE49-F238E27FC236}">
                  <a16:creationId xmlns:a16="http://schemas.microsoft.com/office/drawing/2014/main" id="{CB662E4C-9B3E-441E-9A6F-E55D103F988D}"/>
                </a:ext>
              </a:extLst>
            </p:cNvPr>
            <p:cNvSpPr/>
            <p:nvPr/>
          </p:nvSpPr>
          <p:spPr>
            <a:xfrm>
              <a:off x="-1" y="2641600"/>
              <a:ext cx="6197600" cy="4223656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5660F"/>
                </a:gs>
                <a:gs pos="39000">
                  <a:srgbClr val="EF8216"/>
                </a:gs>
                <a:gs pos="74000">
                  <a:srgbClr val="B47C25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Right Triangle 1">
              <a:extLst>
                <a:ext uri="{FF2B5EF4-FFF2-40B4-BE49-F238E27FC236}">
                  <a16:creationId xmlns:a16="http://schemas.microsoft.com/office/drawing/2014/main" id="{03A637E8-0784-4335-AA0A-FAC4E14864DF}"/>
                </a:ext>
              </a:extLst>
            </p:cNvPr>
            <p:cNvSpPr/>
            <p:nvPr/>
          </p:nvSpPr>
          <p:spPr>
            <a:xfrm>
              <a:off x="0" y="4354286"/>
              <a:ext cx="6197600" cy="2510970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7A7F324-647D-4534-85DD-43196DF5A78D}"/>
              </a:ext>
            </a:extLst>
          </p:cNvPr>
          <p:cNvGrpSpPr/>
          <p:nvPr/>
        </p:nvGrpSpPr>
        <p:grpSpPr>
          <a:xfrm rot="10800000">
            <a:off x="5428342" y="-1"/>
            <a:ext cx="3715657" cy="3715657"/>
            <a:chOff x="-1" y="-1"/>
            <a:chExt cx="6865257" cy="6865257"/>
          </a:xfrm>
        </p:grpSpPr>
        <p:sp>
          <p:nvSpPr>
            <p:cNvPr id="9" name="Right Triangle 1">
              <a:extLst>
                <a:ext uri="{FF2B5EF4-FFF2-40B4-BE49-F238E27FC236}">
                  <a16:creationId xmlns:a16="http://schemas.microsoft.com/office/drawing/2014/main" id="{8AFE1CFB-E336-444A-BC37-C94AD484054C}"/>
                </a:ext>
              </a:extLst>
            </p:cNvPr>
            <p:cNvSpPr/>
            <p:nvPr/>
          </p:nvSpPr>
          <p:spPr>
            <a:xfrm>
              <a:off x="-1" y="-1"/>
              <a:ext cx="6865257" cy="6865257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adFill>
              <a:gsLst>
                <a:gs pos="0">
                  <a:srgbClr val="E5660F"/>
                </a:gs>
                <a:gs pos="61000">
                  <a:srgbClr val="EF8216"/>
                </a:gs>
                <a:gs pos="100000">
                  <a:srgbClr val="B47C25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Right Triangle 1">
              <a:extLst>
                <a:ext uri="{FF2B5EF4-FFF2-40B4-BE49-F238E27FC236}">
                  <a16:creationId xmlns:a16="http://schemas.microsoft.com/office/drawing/2014/main" id="{68E35A1C-AEB7-42A1-B054-66E33C22597B}"/>
                </a:ext>
              </a:extLst>
            </p:cNvPr>
            <p:cNvSpPr/>
            <p:nvPr/>
          </p:nvSpPr>
          <p:spPr>
            <a:xfrm>
              <a:off x="-1" y="2641600"/>
              <a:ext cx="6197600" cy="4223656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E5660F"/>
                </a:gs>
                <a:gs pos="39000">
                  <a:srgbClr val="EF8216"/>
                </a:gs>
                <a:gs pos="74000">
                  <a:srgbClr val="B47C25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Right Triangle 1">
              <a:extLst>
                <a:ext uri="{FF2B5EF4-FFF2-40B4-BE49-F238E27FC236}">
                  <a16:creationId xmlns:a16="http://schemas.microsoft.com/office/drawing/2014/main" id="{439C0428-875D-4496-A661-16C76CA709EC}"/>
                </a:ext>
              </a:extLst>
            </p:cNvPr>
            <p:cNvSpPr/>
            <p:nvPr/>
          </p:nvSpPr>
          <p:spPr>
            <a:xfrm>
              <a:off x="0" y="4354286"/>
              <a:ext cx="6197600" cy="2510970"/>
            </a:xfrm>
            <a:custGeom>
              <a:avLst/>
              <a:gdLst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  <a:gd name="connsiteX0" fmla="*/ 0 w 6197600"/>
                <a:gd name="connsiteY0" fmla="*/ 6197600 h 6197600"/>
                <a:gd name="connsiteX1" fmla="*/ 0 w 6197600"/>
                <a:gd name="connsiteY1" fmla="*/ 0 h 6197600"/>
                <a:gd name="connsiteX2" fmla="*/ 6197600 w 6197600"/>
                <a:gd name="connsiteY2" fmla="*/ 6197600 h 6197600"/>
                <a:gd name="connsiteX3" fmla="*/ 0 w 6197600"/>
                <a:gd name="connsiteY3" fmla="*/ 6197600 h 619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97600" h="6197600">
                  <a:moveTo>
                    <a:pt x="0" y="6197600"/>
                  </a:moveTo>
                  <a:lnTo>
                    <a:pt x="0" y="0"/>
                  </a:lnTo>
                  <a:cubicBezTo>
                    <a:pt x="628952" y="4489753"/>
                    <a:pt x="4131733" y="4131733"/>
                    <a:pt x="6197600" y="6197600"/>
                  </a:cubicBezTo>
                  <a:lnTo>
                    <a:pt x="0" y="619760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4CA93FCE-C77D-421F-A751-1B96CEAA7F60}"/>
              </a:ext>
            </a:extLst>
          </p:cNvPr>
          <p:cNvSpPr/>
          <p:nvPr/>
        </p:nvSpPr>
        <p:spPr>
          <a:xfrm>
            <a:off x="998571" y="520885"/>
            <a:ext cx="36888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B6B237-52DE-46FB-9E45-BFA36A51248C}"/>
              </a:ext>
            </a:extLst>
          </p:cNvPr>
          <p:cNvSpPr/>
          <p:nvPr/>
        </p:nvSpPr>
        <p:spPr>
          <a:xfrm>
            <a:off x="1013238" y="2033135"/>
            <a:ext cx="108876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1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to: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4A068B-BB23-4E9E-9332-F0A1B501E825}"/>
              </a:ext>
            </a:extLst>
          </p:cNvPr>
          <p:cNvSpPr/>
          <p:nvPr/>
        </p:nvSpPr>
        <p:spPr>
          <a:xfrm>
            <a:off x="1055334" y="1157481"/>
            <a:ext cx="209333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400" b="0" cap="none" spc="0" dirty="0">
                <a:ln w="0"/>
                <a:solidFill>
                  <a:schemeClr val="bg1"/>
                </a:solidFill>
                <a:latin typeface="Arial" panose="020B0604020202020204" pitchFamily="34" charset="0"/>
                <a:ea typeface="Gadugi" panose="020B0502040204020203" pitchFamily="34" charset="0"/>
                <a:cs typeface="Arial" panose="020B0604020202020204" pitchFamily="34" charset="0"/>
              </a:rPr>
              <a:t>No : 1234/ABC/TA/2021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FBFA88-756E-45F7-B1DC-3917F562689D}"/>
              </a:ext>
            </a:extLst>
          </p:cNvPr>
          <p:cNvSpPr/>
          <p:nvPr/>
        </p:nvSpPr>
        <p:spPr>
          <a:xfrm>
            <a:off x="964622" y="2373806"/>
            <a:ext cx="31165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cap="none" spc="0" dirty="0">
                <a:ln w="0"/>
                <a:solidFill>
                  <a:srgbClr val="EA811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 SURNAME</a:t>
            </a:r>
            <a:endParaRPr lang="en-US" sz="2800" b="0" cap="none" spc="0" dirty="0">
              <a:ln w="0"/>
              <a:solidFill>
                <a:srgbClr val="EA811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6DD1DA-AF93-4990-8461-AEACC3459624}"/>
              </a:ext>
            </a:extLst>
          </p:cNvPr>
          <p:cNvSpPr/>
          <p:nvPr/>
        </p:nvSpPr>
        <p:spPr>
          <a:xfrm>
            <a:off x="975789" y="2958601"/>
            <a:ext cx="297068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bg1"/>
                </a:solidFill>
                <a:latin typeface="Barlow" panose="00000500000000000000" pitchFamily="2" charset="0"/>
              </a:rPr>
              <a:t>Of Appreciation details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8B170E-97BC-486D-9A83-CA9C5977645D}"/>
              </a:ext>
            </a:extLst>
          </p:cNvPr>
          <p:cNvSpPr txBox="1"/>
          <p:nvPr/>
        </p:nvSpPr>
        <p:spPr>
          <a:xfrm>
            <a:off x="998571" y="361404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chemeClr val="bg1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bg1"/>
              </a:solidFill>
              <a:latin typeface="Barlow" panose="000005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30E42E-492C-4082-B05E-DCF70A4CF06A}"/>
              </a:ext>
            </a:extLst>
          </p:cNvPr>
          <p:cNvSpPr/>
          <p:nvPr/>
        </p:nvSpPr>
        <p:spPr>
          <a:xfrm>
            <a:off x="6062347" y="4826734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1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1"/>
                </a:solidFill>
              </a:rPr>
              <a:t> March 2021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B672D0-5D42-478F-A7A7-051FE0C413D6}"/>
              </a:ext>
            </a:extLst>
          </p:cNvPr>
          <p:cNvSpPr/>
          <p:nvPr/>
        </p:nvSpPr>
        <p:spPr>
          <a:xfrm>
            <a:off x="5949205" y="5398295"/>
            <a:ext cx="176362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bg1"/>
                </a:solidFill>
                <a:latin typeface="High Summit" panose="02000500000000000000" pitchFamily="2" charset="0"/>
              </a:rPr>
              <a:t>Your Name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ADD8139-7B7A-4896-93BC-F3A9F3775ED2}"/>
              </a:ext>
            </a:extLst>
          </p:cNvPr>
          <p:cNvSpPr/>
          <p:nvPr/>
        </p:nvSpPr>
        <p:spPr>
          <a:xfrm>
            <a:off x="6154391" y="5702070"/>
            <a:ext cx="135325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1"/>
                </a:solidFill>
                <a:latin typeface="Barlow" panose="00000500000000000000" pitchFamily="2" charset="0"/>
              </a:rPr>
              <a:t>Signature Here</a:t>
            </a:r>
          </a:p>
        </p:txBody>
      </p:sp>
    </p:spTree>
    <p:extLst>
      <p:ext uri="{BB962C8B-B14F-4D97-AF65-F5344CB8AC3E}">
        <p14:creationId xmlns:p14="http://schemas.microsoft.com/office/powerpoint/2010/main" val="2271984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me 13">
            <a:extLst>
              <a:ext uri="{FF2B5EF4-FFF2-40B4-BE49-F238E27FC236}">
                <a16:creationId xmlns:a16="http://schemas.microsoft.com/office/drawing/2014/main" id="{E34B9A2C-FB8C-45A9-B920-7DA36732FD4F}"/>
              </a:ext>
            </a:extLst>
          </p:cNvPr>
          <p:cNvSpPr/>
          <p:nvPr/>
        </p:nvSpPr>
        <p:spPr>
          <a:xfrm>
            <a:off x="644979" y="547007"/>
            <a:ext cx="7968341" cy="5676900"/>
          </a:xfrm>
          <a:prstGeom prst="frame">
            <a:avLst>
              <a:gd name="adj1" fmla="val 989"/>
            </a:avLst>
          </a:prstGeom>
          <a:gradFill>
            <a:gsLst>
              <a:gs pos="0">
                <a:srgbClr val="C9973C"/>
              </a:gs>
              <a:gs pos="61000">
                <a:srgbClr val="FEFFFD"/>
              </a:gs>
              <a:gs pos="100000">
                <a:srgbClr val="C9973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E8F023C2-0663-41D0-AE42-53E8A3446FF4}"/>
              </a:ext>
            </a:extLst>
          </p:cNvPr>
          <p:cNvSpPr/>
          <p:nvPr/>
        </p:nvSpPr>
        <p:spPr>
          <a:xfrm>
            <a:off x="476250" y="351065"/>
            <a:ext cx="8305799" cy="6068785"/>
          </a:xfrm>
          <a:prstGeom prst="frame">
            <a:avLst>
              <a:gd name="adj1" fmla="val 989"/>
            </a:avLst>
          </a:prstGeom>
          <a:gradFill>
            <a:gsLst>
              <a:gs pos="0">
                <a:srgbClr val="C9973C"/>
              </a:gs>
              <a:gs pos="61000">
                <a:srgbClr val="FEFFFD"/>
              </a:gs>
              <a:gs pos="100000">
                <a:srgbClr val="C9973C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84F431-7F3F-44DB-815D-794B8CB1514D}"/>
              </a:ext>
            </a:extLst>
          </p:cNvPr>
          <p:cNvGrpSpPr/>
          <p:nvPr/>
        </p:nvGrpSpPr>
        <p:grpSpPr>
          <a:xfrm>
            <a:off x="0" y="0"/>
            <a:ext cx="3222171" cy="3222171"/>
            <a:chOff x="0" y="0"/>
            <a:chExt cx="3222171" cy="3222171"/>
          </a:xfrm>
        </p:grpSpPr>
        <p:sp>
          <p:nvSpPr>
            <p:cNvPr id="2" name="Right Triangle 1">
              <a:extLst>
                <a:ext uri="{FF2B5EF4-FFF2-40B4-BE49-F238E27FC236}">
                  <a16:creationId xmlns:a16="http://schemas.microsoft.com/office/drawing/2014/main" id="{EDD687A0-9A82-4A3A-9A3D-F90436C4DB5C}"/>
                </a:ext>
              </a:extLst>
            </p:cNvPr>
            <p:cNvSpPr/>
            <p:nvPr/>
          </p:nvSpPr>
          <p:spPr>
            <a:xfrm rot="5400000">
              <a:off x="0" y="0"/>
              <a:ext cx="3222171" cy="3222171"/>
            </a:xfrm>
            <a:custGeom>
              <a:avLst/>
              <a:gdLst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2171" h="3222171">
                  <a:moveTo>
                    <a:pt x="0" y="3222171"/>
                  </a:moveTo>
                  <a:lnTo>
                    <a:pt x="0" y="0"/>
                  </a:lnTo>
                  <a:cubicBezTo>
                    <a:pt x="559707" y="1436007"/>
                    <a:pt x="1328964" y="2852964"/>
                    <a:pt x="3222171" y="3222171"/>
                  </a:cubicBezTo>
                  <a:lnTo>
                    <a:pt x="0" y="3222171"/>
                  </a:lnTo>
                  <a:close/>
                </a:path>
              </a:pathLst>
            </a:custGeom>
            <a:solidFill>
              <a:srgbClr val="7A1212"/>
            </a:solidFill>
            <a:ln>
              <a:noFill/>
            </a:ln>
            <a:effectLst>
              <a:outerShdw blurRad="127000" dir="9540000" sx="109000" sy="109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7" name="Right Triangle 1">
              <a:extLst>
                <a:ext uri="{FF2B5EF4-FFF2-40B4-BE49-F238E27FC236}">
                  <a16:creationId xmlns:a16="http://schemas.microsoft.com/office/drawing/2014/main" id="{4A0E805C-6FB2-4789-9413-A058A97D58EC}"/>
                </a:ext>
              </a:extLst>
            </p:cNvPr>
            <p:cNvSpPr/>
            <p:nvPr/>
          </p:nvSpPr>
          <p:spPr>
            <a:xfrm rot="5400000">
              <a:off x="0" y="0"/>
              <a:ext cx="2438400" cy="2438400"/>
            </a:xfrm>
            <a:custGeom>
              <a:avLst/>
              <a:gdLst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2171" h="3222171">
                  <a:moveTo>
                    <a:pt x="0" y="3222171"/>
                  </a:moveTo>
                  <a:lnTo>
                    <a:pt x="0" y="0"/>
                  </a:lnTo>
                  <a:cubicBezTo>
                    <a:pt x="559707" y="1436007"/>
                    <a:pt x="1328964" y="2852964"/>
                    <a:pt x="3222171" y="3222171"/>
                  </a:cubicBezTo>
                  <a:lnTo>
                    <a:pt x="0" y="3222171"/>
                  </a:lnTo>
                  <a:close/>
                </a:path>
              </a:pathLst>
            </a:custGeom>
            <a:gradFill>
              <a:gsLst>
                <a:gs pos="0">
                  <a:srgbClr val="ECDB9D"/>
                </a:gs>
                <a:gs pos="61000">
                  <a:srgbClr val="CFA64C"/>
                </a:gs>
                <a:gs pos="100000">
                  <a:srgbClr val="C9973C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87199AA-49D7-4ED0-BF2F-236BB286097A}"/>
                </a:ext>
              </a:extLst>
            </p:cNvPr>
            <p:cNvSpPr/>
            <p:nvPr/>
          </p:nvSpPr>
          <p:spPr>
            <a:xfrm rot="5400000">
              <a:off x="0" y="0"/>
              <a:ext cx="1619250" cy="1619250"/>
            </a:xfrm>
            <a:custGeom>
              <a:avLst/>
              <a:gdLst>
                <a:gd name="connsiteX0" fmla="*/ 0 w 2438400"/>
                <a:gd name="connsiteY0" fmla="*/ 578283 h 2438400"/>
                <a:gd name="connsiteX1" fmla="*/ 0 w 2438400"/>
                <a:gd name="connsiteY1" fmla="*/ 0 h 2438400"/>
                <a:gd name="connsiteX2" fmla="*/ 2438400 w 2438400"/>
                <a:gd name="connsiteY2" fmla="*/ 2438400 h 2438400"/>
                <a:gd name="connsiteX3" fmla="*/ 1744806 w 2438400"/>
                <a:gd name="connsiteY3" fmla="*/ 2438400 h 2438400"/>
                <a:gd name="connsiteX4" fmla="*/ 1538038 w 2438400"/>
                <a:gd name="connsiteY4" fmla="*/ 2349701 h 2438400"/>
                <a:gd name="connsiteX5" fmla="*/ 79925 w 2438400"/>
                <a:gd name="connsiteY5" fmla="*/ 751578 h 243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8400" h="2438400">
                  <a:moveTo>
                    <a:pt x="0" y="578283"/>
                  </a:moveTo>
                  <a:lnTo>
                    <a:pt x="0" y="0"/>
                  </a:lnTo>
                  <a:cubicBezTo>
                    <a:pt x="423562" y="1086708"/>
                    <a:pt x="1005702" y="2159000"/>
                    <a:pt x="2438400" y="2438400"/>
                  </a:cubicBezTo>
                  <a:lnTo>
                    <a:pt x="1744806" y="2438400"/>
                  </a:lnTo>
                  <a:lnTo>
                    <a:pt x="1538038" y="2349701"/>
                  </a:lnTo>
                  <a:cubicBezTo>
                    <a:pt x="826747" y="2006347"/>
                    <a:pt x="397023" y="1410287"/>
                    <a:pt x="79925" y="751578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ECDB9D"/>
                </a:gs>
                <a:gs pos="61000">
                  <a:srgbClr val="FEFFFD"/>
                </a:gs>
                <a:gs pos="100000">
                  <a:srgbClr val="C9973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3" name="AutoShape 8">
            <a:extLst>
              <a:ext uri="{FF2B5EF4-FFF2-40B4-BE49-F238E27FC236}">
                <a16:creationId xmlns:a16="http://schemas.microsoft.com/office/drawing/2014/main" id="{AC974976-358C-47A7-BD52-0E55CBFA4AD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34257" y="2803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6CA27E8-E797-40C6-94AF-3E81071CEA99}"/>
              </a:ext>
            </a:extLst>
          </p:cNvPr>
          <p:cNvSpPr/>
          <p:nvPr/>
        </p:nvSpPr>
        <p:spPr>
          <a:xfrm>
            <a:off x="3930680" y="693833"/>
            <a:ext cx="40423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400" b="1" cap="none" spc="0" dirty="0">
                <a:ln w="0"/>
                <a:solidFill>
                  <a:srgbClr val="B485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9FE6CD-9E71-49ED-84EC-963EF8E8178F}"/>
              </a:ext>
            </a:extLst>
          </p:cNvPr>
          <p:cNvSpPr/>
          <p:nvPr/>
        </p:nvSpPr>
        <p:spPr>
          <a:xfrm>
            <a:off x="5391789" y="1318560"/>
            <a:ext cx="217809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600" b="0" cap="none" spc="0" dirty="0">
                <a:ln w="0"/>
                <a:solidFill>
                  <a:srgbClr val="B4853B"/>
                </a:solidFill>
              </a:rPr>
              <a:t>No : 1234/ABC/TA/2021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86572C-D47C-426C-B4C9-AF4B75411936}"/>
              </a:ext>
            </a:extLst>
          </p:cNvPr>
          <p:cNvSpPr/>
          <p:nvPr/>
        </p:nvSpPr>
        <p:spPr>
          <a:xfrm>
            <a:off x="2886144" y="2309267"/>
            <a:ext cx="346120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60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PROUDLY PRESENTED TO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C2B81B-3541-417E-B611-B0E679833FBF}"/>
              </a:ext>
            </a:extLst>
          </p:cNvPr>
          <p:cNvSpPr/>
          <p:nvPr/>
        </p:nvSpPr>
        <p:spPr>
          <a:xfrm>
            <a:off x="2907784" y="2610438"/>
            <a:ext cx="34179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chemeClr val="bg2">
                    <a:lumMod val="50000"/>
                  </a:schemeClr>
                </a:solidFill>
                <a:latin typeface="High Summit" panose="02000500000000000000" pitchFamily="2" charset="0"/>
              </a:rPr>
              <a:t>Name Surname</a:t>
            </a:r>
            <a:endParaRPr lang="en-US" sz="4000" b="0" cap="none" spc="0" dirty="0">
              <a:ln w="0"/>
              <a:solidFill>
                <a:schemeClr val="bg2">
                  <a:lumMod val="50000"/>
                </a:schemeClr>
              </a:solidFill>
              <a:latin typeface="High Summit" panose="020005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A5FFFE-0D19-4F14-A561-228799BF2578}"/>
              </a:ext>
            </a:extLst>
          </p:cNvPr>
          <p:cNvSpPr/>
          <p:nvPr/>
        </p:nvSpPr>
        <p:spPr>
          <a:xfrm>
            <a:off x="3402310" y="3198275"/>
            <a:ext cx="24288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Your details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0C95D94-6069-49B9-AFED-850705D64463}"/>
              </a:ext>
            </a:extLst>
          </p:cNvPr>
          <p:cNvSpPr txBox="1"/>
          <p:nvPr/>
        </p:nvSpPr>
        <p:spPr>
          <a:xfrm>
            <a:off x="1790378" y="374949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352892-97E1-437A-AC3A-8A2D79B81304}"/>
              </a:ext>
            </a:extLst>
          </p:cNvPr>
          <p:cNvSpPr/>
          <p:nvPr/>
        </p:nvSpPr>
        <p:spPr>
          <a:xfrm>
            <a:off x="3862147" y="4388807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2">
                    <a:lumMod val="50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 March 2021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F66868E-FA30-41B9-BAFF-85A9923B049E}"/>
              </a:ext>
            </a:extLst>
          </p:cNvPr>
          <p:cNvSpPr/>
          <p:nvPr/>
        </p:nvSpPr>
        <p:spPr>
          <a:xfrm>
            <a:off x="3878903" y="5223932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B4853B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7BA7551-9E29-4B55-80A5-A967FDB23972}"/>
              </a:ext>
            </a:extLst>
          </p:cNvPr>
          <p:cNvSpPr/>
          <p:nvPr/>
        </p:nvSpPr>
        <p:spPr>
          <a:xfrm>
            <a:off x="4140071" y="5475455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Signature</a:t>
            </a:r>
          </a:p>
        </p:txBody>
      </p:sp>
      <p:sp>
        <p:nvSpPr>
          <p:cNvPr id="26" name="Right Triangle 1">
            <a:extLst>
              <a:ext uri="{FF2B5EF4-FFF2-40B4-BE49-F238E27FC236}">
                <a16:creationId xmlns:a16="http://schemas.microsoft.com/office/drawing/2014/main" id="{F95F6E23-3C5A-4F8F-8713-B94EAB061AFB}"/>
              </a:ext>
            </a:extLst>
          </p:cNvPr>
          <p:cNvSpPr/>
          <p:nvPr/>
        </p:nvSpPr>
        <p:spPr>
          <a:xfrm rot="16200000">
            <a:off x="5924549" y="3613276"/>
            <a:ext cx="3222171" cy="3222171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solidFill>
            <a:srgbClr val="7A1212"/>
          </a:solidFill>
          <a:ln>
            <a:noFill/>
          </a:ln>
          <a:effectLst>
            <a:outerShdw blurRad="177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7" name="Right Triangle 1">
            <a:extLst>
              <a:ext uri="{FF2B5EF4-FFF2-40B4-BE49-F238E27FC236}">
                <a16:creationId xmlns:a16="http://schemas.microsoft.com/office/drawing/2014/main" id="{6C8BD5C1-B63C-4779-8630-F4CD5B82C26A}"/>
              </a:ext>
            </a:extLst>
          </p:cNvPr>
          <p:cNvSpPr/>
          <p:nvPr/>
        </p:nvSpPr>
        <p:spPr>
          <a:xfrm rot="16200000">
            <a:off x="6708320" y="4397047"/>
            <a:ext cx="2438400" cy="2438400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gradFill>
            <a:gsLst>
              <a:gs pos="0">
                <a:srgbClr val="ECDB9D"/>
              </a:gs>
              <a:gs pos="61000">
                <a:srgbClr val="CFA64C"/>
              </a:gs>
              <a:gs pos="100000">
                <a:srgbClr val="C9973C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AC158FC-D054-458F-8ABE-8392FBF7F7AB}"/>
              </a:ext>
            </a:extLst>
          </p:cNvPr>
          <p:cNvSpPr/>
          <p:nvPr/>
        </p:nvSpPr>
        <p:spPr>
          <a:xfrm rot="16200000">
            <a:off x="7527470" y="5216197"/>
            <a:ext cx="1619250" cy="1619250"/>
          </a:xfrm>
          <a:custGeom>
            <a:avLst/>
            <a:gdLst>
              <a:gd name="connsiteX0" fmla="*/ 0 w 2438400"/>
              <a:gd name="connsiteY0" fmla="*/ 578283 h 2438400"/>
              <a:gd name="connsiteX1" fmla="*/ 0 w 2438400"/>
              <a:gd name="connsiteY1" fmla="*/ 0 h 2438400"/>
              <a:gd name="connsiteX2" fmla="*/ 2438400 w 2438400"/>
              <a:gd name="connsiteY2" fmla="*/ 2438400 h 2438400"/>
              <a:gd name="connsiteX3" fmla="*/ 1744806 w 2438400"/>
              <a:gd name="connsiteY3" fmla="*/ 2438400 h 2438400"/>
              <a:gd name="connsiteX4" fmla="*/ 1538038 w 2438400"/>
              <a:gd name="connsiteY4" fmla="*/ 2349701 h 2438400"/>
              <a:gd name="connsiteX5" fmla="*/ 79925 w 2438400"/>
              <a:gd name="connsiteY5" fmla="*/ 751578 h 24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38400" h="2438400">
                <a:moveTo>
                  <a:pt x="0" y="578283"/>
                </a:moveTo>
                <a:lnTo>
                  <a:pt x="0" y="0"/>
                </a:lnTo>
                <a:cubicBezTo>
                  <a:pt x="423562" y="1086708"/>
                  <a:pt x="1005702" y="2159000"/>
                  <a:pt x="2438400" y="2438400"/>
                </a:cubicBezTo>
                <a:lnTo>
                  <a:pt x="1744806" y="2438400"/>
                </a:lnTo>
                <a:lnTo>
                  <a:pt x="1538038" y="2349701"/>
                </a:lnTo>
                <a:cubicBezTo>
                  <a:pt x="826747" y="2006347"/>
                  <a:pt x="397023" y="1410287"/>
                  <a:pt x="79925" y="751578"/>
                </a:cubicBezTo>
                <a:close/>
              </a:path>
            </a:pathLst>
          </a:custGeom>
          <a:gradFill flip="none" rotWithShape="1">
            <a:gsLst>
              <a:gs pos="0">
                <a:srgbClr val="ECDB9D"/>
              </a:gs>
              <a:gs pos="61000">
                <a:srgbClr val="FEFFFD"/>
              </a:gs>
              <a:gs pos="100000">
                <a:srgbClr val="C9973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9FD1B0F-B335-40FA-99A9-4122562721C0}"/>
              </a:ext>
            </a:extLst>
          </p:cNvPr>
          <p:cNvCxnSpPr>
            <a:cxnSpLocks/>
          </p:cNvCxnSpPr>
          <p:nvPr/>
        </p:nvCxnSpPr>
        <p:spPr>
          <a:xfrm>
            <a:off x="4101631" y="1503226"/>
            <a:ext cx="1245538" cy="0"/>
          </a:xfrm>
          <a:prstGeom prst="line">
            <a:avLst/>
          </a:prstGeom>
          <a:ln w="57150">
            <a:solidFill>
              <a:srgbClr val="B485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A20562-0C6C-4DD4-AE6A-818F857E82E3}"/>
              </a:ext>
            </a:extLst>
          </p:cNvPr>
          <p:cNvGrpSpPr/>
          <p:nvPr/>
        </p:nvGrpSpPr>
        <p:grpSpPr>
          <a:xfrm>
            <a:off x="3003562" y="751166"/>
            <a:ext cx="913613" cy="1120331"/>
            <a:chOff x="1558923" y="5634044"/>
            <a:chExt cx="3488021" cy="4277235"/>
          </a:xfrm>
        </p:grpSpPr>
        <p:sp>
          <p:nvSpPr>
            <p:cNvPr id="36" name="Arrow: Chevron 35">
              <a:extLst>
                <a:ext uri="{FF2B5EF4-FFF2-40B4-BE49-F238E27FC236}">
                  <a16:creationId xmlns:a16="http://schemas.microsoft.com/office/drawing/2014/main" id="{49768E41-5D1E-4E36-A737-2E26BC4DAC84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37" name="Arrow: Chevron 36">
              <a:extLst>
                <a:ext uri="{FF2B5EF4-FFF2-40B4-BE49-F238E27FC236}">
                  <a16:creationId xmlns:a16="http://schemas.microsoft.com/office/drawing/2014/main" id="{0F1DE868-F507-40EF-A806-F5350FDE0412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29AFB6E-C8FE-4197-ABA9-440C02971CD3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39" name="Freeform 11">
                <a:extLst>
                  <a:ext uri="{FF2B5EF4-FFF2-40B4-BE49-F238E27FC236}">
                    <a16:creationId xmlns:a16="http://schemas.microsoft.com/office/drawing/2014/main" id="{399CDEAB-50FB-44FA-B481-0561513DCC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F3A20251-9A15-42E1-AC6F-2B5AB00DA5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8CF6F"/>
                  </a:gs>
                  <a:gs pos="100000">
                    <a:srgbClr val="F8CF6F"/>
                  </a:gs>
                  <a:gs pos="54000">
                    <a:srgbClr val="AD7F40"/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41" name="Freeform 13">
                <a:extLst>
                  <a:ext uri="{FF2B5EF4-FFF2-40B4-BE49-F238E27FC236}">
                    <a16:creationId xmlns:a16="http://schemas.microsoft.com/office/drawing/2014/main" id="{6C43EB21-05C7-440E-B7E7-D14B7FE8ED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solidFill>
                <a:srgbClr val="C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0148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Isosceles Triangle 7168">
            <a:extLst>
              <a:ext uri="{FF2B5EF4-FFF2-40B4-BE49-F238E27FC236}">
                <a16:creationId xmlns:a16="http://schemas.microsoft.com/office/drawing/2014/main" id="{8440CCF6-FFC8-4E04-9730-B78AB5090F1F}"/>
              </a:ext>
            </a:extLst>
          </p:cNvPr>
          <p:cNvSpPr/>
          <p:nvPr/>
        </p:nvSpPr>
        <p:spPr>
          <a:xfrm rot="16200000">
            <a:off x="7236645" y="4868795"/>
            <a:ext cx="2048640" cy="1766069"/>
          </a:xfrm>
          <a:prstGeom prst="triangle">
            <a:avLst/>
          </a:prstGeom>
          <a:solidFill>
            <a:srgbClr val="EBF3F5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6" name="Right Triangle 1">
            <a:extLst>
              <a:ext uri="{FF2B5EF4-FFF2-40B4-BE49-F238E27FC236}">
                <a16:creationId xmlns:a16="http://schemas.microsoft.com/office/drawing/2014/main" id="{7090FB53-478D-4F24-A5D0-0C9276DEF6B8}"/>
              </a:ext>
            </a:extLst>
          </p:cNvPr>
          <p:cNvSpPr/>
          <p:nvPr/>
        </p:nvSpPr>
        <p:spPr>
          <a:xfrm rot="5400000">
            <a:off x="492769" y="-344399"/>
            <a:ext cx="2328948" cy="2987637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solidFill>
            <a:srgbClr val="EBF3F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5" name="Right Triangle 1">
            <a:extLst>
              <a:ext uri="{FF2B5EF4-FFF2-40B4-BE49-F238E27FC236}">
                <a16:creationId xmlns:a16="http://schemas.microsoft.com/office/drawing/2014/main" id="{24A3C1A0-6449-433F-BEF1-A2E5CF9C8D83}"/>
              </a:ext>
            </a:extLst>
          </p:cNvPr>
          <p:cNvSpPr/>
          <p:nvPr/>
        </p:nvSpPr>
        <p:spPr>
          <a:xfrm rot="5400000">
            <a:off x="284161" y="-266700"/>
            <a:ext cx="1885952" cy="2419350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solidFill>
            <a:srgbClr val="F5F6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168" name="Right Triangle 7167">
            <a:extLst>
              <a:ext uri="{FF2B5EF4-FFF2-40B4-BE49-F238E27FC236}">
                <a16:creationId xmlns:a16="http://schemas.microsoft.com/office/drawing/2014/main" id="{F451BD42-060D-472B-BB02-3E9573E73106}"/>
              </a:ext>
            </a:extLst>
          </p:cNvPr>
          <p:cNvSpPr/>
          <p:nvPr/>
        </p:nvSpPr>
        <p:spPr>
          <a:xfrm flipH="1" flipV="1">
            <a:off x="6751930" y="-27970"/>
            <a:ext cx="2378197" cy="6885966"/>
          </a:xfrm>
          <a:prstGeom prst="rtTriangle">
            <a:avLst/>
          </a:prstGeom>
          <a:solidFill>
            <a:srgbClr val="F5F6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ight Triangle 1">
            <a:extLst>
              <a:ext uri="{FF2B5EF4-FFF2-40B4-BE49-F238E27FC236}">
                <a16:creationId xmlns:a16="http://schemas.microsoft.com/office/drawing/2014/main" id="{1D909E13-BE85-4940-AD96-B20B85E066C2}"/>
              </a:ext>
            </a:extLst>
          </p:cNvPr>
          <p:cNvSpPr/>
          <p:nvPr/>
        </p:nvSpPr>
        <p:spPr>
          <a:xfrm rot="10800000">
            <a:off x="5597977" y="-1"/>
            <a:ext cx="3546021" cy="2662511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gradFill flip="none" rotWithShape="1">
            <a:gsLst>
              <a:gs pos="0">
                <a:srgbClr val="C9973C"/>
              </a:gs>
              <a:gs pos="100000">
                <a:srgbClr val="F6E795"/>
              </a:gs>
              <a:gs pos="39000">
                <a:srgbClr val="F6E795"/>
              </a:gs>
              <a:gs pos="68000">
                <a:srgbClr val="C9973C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0" name="Right Triangle 1">
            <a:extLst>
              <a:ext uri="{FF2B5EF4-FFF2-40B4-BE49-F238E27FC236}">
                <a16:creationId xmlns:a16="http://schemas.microsoft.com/office/drawing/2014/main" id="{1DE7D424-F955-443D-9308-8D5A390B8DB7}"/>
              </a:ext>
            </a:extLst>
          </p:cNvPr>
          <p:cNvSpPr/>
          <p:nvPr/>
        </p:nvSpPr>
        <p:spPr>
          <a:xfrm rot="10800000">
            <a:off x="5921828" y="0"/>
            <a:ext cx="3222171" cy="2419350"/>
          </a:xfrm>
          <a:custGeom>
            <a:avLst/>
            <a:gdLst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  <a:gd name="connsiteX0" fmla="*/ 0 w 3222171"/>
              <a:gd name="connsiteY0" fmla="*/ 3222171 h 3222171"/>
              <a:gd name="connsiteX1" fmla="*/ 0 w 3222171"/>
              <a:gd name="connsiteY1" fmla="*/ 0 h 3222171"/>
              <a:gd name="connsiteX2" fmla="*/ 3222171 w 3222171"/>
              <a:gd name="connsiteY2" fmla="*/ 3222171 h 3222171"/>
              <a:gd name="connsiteX3" fmla="*/ 0 w 3222171"/>
              <a:gd name="connsiteY3" fmla="*/ 3222171 h 322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22171" h="3222171">
                <a:moveTo>
                  <a:pt x="0" y="3222171"/>
                </a:moveTo>
                <a:lnTo>
                  <a:pt x="0" y="0"/>
                </a:lnTo>
                <a:cubicBezTo>
                  <a:pt x="559707" y="1436007"/>
                  <a:pt x="1328964" y="2852964"/>
                  <a:pt x="3222171" y="3222171"/>
                </a:cubicBezTo>
                <a:lnTo>
                  <a:pt x="0" y="3222171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6752FE4-ECF9-4BAB-A995-64739EA2C9BE}"/>
              </a:ext>
            </a:extLst>
          </p:cNvPr>
          <p:cNvSpPr/>
          <p:nvPr/>
        </p:nvSpPr>
        <p:spPr>
          <a:xfrm rot="10800000">
            <a:off x="5139078" y="0"/>
            <a:ext cx="4004922" cy="3620566"/>
          </a:xfrm>
          <a:custGeom>
            <a:avLst/>
            <a:gdLst>
              <a:gd name="connsiteX0" fmla="*/ 4004922 w 4004922"/>
              <a:gd name="connsiteY0" fmla="*/ 3620566 h 3620566"/>
              <a:gd name="connsiteX1" fmla="*/ 3760541 w 4004922"/>
              <a:gd name="connsiteY1" fmla="*/ 3582824 h 3620566"/>
              <a:gd name="connsiteX2" fmla="*/ 70674 w 4004922"/>
              <a:gd name="connsiteY2" fmla="*/ 917457 h 3620566"/>
              <a:gd name="connsiteX3" fmla="*/ 0 w 4004922"/>
              <a:gd name="connsiteY3" fmla="*/ 798154 h 3620566"/>
              <a:gd name="connsiteX4" fmla="*/ 0 w 4004922"/>
              <a:gd name="connsiteY4" fmla="*/ 0 h 3620566"/>
              <a:gd name="connsiteX5" fmla="*/ 223924 w 4004922"/>
              <a:gd name="connsiteY5" fmla="*/ 486845 h 3620566"/>
              <a:gd name="connsiteX6" fmla="*/ 3710247 w 4004922"/>
              <a:gd name="connsiteY6" fmla="*/ 3558107 h 3620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04922" h="3620566">
                <a:moveTo>
                  <a:pt x="4004922" y="3620566"/>
                </a:moveTo>
                <a:lnTo>
                  <a:pt x="3760541" y="3582824"/>
                </a:lnTo>
                <a:cubicBezTo>
                  <a:pt x="1721865" y="3208404"/>
                  <a:pt x="754639" y="2045663"/>
                  <a:pt x="70674" y="917457"/>
                </a:cubicBezTo>
                <a:lnTo>
                  <a:pt x="0" y="798154"/>
                </a:lnTo>
                <a:lnTo>
                  <a:pt x="0" y="0"/>
                </a:lnTo>
                <a:lnTo>
                  <a:pt x="223924" y="486845"/>
                </a:lnTo>
                <a:cubicBezTo>
                  <a:pt x="877959" y="1825116"/>
                  <a:pt x="1782094" y="3017121"/>
                  <a:pt x="3710247" y="3558107"/>
                </a:cubicBezTo>
                <a:close/>
              </a:path>
            </a:pathLst>
          </a:custGeom>
          <a:gradFill>
            <a:gsLst>
              <a:gs pos="0">
                <a:srgbClr val="C9973C"/>
              </a:gs>
              <a:gs pos="100000">
                <a:srgbClr val="F6E795"/>
              </a:gs>
              <a:gs pos="39000">
                <a:srgbClr val="F6E795"/>
              </a:gs>
              <a:gs pos="68000">
                <a:srgbClr val="C9973C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E27DAE-35E5-4165-A6A4-07FE571733FF}"/>
              </a:ext>
            </a:extLst>
          </p:cNvPr>
          <p:cNvGrpSpPr/>
          <p:nvPr/>
        </p:nvGrpSpPr>
        <p:grpSpPr>
          <a:xfrm rot="10800000">
            <a:off x="0" y="906492"/>
            <a:ext cx="5139076" cy="5951507"/>
            <a:chOff x="135049" y="2814909"/>
            <a:chExt cx="4004922" cy="3620567"/>
          </a:xfrm>
        </p:grpSpPr>
        <p:sp>
          <p:nvSpPr>
            <p:cNvPr id="17" name="Right Triangle 1">
              <a:extLst>
                <a:ext uri="{FF2B5EF4-FFF2-40B4-BE49-F238E27FC236}">
                  <a16:creationId xmlns:a16="http://schemas.microsoft.com/office/drawing/2014/main" id="{8AF3D9AF-37FE-439C-9E58-5FF1DAECB349}"/>
                </a:ext>
              </a:extLst>
            </p:cNvPr>
            <p:cNvSpPr/>
            <p:nvPr/>
          </p:nvSpPr>
          <p:spPr>
            <a:xfrm rot="10800000">
              <a:off x="593948" y="2814909"/>
              <a:ext cx="3546021" cy="2662511"/>
            </a:xfrm>
            <a:custGeom>
              <a:avLst/>
              <a:gdLst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2171" h="3222171">
                  <a:moveTo>
                    <a:pt x="0" y="3222171"/>
                  </a:moveTo>
                  <a:lnTo>
                    <a:pt x="0" y="0"/>
                  </a:lnTo>
                  <a:cubicBezTo>
                    <a:pt x="559707" y="1436007"/>
                    <a:pt x="1328964" y="2852964"/>
                    <a:pt x="3222171" y="3222171"/>
                  </a:cubicBezTo>
                  <a:lnTo>
                    <a:pt x="0" y="3222171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9973C"/>
                </a:gs>
                <a:gs pos="100000">
                  <a:srgbClr val="F6E795"/>
                </a:gs>
                <a:gs pos="39000">
                  <a:srgbClr val="F6E795"/>
                </a:gs>
                <a:gs pos="68000">
                  <a:srgbClr val="C9973C"/>
                </a:gs>
              </a:gsLst>
              <a:lin ang="54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8" name="Right Triangle 1">
              <a:extLst>
                <a:ext uri="{FF2B5EF4-FFF2-40B4-BE49-F238E27FC236}">
                  <a16:creationId xmlns:a16="http://schemas.microsoft.com/office/drawing/2014/main" id="{235DDB97-C9E9-4F43-BFC0-C3D0DDE1D47C}"/>
                </a:ext>
              </a:extLst>
            </p:cNvPr>
            <p:cNvSpPr/>
            <p:nvPr/>
          </p:nvSpPr>
          <p:spPr>
            <a:xfrm rot="10800000">
              <a:off x="917799" y="2814910"/>
              <a:ext cx="3222171" cy="2419350"/>
            </a:xfrm>
            <a:custGeom>
              <a:avLst/>
              <a:gdLst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  <a:gd name="connsiteX0" fmla="*/ 0 w 3222171"/>
                <a:gd name="connsiteY0" fmla="*/ 3222171 h 3222171"/>
                <a:gd name="connsiteX1" fmla="*/ 0 w 3222171"/>
                <a:gd name="connsiteY1" fmla="*/ 0 h 3222171"/>
                <a:gd name="connsiteX2" fmla="*/ 3222171 w 3222171"/>
                <a:gd name="connsiteY2" fmla="*/ 3222171 h 3222171"/>
                <a:gd name="connsiteX3" fmla="*/ 0 w 3222171"/>
                <a:gd name="connsiteY3" fmla="*/ 3222171 h 3222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22171" h="3222171">
                  <a:moveTo>
                    <a:pt x="0" y="3222171"/>
                  </a:moveTo>
                  <a:lnTo>
                    <a:pt x="0" y="0"/>
                  </a:lnTo>
                  <a:cubicBezTo>
                    <a:pt x="559707" y="1436007"/>
                    <a:pt x="1328964" y="2852964"/>
                    <a:pt x="3222171" y="3222171"/>
                  </a:cubicBezTo>
                  <a:lnTo>
                    <a:pt x="0" y="3222171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56E40EF-A6D0-41F6-A1C4-6E7CCF2F39FC}"/>
                </a:ext>
              </a:extLst>
            </p:cNvPr>
            <p:cNvSpPr/>
            <p:nvPr/>
          </p:nvSpPr>
          <p:spPr>
            <a:xfrm rot="10800000">
              <a:off x="135049" y="2814910"/>
              <a:ext cx="4004922" cy="3620566"/>
            </a:xfrm>
            <a:custGeom>
              <a:avLst/>
              <a:gdLst>
                <a:gd name="connsiteX0" fmla="*/ 4004922 w 4004922"/>
                <a:gd name="connsiteY0" fmla="*/ 3620566 h 3620566"/>
                <a:gd name="connsiteX1" fmla="*/ 3760541 w 4004922"/>
                <a:gd name="connsiteY1" fmla="*/ 3582824 h 3620566"/>
                <a:gd name="connsiteX2" fmla="*/ 70674 w 4004922"/>
                <a:gd name="connsiteY2" fmla="*/ 917457 h 3620566"/>
                <a:gd name="connsiteX3" fmla="*/ 0 w 4004922"/>
                <a:gd name="connsiteY3" fmla="*/ 798154 h 3620566"/>
                <a:gd name="connsiteX4" fmla="*/ 0 w 4004922"/>
                <a:gd name="connsiteY4" fmla="*/ 0 h 3620566"/>
                <a:gd name="connsiteX5" fmla="*/ 223924 w 4004922"/>
                <a:gd name="connsiteY5" fmla="*/ 486845 h 3620566"/>
                <a:gd name="connsiteX6" fmla="*/ 3710247 w 4004922"/>
                <a:gd name="connsiteY6" fmla="*/ 3558107 h 3620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4922" h="3620566">
                  <a:moveTo>
                    <a:pt x="4004922" y="3620566"/>
                  </a:moveTo>
                  <a:lnTo>
                    <a:pt x="3760541" y="3582824"/>
                  </a:lnTo>
                  <a:cubicBezTo>
                    <a:pt x="1721865" y="3208404"/>
                    <a:pt x="754639" y="2045663"/>
                    <a:pt x="70674" y="917457"/>
                  </a:cubicBezTo>
                  <a:lnTo>
                    <a:pt x="0" y="798154"/>
                  </a:lnTo>
                  <a:lnTo>
                    <a:pt x="0" y="0"/>
                  </a:lnTo>
                  <a:lnTo>
                    <a:pt x="223924" y="486845"/>
                  </a:lnTo>
                  <a:cubicBezTo>
                    <a:pt x="877959" y="1825116"/>
                    <a:pt x="1782094" y="3017121"/>
                    <a:pt x="3710247" y="3558107"/>
                  </a:cubicBezTo>
                  <a:close/>
                </a:path>
              </a:pathLst>
            </a:custGeom>
            <a:gradFill>
              <a:gsLst>
                <a:gs pos="0">
                  <a:srgbClr val="C9973C"/>
                </a:gs>
                <a:gs pos="100000">
                  <a:srgbClr val="F6E795"/>
                </a:gs>
                <a:gs pos="39000">
                  <a:srgbClr val="F6E795"/>
                </a:gs>
                <a:gs pos="68000">
                  <a:srgbClr val="C9973C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D8456646-6F42-4200-B3CE-633FF6399130}"/>
              </a:ext>
            </a:extLst>
          </p:cNvPr>
          <p:cNvSpPr/>
          <p:nvPr/>
        </p:nvSpPr>
        <p:spPr>
          <a:xfrm>
            <a:off x="2889918" y="838933"/>
            <a:ext cx="34243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7030A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CERTIFICATE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05E8FEA-2F53-4090-ADA7-7C76D66BC1EC}"/>
              </a:ext>
            </a:extLst>
          </p:cNvPr>
          <p:cNvSpPr/>
          <p:nvPr/>
        </p:nvSpPr>
        <p:spPr>
          <a:xfrm>
            <a:off x="3313113" y="2014224"/>
            <a:ext cx="257795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Proudly Presented to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73B95A-9CB6-47F3-B1E5-E361D6FA75EF}"/>
              </a:ext>
            </a:extLst>
          </p:cNvPr>
          <p:cNvSpPr/>
          <p:nvPr/>
        </p:nvSpPr>
        <p:spPr>
          <a:xfrm>
            <a:off x="3144795" y="1426690"/>
            <a:ext cx="291458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 err="1">
                <a:ln w="0"/>
                <a:solidFill>
                  <a:schemeClr val="bg2">
                    <a:lumMod val="50000"/>
                  </a:schemeClr>
                </a:solidFill>
                <a:latin typeface="Barlow" panose="00000500000000000000" pitchFamily="2" charset="0"/>
              </a:rPr>
              <a:t>Nomor</a:t>
            </a:r>
            <a:r>
              <a:rPr lang="en-US" sz="1800" b="0" cap="none" spc="0" dirty="0">
                <a:ln w="0"/>
                <a:solidFill>
                  <a:schemeClr val="bg2">
                    <a:lumMod val="50000"/>
                  </a:schemeClr>
                </a:solidFill>
                <a:latin typeface="Barlow" panose="00000500000000000000" pitchFamily="2" charset="0"/>
              </a:rPr>
              <a:t> : 1234/ABC/TA/2021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3C2E20-66DD-4C69-9A69-765202B686D3}"/>
              </a:ext>
            </a:extLst>
          </p:cNvPr>
          <p:cNvSpPr/>
          <p:nvPr/>
        </p:nvSpPr>
        <p:spPr>
          <a:xfrm>
            <a:off x="3136784" y="2507456"/>
            <a:ext cx="293061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rgbClr val="7030A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Name Surname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8BD11D-EABD-4C67-B028-5591EA0DEB72}"/>
              </a:ext>
            </a:extLst>
          </p:cNvPr>
          <p:cNvSpPr/>
          <p:nvPr/>
        </p:nvSpPr>
        <p:spPr>
          <a:xfrm>
            <a:off x="3509223" y="3242528"/>
            <a:ext cx="218572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Details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86EB31-09AF-43EC-ABF1-1D6868E1F4C1}"/>
              </a:ext>
            </a:extLst>
          </p:cNvPr>
          <p:cNvSpPr txBox="1"/>
          <p:nvPr/>
        </p:nvSpPr>
        <p:spPr>
          <a:xfrm>
            <a:off x="1775721" y="3793751"/>
            <a:ext cx="565272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050" i="0" dirty="0">
                <a:solidFill>
                  <a:schemeClr val="bg2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05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550DF92-DB78-458E-AA44-F69221BC99FA}"/>
              </a:ext>
            </a:extLst>
          </p:cNvPr>
          <p:cNvSpPr/>
          <p:nvPr/>
        </p:nvSpPr>
        <p:spPr>
          <a:xfrm>
            <a:off x="3847490" y="4433060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2">
                    <a:lumMod val="50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 March 2021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4EF54AE-DB33-4D43-B840-7A351B947D6C}"/>
              </a:ext>
            </a:extLst>
          </p:cNvPr>
          <p:cNvSpPr/>
          <p:nvPr/>
        </p:nvSpPr>
        <p:spPr>
          <a:xfrm>
            <a:off x="3837798" y="5179787"/>
            <a:ext cx="159530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1" cap="none" spc="0" dirty="0">
                <a:ln w="0"/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NAME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AE1554-5080-4707-A080-8F6C512AAD98}"/>
              </a:ext>
            </a:extLst>
          </p:cNvPr>
          <p:cNvSpPr/>
          <p:nvPr/>
        </p:nvSpPr>
        <p:spPr>
          <a:xfrm>
            <a:off x="3989158" y="5431310"/>
            <a:ext cx="1215397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Signature Here</a:t>
            </a: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3C9681C-CD95-4DF1-858B-DDFC5FCB7F96}"/>
              </a:ext>
            </a:extLst>
          </p:cNvPr>
          <p:cNvSpPr/>
          <p:nvPr/>
        </p:nvSpPr>
        <p:spPr>
          <a:xfrm>
            <a:off x="364817" y="368809"/>
            <a:ext cx="4774259" cy="790528"/>
          </a:xfrm>
          <a:custGeom>
            <a:avLst/>
            <a:gdLst>
              <a:gd name="connsiteX0" fmla="*/ 0 w 4774259"/>
              <a:gd name="connsiteY0" fmla="*/ 0 h 790528"/>
              <a:gd name="connsiteX1" fmla="*/ 4774259 w 4774259"/>
              <a:gd name="connsiteY1" fmla="*/ 0 h 790528"/>
              <a:gd name="connsiteX2" fmla="*/ 4774259 w 4774259"/>
              <a:gd name="connsiteY2" fmla="*/ 81936 h 790528"/>
              <a:gd name="connsiteX3" fmla="*/ 81936 w 4774259"/>
              <a:gd name="connsiteY3" fmla="*/ 81936 h 790528"/>
              <a:gd name="connsiteX4" fmla="*/ 81936 w 4774259"/>
              <a:gd name="connsiteY4" fmla="*/ 790528 h 790528"/>
              <a:gd name="connsiteX5" fmla="*/ 0 w 4774259"/>
              <a:gd name="connsiteY5" fmla="*/ 790528 h 790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4259" h="790528">
                <a:moveTo>
                  <a:pt x="0" y="0"/>
                </a:moveTo>
                <a:lnTo>
                  <a:pt x="4774259" y="0"/>
                </a:lnTo>
                <a:lnTo>
                  <a:pt x="4774259" y="81936"/>
                </a:lnTo>
                <a:lnTo>
                  <a:pt x="81936" y="81936"/>
                </a:lnTo>
                <a:lnTo>
                  <a:pt x="81936" y="790528"/>
                </a:lnTo>
                <a:lnTo>
                  <a:pt x="0" y="790528"/>
                </a:lnTo>
                <a:close/>
              </a:path>
            </a:pathLst>
          </a:custGeom>
          <a:gradFill>
            <a:gsLst>
              <a:gs pos="0">
                <a:srgbClr val="C9973C"/>
              </a:gs>
              <a:gs pos="100000">
                <a:srgbClr val="F6E795"/>
              </a:gs>
              <a:gs pos="39000">
                <a:srgbClr val="F6E795"/>
              </a:gs>
              <a:gs pos="68000">
                <a:srgbClr val="C9973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055C65C-4D4A-4E8F-81A4-3B5A3D9E07D6}"/>
              </a:ext>
            </a:extLst>
          </p:cNvPr>
          <p:cNvSpPr/>
          <p:nvPr/>
        </p:nvSpPr>
        <p:spPr>
          <a:xfrm>
            <a:off x="4507764" y="3620566"/>
            <a:ext cx="4264524" cy="2844847"/>
          </a:xfrm>
          <a:custGeom>
            <a:avLst/>
            <a:gdLst>
              <a:gd name="connsiteX0" fmla="*/ 4182588 w 4264524"/>
              <a:gd name="connsiteY0" fmla="*/ 0 h 2844847"/>
              <a:gd name="connsiteX1" fmla="*/ 4264524 w 4264524"/>
              <a:gd name="connsiteY1" fmla="*/ 0 h 2844847"/>
              <a:gd name="connsiteX2" fmla="*/ 4264524 w 4264524"/>
              <a:gd name="connsiteY2" fmla="*/ 2844847 h 2844847"/>
              <a:gd name="connsiteX3" fmla="*/ 0 w 4264524"/>
              <a:gd name="connsiteY3" fmla="*/ 2844847 h 2844847"/>
              <a:gd name="connsiteX4" fmla="*/ 0 w 4264524"/>
              <a:gd name="connsiteY4" fmla="*/ 2762911 h 2844847"/>
              <a:gd name="connsiteX5" fmla="*/ 4182588 w 4264524"/>
              <a:gd name="connsiteY5" fmla="*/ 2762911 h 2844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64524" h="2844847">
                <a:moveTo>
                  <a:pt x="4182588" y="0"/>
                </a:moveTo>
                <a:lnTo>
                  <a:pt x="4264524" y="0"/>
                </a:lnTo>
                <a:lnTo>
                  <a:pt x="4264524" y="2844847"/>
                </a:lnTo>
                <a:lnTo>
                  <a:pt x="0" y="2844847"/>
                </a:lnTo>
                <a:lnTo>
                  <a:pt x="0" y="2762911"/>
                </a:lnTo>
                <a:lnTo>
                  <a:pt x="4182588" y="2762911"/>
                </a:lnTo>
                <a:close/>
              </a:path>
            </a:pathLst>
          </a:custGeom>
          <a:gradFill>
            <a:gsLst>
              <a:gs pos="0">
                <a:srgbClr val="C9973C"/>
              </a:gs>
              <a:gs pos="100000">
                <a:srgbClr val="F6E795"/>
              </a:gs>
              <a:gs pos="39000">
                <a:srgbClr val="F6E795"/>
              </a:gs>
              <a:gs pos="68000">
                <a:srgbClr val="C9973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7A146EF-2D31-4143-8717-ADE655861940}"/>
              </a:ext>
            </a:extLst>
          </p:cNvPr>
          <p:cNvGrpSpPr/>
          <p:nvPr/>
        </p:nvGrpSpPr>
        <p:grpSpPr>
          <a:xfrm>
            <a:off x="752631" y="653041"/>
            <a:ext cx="1338132" cy="1640904"/>
            <a:chOff x="1558923" y="5634044"/>
            <a:chExt cx="3488021" cy="4277235"/>
          </a:xfrm>
        </p:grpSpPr>
        <p:sp>
          <p:nvSpPr>
            <p:cNvPr id="49" name="Arrow: Chevron 48">
              <a:extLst>
                <a:ext uri="{FF2B5EF4-FFF2-40B4-BE49-F238E27FC236}">
                  <a16:creationId xmlns:a16="http://schemas.microsoft.com/office/drawing/2014/main" id="{463825BB-CF27-4E65-B15B-B38A32407353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50" name="Arrow: Chevron 49">
              <a:extLst>
                <a:ext uri="{FF2B5EF4-FFF2-40B4-BE49-F238E27FC236}">
                  <a16:creationId xmlns:a16="http://schemas.microsoft.com/office/drawing/2014/main" id="{C2A4D09A-9117-4425-B67D-4FF194DF7651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8FAD8E5-C76B-4D30-AB8B-241AEFDBEF24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52" name="Freeform 11">
                <a:extLst>
                  <a:ext uri="{FF2B5EF4-FFF2-40B4-BE49-F238E27FC236}">
                    <a16:creationId xmlns:a16="http://schemas.microsoft.com/office/drawing/2014/main" id="{D7FAC725-F46B-4624-A67D-BFF1CDEDC3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53" name="Freeform 12">
                <a:extLst>
                  <a:ext uri="{FF2B5EF4-FFF2-40B4-BE49-F238E27FC236}">
                    <a16:creationId xmlns:a16="http://schemas.microsoft.com/office/drawing/2014/main" id="{A6B14B82-147A-4CDA-A85C-C1172A4A3A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8CF6F"/>
                  </a:gs>
                  <a:gs pos="100000">
                    <a:srgbClr val="F8CF6F"/>
                  </a:gs>
                  <a:gs pos="54000">
                    <a:srgbClr val="AD7F40"/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54" name="Freeform 13">
                <a:extLst>
                  <a:ext uri="{FF2B5EF4-FFF2-40B4-BE49-F238E27FC236}">
                    <a16:creationId xmlns:a16="http://schemas.microsoft.com/office/drawing/2014/main" id="{43B6108B-1B03-4E87-BF84-6E5D6919276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solidFill>
                <a:srgbClr val="00206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2187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CE677C1-6758-41B6-B8FA-E4BEAB9B0369}"/>
              </a:ext>
            </a:extLst>
          </p:cNvPr>
          <p:cNvSpPr/>
          <p:nvPr/>
        </p:nvSpPr>
        <p:spPr>
          <a:xfrm rot="10800000" flipH="1" flipV="1">
            <a:off x="-47624" y="477271"/>
            <a:ext cx="5792475" cy="6380729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>
            <a:gsLst>
              <a:gs pos="0">
                <a:srgbClr val="E7E0D6"/>
              </a:gs>
              <a:gs pos="100000">
                <a:srgbClr val="E7E0D6">
                  <a:alpha val="0"/>
                </a:srgbClr>
              </a:gs>
              <a:gs pos="39000">
                <a:srgbClr val="E7E0D6">
                  <a:alpha val="44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E1D3CC7-EF39-4AD4-89EC-7F1078AB8A53}"/>
              </a:ext>
            </a:extLst>
          </p:cNvPr>
          <p:cNvSpPr/>
          <p:nvPr/>
        </p:nvSpPr>
        <p:spPr>
          <a:xfrm rot="10800000" flipH="1">
            <a:off x="0" y="0"/>
            <a:ext cx="8896350" cy="6858000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>
            <a:gsLst>
              <a:gs pos="0">
                <a:srgbClr val="E7E0D6"/>
              </a:gs>
              <a:gs pos="100000">
                <a:srgbClr val="E7E0D6">
                  <a:alpha val="0"/>
                </a:srgbClr>
              </a:gs>
              <a:gs pos="39000">
                <a:srgbClr val="E7E0D6">
                  <a:alpha val="4400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385D9E-ADB5-45F7-A236-8795B23B329A}"/>
              </a:ext>
            </a:extLst>
          </p:cNvPr>
          <p:cNvGrpSpPr/>
          <p:nvPr/>
        </p:nvGrpSpPr>
        <p:grpSpPr>
          <a:xfrm flipV="1">
            <a:off x="-3" y="800100"/>
            <a:ext cx="4745356" cy="6057900"/>
            <a:chOff x="-1" y="0"/>
            <a:chExt cx="5372101" cy="6858000"/>
          </a:xfrm>
          <a:effectLst>
            <a:outerShdw blurRad="2032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EDDE64B-3CD3-4037-B11E-CA753753D402}"/>
                </a:ext>
              </a:extLst>
            </p:cNvPr>
            <p:cNvSpPr/>
            <p:nvPr/>
          </p:nvSpPr>
          <p:spPr>
            <a:xfrm rot="10800000" flipH="1">
              <a:off x="0" y="0"/>
              <a:ext cx="5372100" cy="6858000"/>
            </a:xfrm>
            <a:custGeom>
              <a:avLst/>
              <a:gdLst>
                <a:gd name="connsiteX0" fmla="*/ 4571998 w 4571998"/>
                <a:gd name="connsiteY0" fmla="*/ 6858000 h 6858000"/>
                <a:gd name="connsiteX1" fmla="*/ 0 w 4571998"/>
                <a:gd name="connsiteY1" fmla="*/ 6858000 h 6858000"/>
                <a:gd name="connsiteX2" fmla="*/ 0 w 4571998"/>
                <a:gd name="connsiteY2" fmla="*/ 0 h 6858000"/>
                <a:gd name="connsiteX3" fmla="*/ 80614 w 4571998"/>
                <a:gd name="connsiteY3" fmla="*/ 0 h 6858000"/>
                <a:gd name="connsiteX4" fmla="*/ 103752 w 4571998"/>
                <a:gd name="connsiteY4" fmla="*/ 215683 h 6858000"/>
                <a:gd name="connsiteX5" fmla="*/ 4571998 w 4571998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1998" h="6858000">
                  <a:moveTo>
                    <a:pt x="4571998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80614" y="0"/>
                  </a:lnTo>
                  <a:lnTo>
                    <a:pt x="103752" y="215683"/>
                  </a:lnTo>
                  <a:cubicBezTo>
                    <a:pt x="552658" y="3986655"/>
                    <a:pt x="2103005" y="6058279"/>
                    <a:pt x="4571998" y="6858000"/>
                  </a:cubicBezTo>
                  <a:close/>
                </a:path>
              </a:pathLst>
            </a:custGeom>
            <a:gradFill>
              <a:gsLst>
                <a:gs pos="0">
                  <a:srgbClr val="C9973C"/>
                </a:gs>
                <a:gs pos="100000">
                  <a:srgbClr val="F6E795"/>
                </a:gs>
                <a:gs pos="39000">
                  <a:srgbClr val="F6E795"/>
                </a:gs>
                <a:gs pos="68000">
                  <a:srgbClr val="C9973C"/>
                </a:gs>
              </a:gsLst>
              <a:lin ang="5400000" scaled="1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6F5B4D-62DF-4284-BEC1-A813932D04B7}"/>
                </a:ext>
              </a:extLst>
            </p:cNvPr>
            <p:cNvSpPr/>
            <p:nvPr/>
          </p:nvSpPr>
          <p:spPr>
            <a:xfrm rot="10800000" flipH="1">
              <a:off x="2" y="0"/>
              <a:ext cx="4571998" cy="6858000"/>
            </a:xfrm>
            <a:custGeom>
              <a:avLst/>
              <a:gdLst>
                <a:gd name="connsiteX0" fmla="*/ 4571998 w 4571998"/>
                <a:gd name="connsiteY0" fmla="*/ 6858000 h 6858000"/>
                <a:gd name="connsiteX1" fmla="*/ 0 w 4571998"/>
                <a:gd name="connsiteY1" fmla="*/ 6858000 h 6858000"/>
                <a:gd name="connsiteX2" fmla="*/ 0 w 4571998"/>
                <a:gd name="connsiteY2" fmla="*/ 0 h 6858000"/>
                <a:gd name="connsiteX3" fmla="*/ 80614 w 4571998"/>
                <a:gd name="connsiteY3" fmla="*/ 0 h 6858000"/>
                <a:gd name="connsiteX4" fmla="*/ 103752 w 4571998"/>
                <a:gd name="connsiteY4" fmla="*/ 215683 h 6858000"/>
                <a:gd name="connsiteX5" fmla="*/ 4571998 w 4571998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1998" h="6858000">
                  <a:moveTo>
                    <a:pt x="4571998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80614" y="0"/>
                  </a:lnTo>
                  <a:lnTo>
                    <a:pt x="103752" y="215683"/>
                  </a:lnTo>
                  <a:cubicBezTo>
                    <a:pt x="552658" y="3986655"/>
                    <a:pt x="2103005" y="6058279"/>
                    <a:pt x="4571998" y="6858000"/>
                  </a:cubicBezTo>
                  <a:close/>
                </a:path>
              </a:pathLst>
            </a:custGeom>
            <a:solidFill>
              <a:srgbClr val="AA1A1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180271D-638B-4F35-941A-B54B25E6BCAE}"/>
                </a:ext>
              </a:extLst>
            </p:cNvPr>
            <p:cNvSpPr/>
            <p:nvPr/>
          </p:nvSpPr>
          <p:spPr>
            <a:xfrm rot="10800000" flipH="1">
              <a:off x="-1" y="0"/>
              <a:ext cx="3848098" cy="5772150"/>
            </a:xfrm>
            <a:custGeom>
              <a:avLst/>
              <a:gdLst>
                <a:gd name="connsiteX0" fmla="*/ 4571998 w 4571998"/>
                <a:gd name="connsiteY0" fmla="*/ 6858000 h 6858000"/>
                <a:gd name="connsiteX1" fmla="*/ 0 w 4571998"/>
                <a:gd name="connsiteY1" fmla="*/ 6858000 h 6858000"/>
                <a:gd name="connsiteX2" fmla="*/ 0 w 4571998"/>
                <a:gd name="connsiteY2" fmla="*/ 0 h 6858000"/>
                <a:gd name="connsiteX3" fmla="*/ 80614 w 4571998"/>
                <a:gd name="connsiteY3" fmla="*/ 0 h 6858000"/>
                <a:gd name="connsiteX4" fmla="*/ 103752 w 4571998"/>
                <a:gd name="connsiteY4" fmla="*/ 215683 h 6858000"/>
                <a:gd name="connsiteX5" fmla="*/ 4571998 w 4571998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1998" h="6858000">
                  <a:moveTo>
                    <a:pt x="4571998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80614" y="0"/>
                  </a:lnTo>
                  <a:lnTo>
                    <a:pt x="103752" y="215683"/>
                  </a:lnTo>
                  <a:cubicBezTo>
                    <a:pt x="552658" y="3986655"/>
                    <a:pt x="2103005" y="6058279"/>
                    <a:pt x="4571998" y="6858000"/>
                  </a:cubicBezTo>
                  <a:close/>
                </a:path>
              </a:pathLst>
            </a:custGeom>
            <a:solidFill>
              <a:srgbClr val="7A121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B317703-94DB-4E98-A8C7-0ED903996482}"/>
              </a:ext>
            </a:extLst>
          </p:cNvPr>
          <p:cNvSpPr/>
          <p:nvPr/>
        </p:nvSpPr>
        <p:spPr>
          <a:xfrm rot="10800000" flipH="1">
            <a:off x="0" y="0"/>
            <a:ext cx="5372100" cy="6858000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>
            <a:gsLst>
              <a:gs pos="0">
                <a:srgbClr val="C9973C"/>
              </a:gs>
              <a:gs pos="100000">
                <a:srgbClr val="F6E795"/>
              </a:gs>
              <a:gs pos="39000">
                <a:srgbClr val="F6E795"/>
              </a:gs>
              <a:gs pos="68000">
                <a:srgbClr val="C9973C"/>
              </a:gs>
            </a:gsLst>
            <a:lin ang="5400000" scaled="1"/>
          </a:gradFill>
          <a:ln>
            <a:noFill/>
          </a:ln>
          <a:effectLst>
            <a:outerShdw blurRad="444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76EECE13-A62C-4BD9-837C-0BCF91CCCB2C}"/>
              </a:ext>
            </a:extLst>
          </p:cNvPr>
          <p:cNvSpPr/>
          <p:nvPr/>
        </p:nvSpPr>
        <p:spPr>
          <a:xfrm rot="10800000" flipH="1">
            <a:off x="2" y="0"/>
            <a:ext cx="4571998" cy="6858000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solidFill>
            <a:srgbClr val="21457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6928AE-BFD3-4118-ABF5-271C43C0FF74}"/>
              </a:ext>
            </a:extLst>
          </p:cNvPr>
          <p:cNvSpPr/>
          <p:nvPr/>
        </p:nvSpPr>
        <p:spPr>
          <a:xfrm rot="10800000" flipH="1">
            <a:off x="-1" y="0"/>
            <a:ext cx="3848098" cy="5772150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1524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538E656-4EB2-44D0-9AD7-990073AB04FE}"/>
              </a:ext>
            </a:extLst>
          </p:cNvPr>
          <p:cNvSpPr/>
          <p:nvPr/>
        </p:nvSpPr>
        <p:spPr>
          <a:xfrm>
            <a:off x="3344861" y="-1"/>
            <a:ext cx="5794377" cy="6858001"/>
          </a:xfrm>
          <a:custGeom>
            <a:avLst/>
            <a:gdLst>
              <a:gd name="connsiteX0" fmla="*/ 7521401 w 7521401"/>
              <a:gd name="connsiteY0" fmla="*/ 0 h 6849359"/>
              <a:gd name="connsiteX1" fmla="*/ 7521401 w 7521401"/>
              <a:gd name="connsiteY1" fmla="*/ 6849359 h 6849359"/>
              <a:gd name="connsiteX2" fmla="*/ 4417525 w 7521401"/>
              <a:gd name="connsiteY2" fmla="*/ 6849359 h 6849359"/>
              <a:gd name="connsiteX3" fmla="*/ 125042 w 7521401"/>
              <a:gd name="connsiteY3" fmla="*/ 4189175 h 6849359"/>
              <a:gd name="connsiteX4" fmla="*/ 0 w 7521401"/>
              <a:gd name="connsiteY4" fmla="*/ 4009418 h 6849359"/>
              <a:gd name="connsiteX5" fmla="*/ 112255 w 7521401"/>
              <a:gd name="connsiteY5" fmla="*/ 3845672 h 6849359"/>
              <a:gd name="connsiteX6" fmla="*/ 6932430 w 7521401"/>
              <a:gd name="connsiteY6" fmla="*/ 106873 h 6849359"/>
              <a:gd name="connsiteX7" fmla="*/ 7521401 w 7521401"/>
              <a:gd name="connsiteY7" fmla="*/ 0 h 6849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1401" h="6849359">
                <a:moveTo>
                  <a:pt x="7521401" y="0"/>
                </a:moveTo>
                <a:lnTo>
                  <a:pt x="7521401" y="6849359"/>
                </a:lnTo>
                <a:lnTo>
                  <a:pt x="4417525" y="6849359"/>
                </a:lnTo>
                <a:cubicBezTo>
                  <a:pt x="2560227" y="6407570"/>
                  <a:pt x="1113240" y="5548591"/>
                  <a:pt x="125042" y="4189175"/>
                </a:cubicBezTo>
                <a:lnTo>
                  <a:pt x="0" y="4009418"/>
                </a:lnTo>
                <a:lnTo>
                  <a:pt x="112255" y="3845672"/>
                </a:lnTo>
                <a:cubicBezTo>
                  <a:pt x="1494225" y="1926003"/>
                  <a:pt x="3803890" y="723329"/>
                  <a:pt x="6932430" y="106873"/>
                </a:cubicBezTo>
                <a:lnTo>
                  <a:pt x="7521401" y="0"/>
                </a:lnTo>
                <a:close/>
              </a:path>
            </a:pathLst>
          </a:custGeom>
          <a:gradFill flip="none" rotWithShape="1">
            <a:gsLst>
              <a:gs pos="0">
                <a:srgbClr val="E7E0D6"/>
              </a:gs>
              <a:gs pos="100000">
                <a:srgbClr val="E7E0D6">
                  <a:alpha val="0"/>
                </a:srgbClr>
              </a:gs>
              <a:gs pos="54000">
                <a:srgbClr val="E7E0D6">
                  <a:alpha val="9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AutoShape 8">
            <a:extLst>
              <a:ext uri="{FF2B5EF4-FFF2-40B4-BE49-F238E27FC236}">
                <a16:creationId xmlns:a16="http://schemas.microsoft.com/office/drawing/2014/main" id="{4A9C409F-309B-4A99-BC53-373982EFC8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03401" y="2803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09C2347-F0C3-4D6F-825E-5DE446010EDA}"/>
              </a:ext>
            </a:extLst>
          </p:cNvPr>
          <p:cNvSpPr/>
          <p:nvPr/>
        </p:nvSpPr>
        <p:spPr>
          <a:xfrm>
            <a:off x="3925490" y="630311"/>
            <a:ext cx="438927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 dirty="0">
                <a:ln w="0"/>
                <a:solidFill>
                  <a:srgbClr val="AA1A1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8CABD08-F502-4CAA-B9C4-485AF30A18E3}"/>
              </a:ext>
            </a:extLst>
          </p:cNvPr>
          <p:cNvSpPr/>
          <p:nvPr/>
        </p:nvSpPr>
        <p:spPr>
          <a:xfrm>
            <a:off x="5391789" y="1318560"/>
            <a:ext cx="281641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 err="1">
                <a:ln w="0"/>
                <a:solidFill>
                  <a:schemeClr val="bg2">
                    <a:lumMod val="50000"/>
                  </a:schemeClr>
                </a:solidFill>
              </a:rPr>
              <a:t>Nomor</a:t>
            </a:r>
            <a:r>
              <a:rPr lang="en-US" sz="1800" b="0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 : 1234/ABC/TA/2021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F4964A5-1F9B-4A10-8B37-58B8015AF6CD}"/>
              </a:ext>
            </a:extLst>
          </p:cNvPr>
          <p:cNvSpPr/>
          <p:nvPr/>
        </p:nvSpPr>
        <p:spPr>
          <a:xfrm>
            <a:off x="4771047" y="2309267"/>
            <a:ext cx="346120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0" cap="none" spc="600" dirty="0">
                <a:ln w="0"/>
                <a:solidFill>
                  <a:schemeClr val="bg2">
                    <a:lumMod val="50000"/>
                  </a:schemeClr>
                </a:solidFill>
                <a:latin typeface="Barlow" panose="00000500000000000000" pitchFamily="2" charset="0"/>
              </a:rPr>
              <a:t>PROUDLY PRESENTED TO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985D312-E2F4-42EA-893E-CA0B14DEDD24}"/>
              </a:ext>
            </a:extLst>
          </p:cNvPr>
          <p:cNvSpPr/>
          <p:nvPr/>
        </p:nvSpPr>
        <p:spPr>
          <a:xfrm>
            <a:off x="5073209" y="2610438"/>
            <a:ext cx="3175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>
                    <a:lumMod val="75000"/>
                  </a:schemeClr>
                </a:solidFill>
                <a:latin typeface="Barlow SemiBold" panose="00000700000000000000" pitchFamily="2" charset="0"/>
              </a:rPr>
              <a:t>NAME SURNAME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0ECA413-DCC0-4307-BE3B-A3C1860BC57A}"/>
              </a:ext>
            </a:extLst>
          </p:cNvPr>
          <p:cNvSpPr/>
          <p:nvPr/>
        </p:nvSpPr>
        <p:spPr>
          <a:xfrm>
            <a:off x="4306352" y="3198275"/>
            <a:ext cx="38282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>
                <a:ln w="0"/>
                <a:solidFill>
                  <a:schemeClr val="bg2">
                    <a:lumMod val="50000"/>
                  </a:schemeClr>
                </a:solidFill>
                <a:latin typeface="Barlow" panose="00000500000000000000" pitchFamily="2" charset="0"/>
              </a:rPr>
              <a:t>Your Details or Tagline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BDF3BB-59D6-4309-8560-F7B447196CDC}"/>
              </a:ext>
            </a:extLst>
          </p:cNvPr>
          <p:cNvSpPr txBox="1"/>
          <p:nvPr/>
        </p:nvSpPr>
        <p:spPr>
          <a:xfrm>
            <a:off x="2555473" y="3749498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100" i="0" dirty="0">
                <a:solidFill>
                  <a:schemeClr val="bg2">
                    <a:lumMod val="50000"/>
                  </a:schemeClr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solidFill>
                <a:schemeClr val="bg2">
                  <a:lumMod val="50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86FE0F8-806C-428E-8CD7-2243F4B980C7}"/>
              </a:ext>
            </a:extLst>
          </p:cNvPr>
          <p:cNvSpPr/>
          <p:nvPr/>
        </p:nvSpPr>
        <p:spPr>
          <a:xfrm>
            <a:off x="6600329" y="4768118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chemeClr val="bg2">
                    <a:lumMod val="50000"/>
                  </a:schemeClr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chemeClr val="bg2">
                    <a:lumMod val="50000"/>
                  </a:schemeClr>
                </a:solidFill>
              </a:rPr>
              <a:t> March 2021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17EDF06-A1F6-433E-A152-5A8C4B95C7AF}"/>
              </a:ext>
            </a:extLst>
          </p:cNvPr>
          <p:cNvSpPr/>
          <p:nvPr/>
        </p:nvSpPr>
        <p:spPr>
          <a:xfrm>
            <a:off x="6701058" y="5603243"/>
            <a:ext cx="142699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2">
                    <a:lumMod val="50000"/>
                  </a:schemeClr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9D4422C-5138-492E-96BA-CA01C3E02F87}"/>
              </a:ext>
            </a:extLst>
          </p:cNvPr>
          <p:cNvSpPr/>
          <p:nvPr/>
        </p:nvSpPr>
        <p:spPr>
          <a:xfrm>
            <a:off x="7080972" y="5854766"/>
            <a:ext cx="135325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chemeClr val="bg2">
                    <a:lumMod val="50000"/>
                  </a:schemeClr>
                </a:solidFill>
                <a:latin typeface="Barlow" panose="00000500000000000000" pitchFamily="2" charset="0"/>
              </a:rPr>
              <a:t>Signature Here</a:t>
            </a:r>
          </a:p>
        </p:txBody>
      </p:sp>
      <p:grpSp>
        <p:nvGrpSpPr>
          <p:cNvPr id="9237" name="Group 9236">
            <a:extLst>
              <a:ext uri="{FF2B5EF4-FFF2-40B4-BE49-F238E27FC236}">
                <a16:creationId xmlns:a16="http://schemas.microsoft.com/office/drawing/2014/main" id="{CCC59854-2722-4C41-B5D3-F1FF1B7988D2}"/>
              </a:ext>
            </a:extLst>
          </p:cNvPr>
          <p:cNvGrpSpPr/>
          <p:nvPr/>
        </p:nvGrpSpPr>
        <p:grpSpPr>
          <a:xfrm rot="1356703">
            <a:off x="694348" y="1053156"/>
            <a:ext cx="1743880" cy="2138458"/>
            <a:chOff x="1558923" y="5634044"/>
            <a:chExt cx="3488021" cy="4277235"/>
          </a:xfrm>
        </p:grpSpPr>
        <p:sp>
          <p:nvSpPr>
            <p:cNvPr id="9236" name="Arrow: Chevron 9235">
              <a:extLst>
                <a:ext uri="{FF2B5EF4-FFF2-40B4-BE49-F238E27FC236}">
                  <a16:creationId xmlns:a16="http://schemas.microsoft.com/office/drawing/2014/main" id="{4FBCC3FB-BB34-458B-8DD2-E1AA2C01CBC9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59" name="Arrow: Chevron 58">
              <a:extLst>
                <a:ext uri="{FF2B5EF4-FFF2-40B4-BE49-F238E27FC236}">
                  <a16:creationId xmlns:a16="http://schemas.microsoft.com/office/drawing/2014/main" id="{F8117695-DF43-4854-9F9E-947B65784FBA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grpSp>
          <p:nvGrpSpPr>
            <p:cNvPr id="9235" name="Group 9234">
              <a:extLst>
                <a:ext uri="{FF2B5EF4-FFF2-40B4-BE49-F238E27FC236}">
                  <a16:creationId xmlns:a16="http://schemas.microsoft.com/office/drawing/2014/main" id="{7F58C4AF-D6D1-4230-90FC-79D73D3B169D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9217" name="Freeform 11">
                <a:extLst>
                  <a:ext uri="{FF2B5EF4-FFF2-40B4-BE49-F238E27FC236}">
                    <a16:creationId xmlns:a16="http://schemas.microsoft.com/office/drawing/2014/main" id="{4A3EFD17-78EA-4D55-8F0C-3E943E427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219" name="Freeform 12">
                <a:extLst>
                  <a:ext uri="{FF2B5EF4-FFF2-40B4-BE49-F238E27FC236}">
                    <a16:creationId xmlns:a16="http://schemas.microsoft.com/office/drawing/2014/main" id="{0045BFAE-3DB3-48B8-B504-EA8090C2C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8CF6F"/>
                  </a:gs>
                  <a:gs pos="100000">
                    <a:srgbClr val="F8CF6F"/>
                  </a:gs>
                  <a:gs pos="54000">
                    <a:srgbClr val="AD7F40"/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221" name="Freeform 13">
                <a:extLst>
                  <a:ext uri="{FF2B5EF4-FFF2-40B4-BE49-F238E27FC236}">
                    <a16:creationId xmlns:a16="http://schemas.microsoft.com/office/drawing/2014/main" id="{FAC9ACBA-687B-4BF8-A05B-7393DDAFCF8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solidFill>
                <a:schemeClr val="bg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95351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3">
            <a:extLst>
              <a:ext uri="{FF2B5EF4-FFF2-40B4-BE49-F238E27FC236}">
                <a16:creationId xmlns:a16="http://schemas.microsoft.com/office/drawing/2014/main" id="{A4BADDD3-D346-4BD5-870B-C063AE825B54}"/>
              </a:ext>
            </a:extLst>
          </p:cNvPr>
          <p:cNvSpPr/>
          <p:nvPr/>
        </p:nvSpPr>
        <p:spPr>
          <a:xfrm rot="5400000" flipV="1">
            <a:off x="6023344" y="-126661"/>
            <a:ext cx="1802662" cy="4438650"/>
          </a:xfrm>
          <a:custGeom>
            <a:avLst/>
            <a:gdLst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  <a:gd name="connsiteX0" fmla="*/ 0 w 2362200"/>
              <a:gd name="connsiteY0" fmla="*/ 2362200 h 2362200"/>
              <a:gd name="connsiteX1" fmla="*/ 0 w 2362200"/>
              <a:gd name="connsiteY1" fmla="*/ 0 h 2362200"/>
              <a:gd name="connsiteX2" fmla="*/ 2362200 w 2362200"/>
              <a:gd name="connsiteY2" fmla="*/ 2362200 h 2362200"/>
              <a:gd name="connsiteX3" fmla="*/ 0 w 2362200"/>
              <a:gd name="connsiteY3" fmla="*/ 236220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2362200">
                <a:moveTo>
                  <a:pt x="0" y="2362200"/>
                </a:moveTo>
                <a:lnTo>
                  <a:pt x="0" y="0"/>
                </a:lnTo>
                <a:cubicBezTo>
                  <a:pt x="615950" y="1377950"/>
                  <a:pt x="2108200" y="774700"/>
                  <a:pt x="2362200" y="2362200"/>
                </a:cubicBezTo>
                <a:lnTo>
                  <a:pt x="0" y="2362200"/>
                </a:lnTo>
                <a:close/>
              </a:path>
            </a:pathLst>
          </a:custGeom>
          <a:gradFill flip="none" rotWithShape="1">
            <a:gsLst>
              <a:gs pos="0">
                <a:srgbClr val="FCFCFC"/>
              </a:gs>
              <a:gs pos="38000">
                <a:srgbClr val="EAEBED"/>
              </a:gs>
              <a:gs pos="56000">
                <a:srgbClr val="A5ADB5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5610EDD-4C82-4700-8864-E54A1054FB91}"/>
              </a:ext>
            </a:extLst>
          </p:cNvPr>
          <p:cNvSpPr/>
          <p:nvPr/>
        </p:nvSpPr>
        <p:spPr>
          <a:xfrm rot="10800000" flipH="1">
            <a:off x="82627" y="306325"/>
            <a:ext cx="5613322" cy="3695700"/>
          </a:xfrm>
          <a:custGeom>
            <a:avLst/>
            <a:gdLst>
              <a:gd name="connsiteX0" fmla="*/ 4603672 w 5613322"/>
              <a:gd name="connsiteY0" fmla="*/ 3695700 h 3695700"/>
              <a:gd name="connsiteX1" fmla="*/ 5613322 w 5613322"/>
              <a:gd name="connsiteY1" fmla="*/ 3695700 h 3695700"/>
              <a:gd name="connsiteX2" fmla="*/ 46629 w 5613322"/>
              <a:gd name="connsiteY2" fmla="*/ 116229 h 3695700"/>
              <a:gd name="connsiteX3" fmla="*/ 17803 w 5613322"/>
              <a:gd name="connsiteY3" fmla="*/ 0 h 3695700"/>
              <a:gd name="connsiteX4" fmla="*/ 0 w 5613322"/>
              <a:gd name="connsiteY4" fmla="*/ 0 h 3695700"/>
              <a:gd name="connsiteX5" fmla="*/ 23716 w 5613322"/>
              <a:gd name="connsiteY5" fmla="*/ 116229 h 3695700"/>
              <a:gd name="connsiteX6" fmla="*/ 4603672 w 5613322"/>
              <a:gd name="connsiteY6" fmla="*/ 3695700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13322" h="3695700">
                <a:moveTo>
                  <a:pt x="4603672" y="3695700"/>
                </a:moveTo>
                <a:lnTo>
                  <a:pt x="5613322" y="3695700"/>
                </a:lnTo>
                <a:cubicBezTo>
                  <a:pt x="2537366" y="3264739"/>
                  <a:pt x="605891" y="2148364"/>
                  <a:pt x="46629" y="116229"/>
                </a:cubicBezTo>
                <a:lnTo>
                  <a:pt x="17803" y="0"/>
                </a:lnTo>
                <a:lnTo>
                  <a:pt x="0" y="0"/>
                </a:lnTo>
                <a:lnTo>
                  <a:pt x="23716" y="116229"/>
                </a:lnTo>
                <a:cubicBezTo>
                  <a:pt x="483845" y="2148364"/>
                  <a:pt x="2072952" y="3264739"/>
                  <a:pt x="4603672" y="3695700"/>
                </a:cubicBezTo>
                <a:close/>
              </a:path>
            </a:pathLst>
          </a:custGeom>
          <a:gradFill flip="none" rotWithShape="1">
            <a:gsLst>
              <a:gs pos="0">
                <a:srgbClr val="FCFCFC"/>
              </a:gs>
              <a:gs pos="74000">
                <a:srgbClr val="A5ADB5"/>
              </a:gs>
              <a:gs pos="38000">
                <a:srgbClr val="EAEBED"/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B9F3995-6F63-414F-B2C7-76A7C77FB4FB}"/>
              </a:ext>
            </a:extLst>
          </p:cNvPr>
          <p:cNvSpPr/>
          <p:nvPr/>
        </p:nvSpPr>
        <p:spPr>
          <a:xfrm rot="10800000" flipH="1">
            <a:off x="-2" y="0"/>
            <a:ext cx="5695951" cy="3695700"/>
          </a:xfrm>
          <a:custGeom>
            <a:avLst/>
            <a:gdLst>
              <a:gd name="connsiteX0" fmla="*/ 4571998 w 4571998"/>
              <a:gd name="connsiteY0" fmla="*/ 6858000 h 6858000"/>
              <a:gd name="connsiteX1" fmla="*/ 0 w 4571998"/>
              <a:gd name="connsiteY1" fmla="*/ 6858000 h 6858000"/>
              <a:gd name="connsiteX2" fmla="*/ 0 w 4571998"/>
              <a:gd name="connsiteY2" fmla="*/ 0 h 6858000"/>
              <a:gd name="connsiteX3" fmla="*/ 80614 w 4571998"/>
              <a:gd name="connsiteY3" fmla="*/ 0 h 6858000"/>
              <a:gd name="connsiteX4" fmla="*/ 103752 w 4571998"/>
              <a:gd name="connsiteY4" fmla="*/ 215683 h 6858000"/>
              <a:gd name="connsiteX5" fmla="*/ 4571998 w 4571998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71998" h="6858000">
                <a:moveTo>
                  <a:pt x="4571998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80614" y="0"/>
                </a:lnTo>
                <a:lnTo>
                  <a:pt x="103752" y="215683"/>
                </a:lnTo>
                <a:cubicBezTo>
                  <a:pt x="552658" y="3986655"/>
                  <a:pt x="2103005" y="6058279"/>
                  <a:pt x="4571998" y="6858000"/>
                </a:cubicBezTo>
                <a:close/>
              </a:path>
            </a:pathLst>
          </a:custGeom>
          <a:gradFill flip="none" rotWithShape="1">
            <a:gsLst>
              <a:gs pos="0">
                <a:srgbClr val="FCFCFC"/>
              </a:gs>
              <a:gs pos="100000">
                <a:srgbClr val="A5ADB5"/>
              </a:gs>
              <a:gs pos="42000">
                <a:srgbClr val="EAEBE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E3C860E-FB2C-4292-B4A4-C3C502F97838}"/>
              </a:ext>
            </a:extLst>
          </p:cNvPr>
          <p:cNvSpPr/>
          <p:nvPr/>
        </p:nvSpPr>
        <p:spPr>
          <a:xfrm>
            <a:off x="0" y="0"/>
            <a:ext cx="9144000" cy="2292288"/>
          </a:xfrm>
          <a:custGeom>
            <a:avLst/>
            <a:gdLst>
              <a:gd name="connsiteX0" fmla="*/ 0 w 9144000"/>
              <a:gd name="connsiteY0" fmla="*/ 0 h 3295650"/>
              <a:gd name="connsiteX1" fmla="*/ 9144000 w 9144000"/>
              <a:gd name="connsiteY1" fmla="*/ 0 h 3295650"/>
              <a:gd name="connsiteX2" fmla="*/ 9144000 w 9144000"/>
              <a:gd name="connsiteY2" fmla="*/ 3295650 h 3295650"/>
              <a:gd name="connsiteX3" fmla="*/ 0 w 9144000"/>
              <a:gd name="connsiteY3" fmla="*/ 3295650 h 3295650"/>
              <a:gd name="connsiteX4" fmla="*/ 0 w 9144000"/>
              <a:gd name="connsiteY4" fmla="*/ 0 h 3295650"/>
              <a:gd name="connsiteX0" fmla="*/ 0 w 9144000"/>
              <a:gd name="connsiteY0" fmla="*/ 0 h 3295650"/>
              <a:gd name="connsiteX1" fmla="*/ 9144000 w 9144000"/>
              <a:gd name="connsiteY1" fmla="*/ 0 h 3295650"/>
              <a:gd name="connsiteX2" fmla="*/ 9144000 w 9144000"/>
              <a:gd name="connsiteY2" fmla="*/ 3295650 h 3295650"/>
              <a:gd name="connsiteX3" fmla="*/ 0 w 9144000"/>
              <a:gd name="connsiteY3" fmla="*/ 933450 h 3295650"/>
              <a:gd name="connsiteX4" fmla="*/ 0 w 9144000"/>
              <a:gd name="connsiteY4" fmla="*/ 0 h 3295650"/>
              <a:gd name="connsiteX0" fmla="*/ 0 w 9144000"/>
              <a:gd name="connsiteY0" fmla="*/ 0 h 3295650"/>
              <a:gd name="connsiteX1" fmla="*/ 9144000 w 9144000"/>
              <a:gd name="connsiteY1" fmla="*/ 0 h 3295650"/>
              <a:gd name="connsiteX2" fmla="*/ 9144000 w 9144000"/>
              <a:gd name="connsiteY2" fmla="*/ 3295650 h 3295650"/>
              <a:gd name="connsiteX3" fmla="*/ 0 w 9144000"/>
              <a:gd name="connsiteY3" fmla="*/ 933450 h 3295650"/>
              <a:gd name="connsiteX4" fmla="*/ 0 w 9144000"/>
              <a:gd name="connsiteY4" fmla="*/ 0 h 3295650"/>
              <a:gd name="connsiteX0" fmla="*/ 0 w 9144000"/>
              <a:gd name="connsiteY0" fmla="*/ 0 h 3490253"/>
              <a:gd name="connsiteX1" fmla="*/ 9144000 w 9144000"/>
              <a:gd name="connsiteY1" fmla="*/ 0 h 3490253"/>
              <a:gd name="connsiteX2" fmla="*/ 9144000 w 9144000"/>
              <a:gd name="connsiteY2" fmla="*/ 3295650 h 3490253"/>
              <a:gd name="connsiteX3" fmla="*/ 0 w 9144000"/>
              <a:gd name="connsiteY3" fmla="*/ 933450 h 3490253"/>
              <a:gd name="connsiteX4" fmla="*/ 0 w 9144000"/>
              <a:gd name="connsiteY4" fmla="*/ 0 h 3490253"/>
              <a:gd name="connsiteX0" fmla="*/ 0 w 9144000"/>
              <a:gd name="connsiteY0" fmla="*/ 0 h 3465306"/>
              <a:gd name="connsiteX1" fmla="*/ 9144000 w 9144000"/>
              <a:gd name="connsiteY1" fmla="*/ 0 h 3465306"/>
              <a:gd name="connsiteX2" fmla="*/ 9144000 w 9144000"/>
              <a:gd name="connsiteY2" fmla="*/ 3295650 h 3465306"/>
              <a:gd name="connsiteX3" fmla="*/ 0 w 9144000"/>
              <a:gd name="connsiteY3" fmla="*/ 933450 h 3465306"/>
              <a:gd name="connsiteX4" fmla="*/ 0 w 9144000"/>
              <a:gd name="connsiteY4" fmla="*/ 0 h 3465306"/>
              <a:gd name="connsiteX0" fmla="*/ 0 w 9144000"/>
              <a:gd name="connsiteY0" fmla="*/ 0 h 3332859"/>
              <a:gd name="connsiteX1" fmla="*/ 9144000 w 9144000"/>
              <a:gd name="connsiteY1" fmla="*/ 0 h 3332859"/>
              <a:gd name="connsiteX2" fmla="*/ 9144000 w 9144000"/>
              <a:gd name="connsiteY2" fmla="*/ 3295650 h 3332859"/>
              <a:gd name="connsiteX3" fmla="*/ 0 w 9144000"/>
              <a:gd name="connsiteY3" fmla="*/ 933450 h 3332859"/>
              <a:gd name="connsiteX4" fmla="*/ 0 w 9144000"/>
              <a:gd name="connsiteY4" fmla="*/ 0 h 3332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332859">
                <a:moveTo>
                  <a:pt x="0" y="0"/>
                </a:moveTo>
                <a:lnTo>
                  <a:pt x="9144000" y="0"/>
                </a:lnTo>
                <a:lnTo>
                  <a:pt x="9144000" y="3295650"/>
                </a:lnTo>
                <a:cubicBezTo>
                  <a:pt x="4267200" y="3784600"/>
                  <a:pt x="4610100" y="-736600"/>
                  <a:pt x="0" y="93345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469AC"/>
              </a:gs>
              <a:gs pos="100000">
                <a:srgbClr val="2D2455"/>
              </a:gs>
              <a:gs pos="57000">
                <a:srgbClr val="7255A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4CFE948-D0D6-47A0-A79A-43F8D558A499}"/>
              </a:ext>
            </a:extLst>
          </p:cNvPr>
          <p:cNvSpPr/>
          <p:nvPr/>
        </p:nvSpPr>
        <p:spPr>
          <a:xfrm>
            <a:off x="0" y="0"/>
            <a:ext cx="9144000" cy="1276350"/>
          </a:xfrm>
          <a:custGeom>
            <a:avLst/>
            <a:gdLst>
              <a:gd name="connsiteX0" fmla="*/ 0 w 9144000"/>
              <a:gd name="connsiteY0" fmla="*/ 0 h 3295650"/>
              <a:gd name="connsiteX1" fmla="*/ 9144000 w 9144000"/>
              <a:gd name="connsiteY1" fmla="*/ 0 h 3295650"/>
              <a:gd name="connsiteX2" fmla="*/ 9144000 w 9144000"/>
              <a:gd name="connsiteY2" fmla="*/ 3295650 h 3295650"/>
              <a:gd name="connsiteX3" fmla="*/ 0 w 9144000"/>
              <a:gd name="connsiteY3" fmla="*/ 3295650 h 3295650"/>
              <a:gd name="connsiteX4" fmla="*/ 0 w 9144000"/>
              <a:gd name="connsiteY4" fmla="*/ 0 h 3295650"/>
              <a:gd name="connsiteX0" fmla="*/ 0 w 9144000"/>
              <a:gd name="connsiteY0" fmla="*/ 0 h 3295650"/>
              <a:gd name="connsiteX1" fmla="*/ 9144000 w 9144000"/>
              <a:gd name="connsiteY1" fmla="*/ 0 h 3295650"/>
              <a:gd name="connsiteX2" fmla="*/ 9144000 w 9144000"/>
              <a:gd name="connsiteY2" fmla="*/ 3295650 h 3295650"/>
              <a:gd name="connsiteX3" fmla="*/ 0 w 9144000"/>
              <a:gd name="connsiteY3" fmla="*/ 933450 h 3295650"/>
              <a:gd name="connsiteX4" fmla="*/ 0 w 9144000"/>
              <a:gd name="connsiteY4" fmla="*/ 0 h 3295650"/>
              <a:gd name="connsiteX0" fmla="*/ 0 w 9144000"/>
              <a:gd name="connsiteY0" fmla="*/ 0 h 3295650"/>
              <a:gd name="connsiteX1" fmla="*/ 9144000 w 9144000"/>
              <a:gd name="connsiteY1" fmla="*/ 0 h 3295650"/>
              <a:gd name="connsiteX2" fmla="*/ 9144000 w 9144000"/>
              <a:gd name="connsiteY2" fmla="*/ 3295650 h 3295650"/>
              <a:gd name="connsiteX3" fmla="*/ 0 w 9144000"/>
              <a:gd name="connsiteY3" fmla="*/ 933450 h 3295650"/>
              <a:gd name="connsiteX4" fmla="*/ 0 w 9144000"/>
              <a:gd name="connsiteY4" fmla="*/ 0 h 3295650"/>
              <a:gd name="connsiteX0" fmla="*/ 0 w 9144000"/>
              <a:gd name="connsiteY0" fmla="*/ 0 h 3490253"/>
              <a:gd name="connsiteX1" fmla="*/ 9144000 w 9144000"/>
              <a:gd name="connsiteY1" fmla="*/ 0 h 3490253"/>
              <a:gd name="connsiteX2" fmla="*/ 9144000 w 9144000"/>
              <a:gd name="connsiteY2" fmla="*/ 3295650 h 3490253"/>
              <a:gd name="connsiteX3" fmla="*/ 0 w 9144000"/>
              <a:gd name="connsiteY3" fmla="*/ 933450 h 3490253"/>
              <a:gd name="connsiteX4" fmla="*/ 0 w 9144000"/>
              <a:gd name="connsiteY4" fmla="*/ 0 h 3490253"/>
              <a:gd name="connsiteX0" fmla="*/ 0 w 9144000"/>
              <a:gd name="connsiteY0" fmla="*/ 0 h 3465306"/>
              <a:gd name="connsiteX1" fmla="*/ 9144000 w 9144000"/>
              <a:gd name="connsiteY1" fmla="*/ 0 h 3465306"/>
              <a:gd name="connsiteX2" fmla="*/ 9144000 w 9144000"/>
              <a:gd name="connsiteY2" fmla="*/ 3295650 h 3465306"/>
              <a:gd name="connsiteX3" fmla="*/ 0 w 9144000"/>
              <a:gd name="connsiteY3" fmla="*/ 933450 h 3465306"/>
              <a:gd name="connsiteX4" fmla="*/ 0 w 9144000"/>
              <a:gd name="connsiteY4" fmla="*/ 0 h 3465306"/>
              <a:gd name="connsiteX0" fmla="*/ 0 w 9144000"/>
              <a:gd name="connsiteY0" fmla="*/ 0 h 3332859"/>
              <a:gd name="connsiteX1" fmla="*/ 9144000 w 9144000"/>
              <a:gd name="connsiteY1" fmla="*/ 0 h 3332859"/>
              <a:gd name="connsiteX2" fmla="*/ 9144000 w 9144000"/>
              <a:gd name="connsiteY2" fmla="*/ 3295650 h 3332859"/>
              <a:gd name="connsiteX3" fmla="*/ 0 w 9144000"/>
              <a:gd name="connsiteY3" fmla="*/ 933450 h 3332859"/>
              <a:gd name="connsiteX4" fmla="*/ 0 w 9144000"/>
              <a:gd name="connsiteY4" fmla="*/ 0 h 3332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332859">
                <a:moveTo>
                  <a:pt x="0" y="0"/>
                </a:moveTo>
                <a:lnTo>
                  <a:pt x="9144000" y="0"/>
                </a:lnTo>
                <a:lnTo>
                  <a:pt x="9144000" y="3295650"/>
                </a:lnTo>
                <a:cubicBezTo>
                  <a:pt x="4267200" y="3784600"/>
                  <a:pt x="4610100" y="-736600"/>
                  <a:pt x="0" y="933450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2387C7"/>
              </a:gs>
              <a:gs pos="100000">
                <a:srgbClr val="2D2355"/>
              </a:gs>
              <a:gs pos="57000">
                <a:srgbClr val="304A7C"/>
              </a:gs>
            </a:gsLst>
            <a:lin ang="5400000" scaled="1"/>
            <a:tileRect/>
          </a:gradFill>
          <a:ln>
            <a:noFill/>
          </a:ln>
          <a:effectLst>
            <a:outerShdw blurRad="1905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51DA92-CFD3-4F82-B272-5F6E6EDD2A33}"/>
              </a:ext>
            </a:extLst>
          </p:cNvPr>
          <p:cNvSpPr/>
          <p:nvPr/>
        </p:nvSpPr>
        <p:spPr>
          <a:xfrm>
            <a:off x="1431250" y="1835925"/>
            <a:ext cx="385394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800" b="1" cap="none" spc="0" dirty="0">
                <a:ln w="0"/>
                <a:solidFill>
                  <a:srgbClr val="304A7C"/>
                </a:solidFill>
                <a:latin typeface="Barlow Black" panose="00000A00000000000000" pitchFamily="2" charset="0"/>
              </a:rPr>
              <a:t>CERTIFICATE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54C64F-A23B-4C8C-AF59-9F62792C83D6}"/>
              </a:ext>
            </a:extLst>
          </p:cNvPr>
          <p:cNvSpPr/>
          <p:nvPr/>
        </p:nvSpPr>
        <p:spPr>
          <a:xfrm>
            <a:off x="1552645" y="2966687"/>
            <a:ext cx="200888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Presented to:</a:t>
            </a:r>
            <a:endParaRPr lang="en-US" sz="2400" b="0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Barlow" panose="000005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5720DA2-49DB-4CD2-9DBF-170A7EE26C9C}"/>
              </a:ext>
            </a:extLst>
          </p:cNvPr>
          <p:cNvSpPr/>
          <p:nvPr/>
        </p:nvSpPr>
        <p:spPr>
          <a:xfrm>
            <a:off x="1487477" y="2470357"/>
            <a:ext cx="243008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1800" b="0" cap="none" spc="0" dirty="0">
                <a:ln w="0"/>
                <a:solidFill>
                  <a:srgbClr val="2E5387"/>
                </a:solidFill>
              </a:rPr>
              <a:t>No : 1234/ABC/TA/2021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38D2F5-2376-4319-8427-8D4DAFB7C1BA}"/>
              </a:ext>
            </a:extLst>
          </p:cNvPr>
          <p:cNvSpPr/>
          <p:nvPr/>
        </p:nvSpPr>
        <p:spPr>
          <a:xfrm>
            <a:off x="1446603" y="3383068"/>
            <a:ext cx="317587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rgbClr val="2E5387"/>
                </a:solidFill>
                <a:latin typeface="Barlow SemiBold" panose="00000700000000000000" pitchFamily="2" charset="0"/>
              </a:rPr>
              <a:t>NAME SURNAME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C472704-6A1F-428F-9E0A-89358AEE4655}"/>
              </a:ext>
            </a:extLst>
          </p:cNvPr>
          <p:cNvSpPr/>
          <p:nvPr/>
        </p:nvSpPr>
        <p:spPr>
          <a:xfrm>
            <a:off x="1482256" y="3901912"/>
            <a:ext cx="255711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800" b="0" cap="none" spc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Barlow" panose="00000500000000000000" pitchFamily="2" charset="0"/>
              </a:rPr>
              <a:t>Your Detail Tagline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606FBB-54A4-4563-A67D-34584EB26F75}"/>
              </a:ext>
            </a:extLst>
          </p:cNvPr>
          <p:cNvSpPr txBox="1"/>
          <p:nvPr/>
        </p:nvSpPr>
        <p:spPr>
          <a:xfrm>
            <a:off x="1487477" y="4347560"/>
            <a:ext cx="565272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i="0" dirty="0">
                <a:solidFill>
                  <a:srgbClr val="000000"/>
                </a:solidFill>
                <a:effectLst/>
                <a:latin typeface="Barlow" panose="00000500000000000000" pitchFamily="2" charset="0"/>
              </a:rPr>
              <a:t>Lorem Ipsum is simply dummy text of the printing and typesetting industry. Lorem Ipsum has been the industry's standard dummy text ever since the 1500s, when an unknown printer took a galley of type and scrambled it to make a type specimen book</a:t>
            </a:r>
            <a:endParaRPr lang="en-ID" sz="1100" dirty="0">
              <a:latin typeface="Barlow" panose="000005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8C8C277-F26D-40B8-BD0F-F91561A76B0D}"/>
              </a:ext>
            </a:extLst>
          </p:cNvPr>
          <p:cNvSpPr/>
          <p:nvPr/>
        </p:nvSpPr>
        <p:spPr>
          <a:xfrm>
            <a:off x="1558013" y="5044409"/>
            <a:ext cx="153734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rgbClr val="2E5387"/>
                </a:solidFill>
              </a:rPr>
              <a:t>City, 13</a:t>
            </a:r>
            <a:r>
              <a:rPr lang="en-US" sz="1200" b="1" cap="none" spc="0" baseline="30000" dirty="0">
                <a:ln w="0"/>
                <a:solidFill>
                  <a:srgbClr val="2E5387"/>
                </a:solidFill>
              </a:rPr>
              <a:t>th</a:t>
            </a:r>
            <a:r>
              <a:rPr lang="en-US" sz="1200" b="1" cap="none" spc="0" dirty="0">
                <a:ln w="0"/>
                <a:solidFill>
                  <a:srgbClr val="2E5387"/>
                </a:solidFill>
              </a:rPr>
              <a:t> March 2021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486E8CB-7751-494A-83AA-3ECA93C17AF7}"/>
              </a:ext>
            </a:extLst>
          </p:cNvPr>
          <p:cNvSpPr/>
          <p:nvPr/>
        </p:nvSpPr>
        <p:spPr>
          <a:xfrm>
            <a:off x="1509919" y="5656479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44346F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17F3E1-947E-4B89-824D-E0428D22FD7F}"/>
              </a:ext>
            </a:extLst>
          </p:cNvPr>
          <p:cNvSpPr/>
          <p:nvPr/>
        </p:nvSpPr>
        <p:spPr>
          <a:xfrm>
            <a:off x="1538080" y="5908002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rgbClr val="44346F"/>
                </a:solidFill>
                <a:latin typeface="Barlow" panose="00000500000000000000" pitchFamily="2" charset="0"/>
              </a:rPr>
              <a:t>Signature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182DF7B-1FD8-4269-BFA2-78D60DED519A}"/>
              </a:ext>
            </a:extLst>
          </p:cNvPr>
          <p:cNvSpPr/>
          <p:nvPr/>
        </p:nvSpPr>
        <p:spPr>
          <a:xfrm>
            <a:off x="5551570" y="5656479"/>
            <a:ext cx="15424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rgbClr val="44346F"/>
                </a:solidFill>
                <a:latin typeface="Barlow SemiBold" panose="00000700000000000000" pitchFamily="2" charset="0"/>
              </a:rPr>
              <a:t>YOUR NAME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C2480B-48C9-46FB-B1AE-A79A60C7D50A}"/>
              </a:ext>
            </a:extLst>
          </p:cNvPr>
          <p:cNvSpPr/>
          <p:nvPr/>
        </p:nvSpPr>
        <p:spPr>
          <a:xfrm>
            <a:off x="5594019" y="5908002"/>
            <a:ext cx="94288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400" b="0" cap="none" spc="0" dirty="0">
                <a:ln w="0"/>
                <a:solidFill>
                  <a:srgbClr val="44346F"/>
                </a:solidFill>
                <a:latin typeface="Barlow" panose="00000500000000000000" pitchFamily="2" charset="0"/>
              </a:rPr>
              <a:t>Signature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9B39D78-88D6-4159-8893-8615D5773EF5}"/>
              </a:ext>
            </a:extLst>
          </p:cNvPr>
          <p:cNvGrpSpPr/>
          <p:nvPr/>
        </p:nvGrpSpPr>
        <p:grpSpPr>
          <a:xfrm>
            <a:off x="7383121" y="307636"/>
            <a:ext cx="1121712" cy="1375515"/>
            <a:chOff x="1558923" y="5634044"/>
            <a:chExt cx="3488021" cy="4277235"/>
          </a:xfrm>
        </p:grpSpPr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B5D095A1-8839-4B83-9642-359CC1726B61}"/>
                </a:ext>
              </a:extLst>
            </p:cNvPr>
            <p:cNvSpPr/>
            <p:nvPr/>
          </p:nvSpPr>
          <p:spPr>
            <a:xfrm rot="18303722">
              <a:off x="1571085" y="8579014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878109AA-8CEB-4F7C-8BB3-5E26A441F3E4}"/>
                </a:ext>
              </a:extLst>
            </p:cNvPr>
            <p:cNvSpPr/>
            <p:nvPr/>
          </p:nvSpPr>
          <p:spPr>
            <a:xfrm rot="3230995" flipH="1">
              <a:off x="3476658" y="8616172"/>
              <a:ext cx="1601780" cy="988433"/>
            </a:xfrm>
            <a:prstGeom prst="chevron">
              <a:avLst>
                <a:gd name="adj" fmla="val 25364"/>
              </a:avLst>
            </a:prstGeom>
            <a:gradFill>
              <a:gsLst>
                <a:gs pos="0">
                  <a:srgbClr val="D6A147"/>
                </a:gs>
                <a:gs pos="100000">
                  <a:srgbClr val="F8CF6F"/>
                </a:gs>
                <a:gs pos="54000">
                  <a:srgbClr val="AD7F40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CF4E451-9603-43C8-9F74-B16A35561D4E}"/>
                </a:ext>
              </a:extLst>
            </p:cNvPr>
            <p:cNvGrpSpPr/>
            <p:nvPr/>
          </p:nvGrpSpPr>
          <p:grpSpPr>
            <a:xfrm>
              <a:off x="1558923" y="5634044"/>
              <a:ext cx="3488021" cy="3522380"/>
              <a:chOff x="1770063" y="4484688"/>
              <a:chExt cx="4351337" cy="4394200"/>
            </a:xfrm>
          </p:grpSpPr>
          <p:sp>
            <p:nvSpPr>
              <p:cNvPr id="32" name="Freeform 11">
                <a:extLst>
                  <a:ext uri="{FF2B5EF4-FFF2-40B4-BE49-F238E27FC236}">
                    <a16:creationId xmlns:a16="http://schemas.microsoft.com/office/drawing/2014/main" id="{2A38F9C2-E256-4031-985C-A17B22CBD5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0063" y="4484688"/>
                <a:ext cx="4351337" cy="4394200"/>
              </a:xfrm>
              <a:custGeom>
                <a:avLst/>
                <a:gdLst>
                  <a:gd name="T0" fmla="*/ 352 w 5709"/>
                  <a:gd name="T1" fmla="*/ 2883 h 5766"/>
                  <a:gd name="T2" fmla="*/ 0 w 5709"/>
                  <a:gd name="T3" fmla="*/ 3293 h 5766"/>
                  <a:gd name="T4" fmla="*/ 453 w 5709"/>
                  <a:gd name="T5" fmla="*/ 3588 h 5766"/>
                  <a:gd name="T6" fmla="*/ 231 w 5709"/>
                  <a:gd name="T7" fmla="*/ 4081 h 5766"/>
                  <a:gd name="T8" fmla="*/ 749 w 5709"/>
                  <a:gd name="T9" fmla="*/ 4236 h 5766"/>
                  <a:gd name="T10" fmla="*/ 676 w 5709"/>
                  <a:gd name="T11" fmla="*/ 4771 h 5766"/>
                  <a:gd name="T12" fmla="*/ 1216 w 5709"/>
                  <a:gd name="T13" fmla="*/ 4774 h 5766"/>
                  <a:gd name="T14" fmla="*/ 1296 w 5709"/>
                  <a:gd name="T15" fmla="*/ 5308 h 5766"/>
                  <a:gd name="T16" fmla="*/ 1815 w 5709"/>
                  <a:gd name="T17" fmla="*/ 5160 h 5766"/>
                  <a:gd name="T18" fmla="*/ 2042 w 5709"/>
                  <a:gd name="T19" fmla="*/ 5650 h 5766"/>
                  <a:gd name="T20" fmla="*/ 2498 w 5709"/>
                  <a:gd name="T21" fmla="*/ 5360 h 5766"/>
                  <a:gd name="T22" fmla="*/ 2855 w 5709"/>
                  <a:gd name="T23" fmla="*/ 5766 h 5766"/>
                  <a:gd name="T24" fmla="*/ 3211 w 5709"/>
                  <a:gd name="T25" fmla="*/ 5360 h 5766"/>
                  <a:gd name="T26" fmla="*/ 3667 w 5709"/>
                  <a:gd name="T27" fmla="*/ 5650 h 5766"/>
                  <a:gd name="T28" fmla="*/ 3894 w 5709"/>
                  <a:gd name="T29" fmla="*/ 5160 h 5766"/>
                  <a:gd name="T30" fmla="*/ 4414 w 5709"/>
                  <a:gd name="T31" fmla="*/ 5308 h 5766"/>
                  <a:gd name="T32" fmla="*/ 4493 w 5709"/>
                  <a:gd name="T33" fmla="*/ 4774 h 5766"/>
                  <a:gd name="T34" fmla="*/ 5033 w 5709"/>
                  <a:gd name="T35" fmla="*/ 4771 h 5766"/>
                  <a:gd name="T36" fmla="*/ 4960 w 5709"/>
                  <a:gd name="T37" fmla="*/ 4236 h 5766"/>
                  <a:gd name="T38" fmla="*/ 5478 w 5709"/>
                  <a:gd name="T39" fmla="*/ 4081 h 5766"/>
                  <a:gd name="T40" fmla="*/ 5256 w 5709"/>
                  <a:gd name="T41" fmla="*/ 3588 h 5766"/>
                  <a:gd name="T42" fmla="*/ 5709 w 5709"/>
                  <a:gd name="T43" fmla="*/ 3293 h 5766"/>
                  <a:gd name="T44" fmla="*/ 5357 w 5709"/>
                  <a:gd name="T45" fmla="*/ 2883 h 5766"/>
                  <a:gd name="T46" fmla="*/ 5709 w 5709"/>
                  <a:gd name="T47" fmla="*/ 2472 h 5766"/>
                  <a:gd name="T48" fmla="*/ 5256 w 5709"/>
                  <a:gd name="T49" fmla="*/ 2177 h 5766"/>
                  <a:gd name="T50" fmla="*/ 5478 w 5709"/>
                  <a:gd name="T51" fmla="*/ 1685 h 5766"/>
                  <a:gd name="T52" fmla="*/ 4960 w 5709"/>
                  <a:gd name="T53" fmla="*/ 1530 h 5766"/>
                  <a:gd name="T54" fmla="*/ 5033 w 5709"/>
                  <a:gd name="T55" fmla="*/ 995 h 5766"/>
                  <a:gd name="T56" fmla="*/ 4493 w 5709"/>
                  <a:gd name="T57" fmla="*/ 991 h 5766"/>
                  <a:gd name="T58" fmla="*/ 4413 w 5709"/>
                  <a:gd name="T59" fmla="*/ 457 h 5766"/>
                  <a:gd name="T60" fmla="*/ 3894 w 5709"/>
                  <a:gd name="T61" fmla="*/ 606 h 5766"/>
                  <a:gd name="T62" fmla="*/ 3667 w 5709"/>
                  <a:gd name="T63" fmla="*/ 116 h 5766"/>
                  <a:gd name="T64" fmla="*/ 3211 w 5709"/>
                  <a:gd name="T65" fmla="*/ 405 h 5766"/>
                  <a:gd name="T66" fmla="*/ 2855 w 5709"/>
                  <a:gd name="T67" fmla="*/ 0 h 5766"/>
                  <a:gd name="T68" fmla="*/ 2498 w 5709"/>
                  <a:gd name="T69" fmla="*/ 405 h 5766"/>
                  <a:gd name="T70" fmla="*/ 2042 w 5709"/>
                  <a:gd name="T71" fmla="*/ 116 h 5766"/>
                  <a:gd name="T72" fmla="*/ 1815 w 5709"/>
                  <a:gd name="T73" fmla="*/ 606 h 5766"/>
                  <a:gd name="T74" fmla="*/ 1296 w 5709"/>
                  <a:gd name="T75" fmla="*/ 457 h 5766"/>
                  <a:gd name="T76" fmla="*/ 1216 w 5709"/>
                  <a:gd name="T77" fmla="*/ 991 h 5766"/>
                  <a:gd name="T78" fmla="*/ 676 w 5709"/>
                  <a:gd name="T79" fmla="*/ 995 h 5766"/>
                  <a:gd name="T80" fmla="*/ 749 w 5709"/>
                  <a:gd name="T81" fmla="*/ 1530 h 5766"/>
                  <a:gd name="T82" fmla="*/ 231 w 5709"/>
                  <a:gd name="T83" fmla="*/ 1685 h 5766"/>
                  <a:gd name="T84" fmla="*/ 453 w 5709"/>
                  <a:gd name="T85" fmla="*/ 2177 h 5766"/>
                  <a:gd name="T86" fmla="*/ 0 w 5709"/>
                  <a:gd name="T87" fmla="*/ 2472 h 5766"/>
                  <a:gd name="T88" fmla="*/ 352 w 5709"/>
                  <a:gd name="T89" fmla="*/ 2883 h 5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709" h="5766">
                    <a:moveTo>
                      <a:pt x="352" y="2883"/>
                    </a:moveTo>
                    <a:lnTo>
                      <a:pt x="0" y="3293"/>
                    </a:lnTo>
                    <a:lnTo>
                      <a:pt x="453" y="3588"/>
                    </a:lnTo>
                    <a:lnTo>
                      <a:pt x="231" y="4081"/>
                    </a:lnTo>
                    <a:lnTo>
                      <a:pt x="749" y="4236"/>
                    </a:lnTo>
                    <a:lnTo>
                      <a:pt x="676" y="4771"/>
                    </a:lnTo>
                    <a:lnTo>
                      <a:pt x="1216" y="4774"/>
                    </a:lnTo>
                    <a:lnTo>
                      <a:pt x="1296" y="5308"/>
                    </a:lnTo>
                    <a:lnTo>
                      <a:pt x="1815" y="5160"/>
                    </a:lnTo>
                    <a:lnTo>
                      <a:pt x="2042" y="5650"/>
                    </a:lnTo>
                    <a:lnTo>
                      <a:pt x="2498" y="5360"/>
                    </a:lnTo>
                    <a:lnTo>
                      <a:pt x="2855" y="5766"/>
                    </a:lnTo>
                    <a:lnTo>
                      <a:pt x="3211" y="5360"/>
                    </a:lnTo>
                    <a:lnTo>
                      <a:pt x="3667" y="5650"/>
                    </a:lnTo>
                    <a:lnTo>
                      <a:pt x="3894" y="5160"/>
                    </a:lnTo>
                    <a:lnTo>
                      <a:pt x="4414" y="5308"/>
                    </a:lnTo>
                    <a:lnTo>
                      <a:pt x="4493" y="4774"/>
                    </a:lnTo>
                    <a:lnTo>
                      <a:pt x="5033" y="4771"/>
                    </a:lnTo>
                    <a:lnTo>
                      <a:pt x="4960" y="4236"/>
                    </a:lnTo>
                    <a:lnTo>
                      <a:pt x="5478" y="4081"/>
                    </a:lnTo>
                    <a:lnTo>
                      <a:pt x="5256" y="3588"/>
                    </a:lnTo>
                    <a:lnTo>
                      <a:pt x="5709" y="3293"/>
                    </a:lnTo>
                    <a:lnTo>
                      <a:pt x="5357" y="2883"/>
                    </a:lnTo>
                    <a:lnTo>
                      <a:pt x="5709" y="2472"/>
                    </a:lnTo>
                    <a:lnTo>
                      <a:pt x="5256" y="2177"/>
                    </a:lnTo>
                    <a:lnTo>
                      <a:pt x="5478" y="1685"/>
                    </a:lnTo>
                    <a:lnTo>
                      <a:pt x="4960" y="1530"/>
                    </a:lnTo>
                    <a:lnTo>
                      <a:pt x="5033" y="995"/>
                    </a:lnTo>
                    <a:lnTo>
                      <a:pt x="4493" y="991"/>
                    </a:lnTo>
                    <a:lnTo>
                      <a:pt x="4413" y="457"/>
                    </a:lnTo>
                    <a:lnTo>
                      <a:pt x="3894" y="606"/>
                    </a:lnTo>
                    <a:lnTo>
                      <a:pt x="3667" y="116"/>
                    </a:lnTo>
                    <a:lnTo>
                      <a:pt x="3211" y="405"/>
                    </a:lnTo>
                    <a:lnTo>
                      <a:pt x="2855" y="0"/>
                    </a:lnTo>
                    <a:lnTo>
                      <a:pt x="2498" y="405"/>
                    </a:lnTo>
                    <a:lnTo>
                      <a:pt x="2042" y="116"/>
                    </a:lnTo>
                    <a:lnTo>
                      <a:pt x="1815" y="606"/>
                    </a:lnTo>
                    <a:lnTo>
                      <a:pt x="1296" y="457"/>
                    </a:lnTo>
                    <a:lnTo>
                      <a:pt x="1216" y="991"/>
                    </a:lnTo>
                    <a:lnTo>
                      <a:pt x="676" y="995"/>
                    </a:lnTo>
                    <a:lnTo>
                      <a:pt x="749" y="1530"/>
                    </a:lnTo>
                    <a:lnTo>
                      <a:pt x="231" y="1685"/>
                    </a:lnTo>
                    <a:lnTo>
                      <a:pt x="453" y="2177"/>
                    </a:lnTo>
                    <a:lnTo>
                      <a:pt x="0" y="2472"/>
                    </a:lnTo>
                    <a:lnTo>
                      <a:pt x="352" y="2883"/>
                    </a:lnTo>
                    <a:close/>
                  </a:path>
                </a:pathLst>
              </a:custGeom>
              <a:gradFill>
                <a:gsLst>
                  <a:gs pos="0">
                    <a:srgbClr val="D6A147"/>
                  </a:gs>
                  <a:gs pos="100000">
                    <a:srgbClr val="D6A147"/>
                  </a:gs>
                  <a:gs pos="54000">
                    <a:srgbClr val="E6B95A"/>
                  </a:gs>
                </a:gsLst>
                <a:lin ang="108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3" name="Freeform 12">
                <a:extLst>
                  <a:ext uri="{FF2B5EF4-FFF2-40B4-BE49-F238E27FC236}">
                    <a16:creationId xmlns:a16="http://schemas.microsoft.com/office/drawing/2014/main" id="{68FBDF82-1992-45BC-9F0F-579E1FAD20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1375" y="4827588"/>
                <a:ext cx="3670300" cy="3708400"/>
              </a:xfrm>
              <a:custGeom>
                <a:avLst/>
                <a:gdLst>
                  <a:gd name="T0" fmla="*/ 296 w 4815"/>
                  <a:gd name="T1" fmla="*/ 2433 h 4865"/>
                  <a:gd name="T2" fmla="*/ 0 w 4815"/>
                  <a:gd name="T3" fmla="*/ 2779 h 4865"/>
                  <a:gd name="T4" fmla="*/ 381 w 4815"/>
                  <a:gd name="T5" fmla="*/ 3028 h 4865"/>
                  <a:gd name="T6" fmla="*/ 195 w 4815"/>
                  <a:gd name="T7" fmla="*/ 3443 h 4865"/>
                  <a:gd name="T8" fmla="*/ 631 w 4815"/>
                  <a:gd name="T9" fmla="*/ 3574 h 4865"/>
                  <a:gd name="T10" fmla="*/ 570 w 4815"/>
                  <a:gd name="T11" fmla="*/ 4025 h 4865"/>
                  <a:gd name="T12" fmla="*/ 1025 w 4815"/>
                  <a:gd name="T13" fmla="*/ 4028 h 4865"/>
                  <a:gd name="T14" fmla="*/ 1092 w 4815"/>
                  <a:gd name="T15" fmla="*/ 4479 h 4865"/>
                  <a:gd name="T16" fmla="*/ 1530 w 4815"/>
                  <a:gd name="T17" fmla="*/ 4353 h 4865"/>
                  <a:gd name="T18" fmla="*/ 1722 w 4815"/>
                  <a:gd name="T19" fmla="*/ 4767 h 4865"/>
                  <a:gd name="T20" fmla="*/ 2107 w 4815"/>
                  <a:gd name="T21" fmla="*/ 4522 h 4865"/>
                  <a:gd name="T22" fmla="*/ 2408 w 4815"/>
                  <a:gd name="T23" fmla="*/ 4865 h 4865"/>
                  <a:gd name="T24" fmla="*/ 2708 w 4815"/>
                  <a:gd name="T25" fmla="*/ 4522 h 4865"/>
                  <a:gd name="T26" fmla="*/ 3093 w 4815"/>
                  <a:gd name="T27" fmla="*/ 4767 h 4865"/>
                  <a:gd name="T28" fmla="*/ 3284 w 4815"/>
                  <a:gd name="T29" fmla="*/ 4353 h 4865"/>
                  <a:gd name="T30" fmla="*/ 3723 w 4815"/>
                  <a:gd name="T31" fmla="*/ 4479 h 4865"/>
                  <a:gd name="T32" fmla="*/ 3790 w 4815"/>
                  <a:gd name="T33" fmla="*/ 4028 h 4865"/>
                  <a:gd name="T34" fmla="*/ 4246 w 4815"/>
                  <a:gd name="T35" fmla="*/ 4025 h 4865"/>
                  <a:gd name="T36" fmla="*/ 4184 w 4815"/>
                  <a:gd name="T37" fmla="*/ 3574 h 4865"/>
                  <a:gd name="T38" fmla="*/ 4620 w 4815"/>
                  <a:gd name="T39" fmla="*/ 3443 h 4865"/>
                  <a:gd name="T40" fmla="*/ 4433 w 4815"/>
                  <a:gd name="T41" fmla="*/ 3028 h 4865"/>
                  <a:gd name="T42" fmla="*/ 4815 w 4815"/>
                  <a:gd name="T43" fmla="*/ 2779 h 4865"/>
                  <a:gd name="T44" fmla="*/ 4518 w 4815"/>
                  <a:gd name="T45" fmla="*/ 2433 h 4865"/>
                  <a:gd name="T46" fmla="*/ 4815 w 4815"/>
                  <a:gd name="T47" fmla="*/ 2087 h 4865"/>
                  <a:gd name="T48" fmla="*/ 4434 w 4815"/>
                  <a:gd name="T49" fmla="*/ 1838 h 4865"/>
                  <a:gd name="T50" fmla="*/ 4620 w 4815"/>
                  <a:gd name="T51" fmla="*/ 1422 h 4865"/>
                  <a:gd name="T52" fmla="*/ 4184 w 4815"/>
                  <a:gd name="T53" fmla="*/ 1291 h 4865"/>
                  <a:gd name="T54" fmla="*/ 4246 w 4815"/>
                  <a:gd name="T55" fmla="*/ 840 h 4865"/>
                  <a:gd name="T56" fmla="*/ 3790 w 4815"/>
                  <a:gd name="T57" fmla="*/ 837 h 4865"/>
                  <a:gd name="T58" fmla="*/ 3723 w 4815"/>
                  <a:gd name="T59" fmla="*/ 386 h 4865"/>
                  <a:gd name="T60" fmla="*/ 3284 w 4815"/>
                  <a:gd name="T61" fmla="*/ 512 h 4865"/>
                  <a:gd name="T62" fmla="*/ 3093 w 4815"/>
                  <a:gd name="T63" fmla="*/ 98 h 4865"/>
                  <a:gd name="T64" fmla="*/ 2708 w 4815"/>
                  <a:gd name="T65" fmla="*/ 343 h 4865"/>
                  <a:gd name="T66" fmla="*/ 2408 w 4815"/>
                  <a:gd name="T67" fmla="*/ 0 h 4865"/>
                  <a:gd name="T68" fmla="*/ 2107 w 4815"/>
                  <a:gd name="T69" fmla="*/ 343 h 4865"/>
                  <a:gd name="T70" fmla="*/ 1722 w 4815"/>
                  <a:gd name="T71" fmla="*/ 98 h 4865"/>
                  <a:gd name="T72" fmla="*/ 1530 w 4815"/>
                  <a:gd name="T73" fmla="*/ 512 h 4865"/>
                  <a:gd name="T74" fmla="*/ 1092 w 4815"/>
                  <a:gd name="T75" fmla="*/ 386 h 4865"/>
                  <a:gd name="T76" fmla="*/ 1025 w 4815"/>
                  <a:gd name="T77" fmla="*/ 837 h 4865"/>
                  <a:gd name="T78" fmla="*/ 570 w 4815"/>
                  <a:gd name="T79" fmla="*/ 840 h 4865"/>
                  <a:gd name="T80" fmla="*/ 631 w 4815"/>
                  <a:gd name="T81" fmla="*/ 1291 h 4865"/>
                  <a:gd name="T82" fmla="*/ 195 w 4815"/>
                  <a:gd name="T83" fmla="*/ 1422 h 4865"/>
                  <a:gd name="T84" fmla="*/ 381 w 4815"/>
                  <a:gd name="T85" fmla="*/ 1838 h 4865"/>
                  <a:gd name="T86" fmla="*/ 0 w 4815"/>
                  <a:gd name="T87" fmla="*/ 2087 h 4865"/>
                  <a:gd name="T88" fmla="*/ 296 w 4815"/>
                  <a:gd name="T89" fmla="*/ 2433 h 4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815" h="4865">
                    <a:moveTo>
                      <a:pt x="296" y="2433"/>
                    </a:moveTo>
                    <a:lnTo>
                      <a:pt x="0" y="2779"/>
                    </a:lnTo>
                    <a:lnTo>
                      <a:pt x="381" y="3028"/>
                    </a:lnTo>
                    <a:lnTo>
                      <a:pt x="195" y="3443"/>
                    </a:lnTo>
                    <a:lnTo>
                      <a:pt x="631" y="3574"/>
                    </a:lnTo>
                    <a:lnTo>
                      <a:pt x="570" y="4025"/>
                    </a:lnTo>
                    <a:lnTo>
                      <a:pt x="1025" y="4028"/>
                    </a:lnTo>
                    <a:lnTo>
                      <a:pt x="1092" y="4479"/>
                    </a:lnTo>
                    <a:lnTo>
                      <a:pt x="1530" y="4353"/>
                    </a:lnTo>
                    <a:lnTo>
                      <a:pt x="1722" y="4767"/>
                    </a:lnTo>
                    <a:lnTo>
                      <a:pt x="2107" y="4522"/>
                    </a:lnTo>
                    <a:lnTo>
                      <a:pt x="2408" y="4865"/>
                    </a:lnTo>
                    <a:lnTo>
                      <a:pt x="2708" y="4522"/>
                    </a:lnTo>
                    <a:lnTo>
                      <a:pt x="3093" y="4767"/>
                    </a:lnTo>
                    <a:lnTo>
                      <a:pt x="3284" y="4353"/>
                    </a:lnTo>
                    <a:lnTo>
                      <a:pt x="3723" y="4479"/>
                    </a:lnTo>
                    <a:lnTo>
                      <a:pt x="3790" y="4028"/>
                    </a:lnTo>
                    <a:lnTo>
                      <a:pt x="4246" y="4025"/>
                    </a:lnTo>
                    <a:lnTo>
                      <a:pt x="4184" y="3574"/>
                    </a:lnTo>
                    <a:lnTo>
                      <a:pt x="4620" y="3443"/>
                    </a:lnTo>
                    <a:lnTo>
                      <a:pt x="4433" y="3028"/>
                    </a:lnTo>
                    <a:lnTo>
                      <a:pt x="4815" y="2779"/>
                    </a:lnTo>
                    <a:lnTo>
                      <a:pt x="4518" y="2433"/>
                    </a:lnTo>
                    <a:lnTo>
                      <a:pt x="4815" y="2087"/>
                    </a:lnTo>
                    <a:lnTo>
                      <a:pt x="4434" y="1838"/>
                    </a:lnTo>
                    <a:lnTo>
                      <a:pt x="4620" y="1422"/>
                    </a:lnTo>
                    <a:lnTo>
                      <a:pt x="4184" y="1291"/>
                    </a:lnTo>
                    <a:lnTo>
                      <a:pt x="4246" y="840"/>
                    </a:lnTo>
                    <a:lnTo>
                      <a:pt x="3790" y="837"/>
                    </a:lnTo>
                    <a:lnTo>
                      <a:pt x="3723" y="386"/>
                    </a:lnTo>
                    <a:lnTo>
                      <a:pt x="3284" y="512"/>
                    </a:lnTo>
                    <a:lnTo>
                      <a:pt x="3093" y="98"/>
                    </a:lnTo>
                    <a:lnTo>
                      <a:pt x="2708" y="343"/>
                    </a:lnTo>
                    <a:lnTo>
                      <a:pt x="2408" y="0"/>
                    </a:lnTo>
                    <a:lnTo>
                      <a:pt x="2107" y="343"/>
                    </a:lnTo>
                    <a:lnTo>
                      <a:pt x="1722" y="98"/>
                    </a:lnTo>
                    <a:lnTo>
                      <a:pt x="1530" y="512"/>
                    </a:lnTo>
                    <a:lnTo>
                      <a:pt x="1092" y="386"/>
                    </a:lnTo>
                    <a:lnTo>
                      <a:pt x="1025" y="837"/>
                    </a:lnTo>
                    <a:lnTo>
                      <a:pt x="570" y="840"/>
                    </a:lnTo>
                    <a:lnTo>
                      <a:pt x="631" y="1291"/>
                    </a:lnTo>
                    <a:lnTo>
                      <a:pt x="195" y="1422"/>
                    </a:lnTo>
                    <a:lnTo>
                      <a:pt x="381" y="1838"/>
                    </a:lnTo>
                    <a:lnTo>
                      <a:pt x="0" y="2087"/>
                    </a:lnTo>
                    <a:lnTo>
                      <a:pt x="296" y="2433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F8CF6F"/>
                  </a:gs>
                  <a:gs pos="100000">
                    <a:srgbClr val="F8CF6F"/>
                  </a:gs>
                  <a:gs pos="54000">
                    <a:srgbClr val="AD7F40"/>
                  </a:gs>
                </a:gsLst>
                <a:lin ang="81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  <p:sp>
            <p:nvSpPr>
              <p:cNvPr id="34" name="Freeform 13">
                <a:extLst>
                  <a:ext uri="{FF2B5EF4-FFF2-40B4-BE49-F238E27FC236}">
                    <a16:creationId xmlns:a16="http://schemas.microsoft.com/office/drawing/2014/main" id="{58BFC70F-9A94-45B4-8ED0-CAE1D272060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89175" y="5145088"/>
                <a:ext cx="3192462" cy="3192463"/>
              </a:xfrm>
              <a:custGeom>
                <a:avLst/>
                <a:gdLst>
                  <a:gd name="T0" fmla="*/ 2174 w 4189"/>
                  <a:gd name="T1" fmla="*/ 1 h 4189"/>
                  <a:gd name="T2" fmla="*/ 312 w 4189"/>
                  <a:gd name="T3" fmla="*/ 1244 h 4189"/>
                  <a:gd name="T4" fmla="*/ 748 w 4189"/>
                  <a:gd name="T5" fmla="*/ 3440 h 4189"/>
                  <a:gd name="T6" fmla="*/ 2945 w 4189"/>
                  <a:gd name="T7" fmla="*/ 3877 h 4189"/>
                  <a:gd name="T8" fmla="*/ 4189 w 4189"/>
                  <a:gd name="T9" fmla="*/ 2016 h 4189"/>
                  <a:gd name="T10" fmla="*/ 2174 w 4189"/>
                  <a:gd name="T11" fmla="*/ 1 h 4189"/>
                  <a:gd name="T12" fmla="*/ 2174 w 4189"/>
                  <a:gd name="T13" fmla="*/ 3797 h 4189"/>
                  <a:gd name="T14" fmla="*/ 527 w 4189"/>
                  <a:gd name="T15" fmla="*/ 2697 h 4189"/>
                  <a:gd name="T16" fmla="*/ 914 w 4189"/>
                  <a:gd name="T17" fmla="*/ 756 h 4189"/>
                  <a:gd name="T18" fmla="*/ 2855 w 4189"/>
                  <a:gd name="T19" fmla="*/ 370 h 4189"/>
                  <a:gd name="T20" fmla="*/ 3955 w 4189"/>
                  <a:gd name="T21" fmla="*/ 2016 h 4189"/>
                  <a:gd name="T22" fmla="*/ 2174 w 4189"/>
                  <a:gd name="T23" fmla="*/ 3797 h 4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89" h="4189">
                    <a:moveTo>
                      <a:pt x="2174" y="1"/>
                    </a:moveTo>
                    <a:cubicBezTo>
                      <a:pt x="1358" y="0"/>
                      <a:pt x="624" y="491"/>
                      <a:pt x="312" y="1244"/>
                    </a:cubicBezTo>
                    <a:cubicBezTo>
                      <a:pt x="0" y="1997"/>
                      <a:pt x="172" y="2864"/>
                      <a:pt x="748" y="3440"/>
                    </a:cubicBezTo>
                    <a:cubicBezTo>
                      <a:pt x="1325" y="4017"/>
                      <a:pt x="2192" y="4189"/>
                      <a:pt x="2945" y="3877"/>
                    </a:cubicBezTo>
                    <a:cubicBezTo>
                      <a:pt x="3698" y="3565"/>
                      <a:pt x="4188" y="2831"/>
                      <a:pt x="4189" y="2016"/>
                    </a:cubicBezTo>
                    <a:cubicBezTo>
                      <a:pt x="4189" y="903"/>
                      <a:pt x="3286" y="1"/>
                      <a:pt x="2174" y="1"/>
                    </a:cubicBezTo>
                    <a:close/>
                    <a:moveTo>
                      <a:pt x="2174" y="3797"/>
                    </a:moveTo>
                    <a:cubicBezTo>
                      <a:pt x="1453" y="3797"/>
                      <a:pt x="803" y="3363"/>
                      <a:pt x="527" y="2697"/>
                    </a:cubicBezTo>
                    <a:cubicBezTo>
                      <a:pt x="252" y="2032"/>
                      <a:pt x="404" y="1265"/>
                      <a:pt x="914" y="756"/>
                    </a:cubicBezTo>
                    <a:cubicBezTo>
                      <a:pt x="1423" y="246"/>
                      <a:pt x="2189" y="94"/>
                      <a:pt x="2855" y="370"/>
                    </a:cubicBezTo>
                    <a:cubicBezTo>
                      <a:pt x="3521" y="645"/>
                      <a:pt x="3955" y="1295"/>
                      <a:pt x="3955" y="2016"/>
                    </a:cubicBezTo>
                    <a:cubicBezTo>
                      <a:pt x="3955" y="3000"/>
                      <a:pt x="3157" y="3797"/>
                      <a:pt x="2174" y="3797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D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8366771-B91C-480E-930C-8758C17A3D42}"/>
              </a:ext>
            </a:extLst>
          </p:cNvPr>
          <p:cNvGrpSpPr/>
          <p:nvPr/>
        </p:nvGrpSpPr>
        <p:grpSpPr>
          <a:xfrm>
            <a:off x="482688" y="689766"/>
            <a:ext cx="638399" cy="638399"/>
            <a:chOff x="3695700" y="193005"/>
            <a:chExt cx="1943100" cy="1943100"/>
          </a:xfrm>
        </p:grpSpPr>
        <p:sp>
          <p:nvSpPr>
            <p:cNvPr id="36" name="Diamond 35">
              <a:extLst>
                <a:ext uri="{FF2B5EF4-FFF2-40B4-BE49-F238E27FC236}">
                  <a16:creationId xmlns:a16="http://schemas.microsoft.com/office/drawing/2014/main" id="{86FE58B7-E233-4ABD-A1B8-BBB1CAF0AADB}"/>
                </a:ext>
              </a:extLst>
            </p:cNvPr>
            <p:cNvSpPr/>
            <p:nvPr/>
          </p:nvSpPr>
          <p:spPr>
            <a:xfrm>
              <a:off x="3695700" y="193005"/>
              <a:ext cx="1943100" cy="1943100"/>
            </a:xfrm>
            <a:prstGeom prst="diamond">
              <a:avLst/>
            </a:prstGeom>
            <a:gradFill>
              <a:gsLst>
                <a:gs pos="0">
                  <a:srgbClr val="2387C7"/>
                </a:gs>
                <a:gs pos="61000">
                  <a:srgbClr val="304A7C"/>
                </a:gs>
                <a:gs pos="100000">
                  <a:srgbClr val="6C56A3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D4ADCDA-EE4B-4A8F-8D8D-50D767DBA7F4}"/>
                </a:ext>
              </a:extLst>
            </p:cNvPr>
            <p:cNvSpPr/>
            <p:nvPr/>
          </p:nvSpPr>
          <p:spPr>
            <a:xfrm>
              <a:off x="3872623" y="358743"/>
              <a:ext cx="1596958" cy="1596958"/>
            </a:xfrm>
            <a:custGeom>
              <a:avLst/>
              <a:gdLst>
                <a:gd name="connsiteX0" fmla="*/ 971551 w 1943100"/>
                <a:gd name="connsiteY0" fmla="*/ 179462 h 1943100"/>
                <a:gd name="connsiteX1" fmla="*/ 179462 w 1943100"/>
                <a:gd name="connsiteY1" fmla="*/ 971551 h 1943100"/>
                <a:gd name="connsiteX2" fmla="*/ 971551 w 1943100"/>
                <a:gd name="connsiteY2" fmla="*/ 1763639 h 1943100"/>
                <a:gd name="connsiteX3" fmla="*/ 1763639 w 1943100"/>
                <a:gd name="connsiteY3" fmla="*/ 971551 h 1943100"/>
                <a:gd name="connsiteX4" fmla="*/ 971550 w 1943100"/>
                <a:gd name="connsiteY4" fmla="*/ 0 h 1943100"/>
                <a:gd name="connsiteX5" fmla="*/ 1943100 w 1943100"/>
                <a:gd name="connsiteY5" fmla="*/ 971550 h 1943100"/>
                <a:gd name="connsiteX6" fmla="*/ 971550 w 1943100"/>
                <a:gd name="connsiteY6" fmla="*/ 1943100 h 1943100"/>
                <a:gd name="connsiteX7" fmla="*/ 0 w 1943100"/>
                <a:gd name="connsiteY7" fmla="*/ 97155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3100" h="1943100">
                  <a:moveTo>
                    <a:pt x="971551" y="179462"/>
                  </a:moveTo>
                  <a:lnTo>
                    <a:pt x="179462" y="971551"/>
                  </a:lnTo>
                  <a:lnTo>
                    <a:pt x="971551" y="1763639"/>
                  </a:lnTo>
                  <a:lnTo>
                    <a:pt x="1763639" y="971551"/>
                  </a:lnTo>
                  <a:close/>
                  <a:moveTo>
                    <a:pt x="971550" y="0"/>
                  </a:moveTo>
                  <a:lnTo>
                    <a:pt x="1943100" y="971550"/>
                  </a:lnTo>
                  <a:lnTo>
                    <a:pt x="971550" y="1943100"/>
                  </a:lnTo>
                  <a:lnTo>
                    <a:pt x="0" y="971550"/>
                  </a:lnTo>
                  <a:close/>
                </a:path>
              </a:pathLst>
            </a:custGeom>
            <a:solidFill>
              <a:srgbClr val="EAEB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EC68F8D-F9D8-465C-A962-20EC839A6F7F}"/>
                </a:ext>
              </a:extLst>
            </p:cNvPr>
            <p:cNvSpPr/>
            <p:nvPr/>
          </p:nvSpPr>
          <p:spPr>
            <a:xfrm>
              <a:off x="4267446" y="934888"/>
              <a:ext cx="785756" cy="444668"/>
            </a:xfrm>
            <a:custGeom>
              <a:avLst/>
              <a:gdLst/>
              <a:ahLst/>
              <a:cxnLst/>
              <a:rect l="l" t="t" r="r" b="b"/>
              <a:pathLst>
                <a:path w="1620832" h="917247">
                  <a:moveTo>
                    <a:pt x="1431123" y="539521"/>
                  </a:moveTo>
                  <a:lnTo>
                    <a:pt x="1356449" y="755508"/>
                  </a:lnTo>
                  <a:lnTo>
                    <a:pt x="1507137" y="755508"/>
                  </a:lnTo>
                  <a:lnTo>
                    <a:pt x="1431458" y="539521"/>
                  </a:lnTo>
                  <a:close/>
                  <a:moveTo>
                    <a:pt x="183349" y="539521"/>
                  </a:moveTo>
                  <a:lnTo>
                    <a:pt x="108674" y="755508"/>
                  </a:lnTo>
                  <a:lnTo>
                    <a:pt x="259363" y="755508"/>
                  </a:lnTo>
                  <a:lnTo>
                    <a:pt x="183683" y="539521"/>
                  </a:lnTo>
                  <a:close/>
                  <a:moveTo>
                    <a:pt x="941516" y="529810"/>
                  </a:moveTo>
                  <a:lnTo>
                    <a:pt x="941516" y="867018"/>
                  </a:lnTo>
                  <a:lnTo>
                    <a:pt x="1000787" y="867018"/>
                  </a:lnTo>
                  <a:cubicBezTo>
                    <a:pt x="1028469" y="867018"/>
                    <a:pt x="1051798" y="863557"/>
                    <a:pt x="1070773" y="856637"/>
                  </a:cubicBezTo>
                  <a:cubicBezTo>
                    <a:pt x="1089749" y="849716"/>
                    <a:pt x="1105599" y="839112"/>
                    <a:pt x="1118324" y="824825"/>
                  </a:cubicBezTo>
                  <a:cubicBezTo>
                    <a:pt x="1131049" y="810537"/>
                    <a:pt x="1140592" y="792622"/>
                    <a:pt x="1146955" y="771079"/>
                  </a:cubicBezTo>
                  <a:cubicBezTo>
                    <a:pt x="1153317" y="749536"/>
                    <a:pt x="1156498" y="724031"/>
                    <a:pt x="1156498" y="694563"/>
                  </a:cubicBezTo>
                  <a:cubicBezTo>
                    <a:pt x="1156498" y="671123"/>
                    <a:pt x="1153596" y="649301"/>
                    <a:pt x="1147792" y="629097"/>
                  </a:cubicBezTo>
                  <a:cubicBezTo>
                    <a:pt x="1141987" y="608894"/>
                    <a:pt x="1132890" y="591425"/>
                    <a:pt x="1120501" y="576691"/>
                  </a:cubicBezTo>
                  <a:cubicBezTo>
                    <a:pt x="1108111" y="561957"/>
                    <a:pt x="1092428" y="550460"/>
                    <a:pt x="1073452" y="542200"/>
                  </a:cubicBezTo>
                  <a:cubicBezTo>
                    <a:pt x="1054477" y="533940"/>
                    <a:pt x="1030031" y="529810"/>
                    <a:pt x="1000117" y="529810"/>
                  </a:cubicBezTo>
                  <a:close/>
                  <a:moveTo>
                    <a:pt x="905351" y="481925"/>
                  </a:moveTo>
                  <a:lnTo>
                    <a:pt x="1003466" y="481925"/>
                  </a:lnTo>
                  <a:cubicBezTo>
                    <a:pt x="1040970" y="481925"/>
                    <a:pt x="1072671" y="486780"/>
                    <a:pt x="1098567" y="496491"/>
                  </a:cubicBezTo>
                  <a:cubicBezTo>
                    <a:pt x="1124463" y="506203"/>
                    <a:pt x="1146173" y="520155"/>
                    <a:pt x="1163698" y="538349"/>
                  </a:cubicBezTo>
                  <a:cubicBezTo>
                    <a:pt x="1181222" y="556544"/>
                    <a:pt x="1194505" y="578589"/>
                    <a:pt x="1203547" y="604485"/>
                  </a:cubicBezTo>
                  <a:cubicBezTo>
                    <a:pt x="1212588" y="630381"/>
                    <a:pt x="1217109" y="659626"/>
                    <a:pt x="1217109" y="692219"/>
                  </a:cubicBezTo>
                  <a:cubicBezTo>
                    <a:pt x="1217109" y="729724"/>
                    <a:pt x="1212309" y="762485"/>
                    <a:pt x="1202709" y="790501"/>
                  </a:cubicBezTo>
                  <a:cubicBezTo>
                    <a:pt x="1193110" y="818518"/>
                    <a:pt x="1179101" y="841736"/>
                    <a:pt x="1160684" y="860153"/>
                  </a:cubicBezTo>
                  <a:cubicBezTo>
                    <a:pt x="1142267" y="878571"/>
                    <a:pt x="1119663" y="892356"/>
                    <a:pt x="1092874" y="901509"/>
                  </a:cubicBezTo>
                  <a:cubicBezTo>
                    <a:pt x="1066085" y="910662"/>
                    <a:pt x="1034161" y="915238"/>
                    <a:pt x="997103" y="915238"/>
                  </a:cubicBezTo>
                  <a:lnTo>
                    <a:pt x="905351" y="915238"/>
                  </a:lnTo>
                  <a:cubicBezTo>
                    <a:pt x="900216" y="915238"/>
                    <a:pt x="895361" y="913508"/>
                    <a:pt x="890784" y="910048"/>
                  </a:cubicBezTo>
                  <a:cubicBezTo>
                    <a:pt x="886208" y="906587"/>
                    <a:pt x="883919" y="900504"/>
                    <a:pt x="883919" y="891798"/>
                  </a:cubicBezTo>
                  <a:lnTo>
                    <a:pt x="883919" y="505365"/>
                  </a:lnTo>
                  <a:cubicBezTo>
                    <a:pt x="883919" y="496659"/>
                    <a:pt x="886208" y="490576"/>
                    <a:pt x="890784" y="487115"/>
                  </a:cubicBezTo>
                  <a:cubicBezTo>
                    <a:pt x="895361" y="483655"/>
                    <a:pt x="900216" y="481925"/>
                    <a:pt x="905351" y="481925"/>
                  </a:cubicBezTo>
                  <a:close/>
                  <a:moveTo>
                    <a:pt x="744996" y="480920"/>
                  </a:moveTo>
                  <a:cubicBezTo>
                    <a:pt x="750179" y="480920"/>
                    <a:pt x="754656" y="481144"/>
                    <a:pt x="758425" y="481590"/>
                  </a:cubicBezTo>
                  <a:cubicBezTo>
                    <a:pt x="762193" y="482037"/>
                    <a:pt x="765138" y="482762"/>
                    <a:pt x="767259" y="483767"/>
                  </a:cubicBezTo>
                  <a:cubicBezTo>
                    <a:pt x="769380" y="484771"/>
                    <a:pt x="770911" y="485943"/>
                    <a:pt x="771853" y="487283"/>
                  </a:cubicBezTo>
                  <a:cubicBezTo>
                    <a:pt x="772795" y="488622"/>
                    <a:pt x="773266" y="490073"/>
                    <a:pt x="773266" y="491636"/>
                  </a:cubicBezTo>
                  <a:lnTo>
                    <a:pt x="773266" y="891463"/>
                  </a:lnTo>
                  <a:cubicBezTo>
                    <a:pt x="773266" y="895928"/>
                    <a:pt x="772516" y="899723"/>
                    <a:pt x="771016" y="902848"/>
                  </a:cubicBezTo>
                  <a:cubicBezTo>
                    <a:pt x="769516" y="905974"/>
                    <a:pt x="767554" y="908541"/>
                    <a:pt x="765130" y="910550"/>
                  </a:cubicBezTo>
                  <a:cubicBezTo>
                    <a:pt x="762705" y="912559"/>
                    <a:pt x="759992" y="914010"/>
                    <a:pt x="756991" y="914903"/>
                  </a:cubicBezTo>
                  <a:cubicBezTo>
                    <a:pt x="753989" y="915796"/>
                    <a:pt x="750987" y="916243"/>
                    <a:pt x="747984" y="916243"/>
                  </a:cubicBezTo>
                  <a:lnTo>
                    <a:pt x="728938" y="916243"/>
                  </a:lnTo>
                  <a:cubicBezTo>
                    <a:pt x="722935" y="916243"/>
                    <a:pt x="717682" y="915629"/>
                    <a:pt x="713179" y="914401"/>
                  </a:cubicBezTo>
                  <a:cubicBezTo>
                    <a:pt x="708675" y="913173"/>
                    <a:pt x="704404" y="910941"/>
                    <a:pt x="700365" y="907704"/>
                  </a:cubicBezTo>
                  <a:cubicBezTo>
                    <a:pt x="696326" y="904467"/>
                    <a:pt x="692286" y="900058"/>
                    <a:pt x="688245" y="894477"/>
                  </a:cubicBezTo>
                  <a:cubicBezTo>
                    <a:pt x="684203" y="888895"/>
                    <a:pt x="679916" y="881752"/>
                    <a:pt x="675381" y="873045"/>
                  </a:cubicBezTo>
                  <a:lnTo>
                    <a:pt x="543194" y="626586"/>
                  </a:lnTo>
                  <a:cubicBezTo>
                    <a:pt x="536284" y="613861"/>
                    <a:pt x="529319" y="600522"/>
                    <a:pt x="522299" y="586570"/>
                  </a:cubicBezTo>
                  <a:cubicBezTo>
                    <a:pt x="515279" y="572617"/>
                    <a:pt x="508745" y="559055"/>
                    <a:pt x="502696" y="545884"/>
                  </a:cubicBezTo>
                  <a:lnTo>
                    <a:pt x="502027" y="545884"/>
                  </a:lnTo>
                  <a:cubicBezTo>
                    <a:pt x="502473" y="561957"/>
                    <a:pt x="502808" y="578366"/>
                    <a:pt x="503031" y="595109"/>
                  </a:cubicBezTo>
                  <a:cubicBezTo>
                    <a:pt x="503254" y="611852"/>
                    <a:pt x="503366" y="628483"/>
                    <a:pt x="503366" y="645003"/>
                  </a:cubicBezTo>
                  <a:lnTo>
                    <a:pt x="503366" y="906532"/>
                  </a:lnTo>
                  <a:cubicBezTo>
                    <a:pt x="503366" y="908094"/>
                    <a:pt x="502895" y="909601"/>
                    <a:pt x="501953" y="911052"/>
                  </a:cubicBezTo>
                  <a:cubicBezTo>
                    <a:pt x="501011" y="912503"/>
                    <a:pt x="499422" y="913620"/>
                    <a:pt x="497184" y="914401"/>
                  </a:cubicBezTo>
                  <a:cubicBezTo>
                    <a:pt x="494946" y="915182"/>
                    <a:pt x="492002" y="915852"/>
                    <a:pt x="488349" y="916410"/>
                  </a:cubicBezTo>
                  <a:cubicBezTo>
                    <a:pt x="484697" y="916968"/>
                    <a:pt x="480044" y="917247"/>
                    <a:pt x="474390" y="917247"/>
                  </a:cubicBezTo>
                  <a:cubicBezTo>
                    <a:pt x="468736" y="917247"/>
                    <a:pt x="464083" y="916968"/>
                    <a:pt x="460433" y="916410"/>
                  </a:cubicBezTo>
                  <a:cubicBezTo>
                    <a:pt x="456783" y="915852"/>
                    <a:pt x="453897" y="915182"/>
                    <a:pt x="451776" y="914401"/>
                  </a:cubicBezTo>
                  <a:cubicBezTo>
                    <a:pt x="449656" y="913620"/>
                    <a:pt x="448124" y="912503"/>
                    <a:pt x="447182" y="911052"/>
                  </a:cubicBezTo>
                  <a:cubicBezTo>
                    <a:pt x="446241" y="909601"/>
                    <a:pt x="445770" y="908094"/>
                    <a:pt x="445770" y="906532"/>
                  </a:cubicBezTo>
                  <a:lnTo>
                    <a:pt x="445770" y="506705"/>
                  </a:lnTo>
                  <a:cubicBezTo>
                    <a:pt x="445770" y="497775"/>
                    <a:pt x="448305" y="491413"/>
                    <a:pt x="453375" y="487618"/>
                  </a:cubicBezTo>
                  <a:cubicBezTo>
                    <a:pt x="458445" y="483822"/>
                    <a:pt x="463974" y="481925"/>
                    <a:pt x="469963" y="481925"/>
                  </a:cubicBezTo>
                  <a:lnTo>
                    <a:pt x="498306" y="481925"/>
                  </a:lnTo>
                  <a:cubicBezTo>
                    <a:pt x="504986" y="481925"/>
                    <a:pt x="510573" y="482483"/>
                    <a:pt x="515068" y="483599"/>
                  </a:cubicBezTo>
                  <a:cubicBezTo>
                    <a:pt x="519562" y="484715"/>
                    <a:pt x="523595" y="486557"/>
                    <a:pt x="527165" y="489124"/>
                  </a:cubicBezTo>
                  <a:cubicBezTo>
                    <a:pt x="530735" y="491692"/>
                    <a:pt x="534191" y="495264"/>
                    <a:pt x="537533" y="499840"/>
                  </a:cubicBezTo>
                  <a:cubicBezTo>
                    <a:pt x="540874" y="504417"/>
                    <a:pt x="544380" y="510165"/>
                    <a:pt x="548049" y="517086"/>
                  </a:cubicBezTo>
                  <a:lnTo>
                    <a:pt x="649670" y="707288"/>
                  </a:lnTo>
                  <a:cubicBezTo>
                    <a:pt x="655928" y="718897"/>
                    <a:pt x="661969" y="730226"/>
                    <a:pt x="667794" y="741277"/>
                  </a:cubicBezTo>
                  <a:cubicBezTo>
                    <a:pt x="673619" y="752327"/>
                    <a:pt x="679229" y="763210"/>
                    <a:pt x="684624" y="773926"/>
                  </a:cubicBezTo>
                  <a:cubicBezTo>
                    <a:pt x="690018" y="784641"/>
                    <a:pt x="695358" y="795189"/>
                    <a:pt x="700642" y="805570"/>
                  </a:cubicBezTo>
                  <a:cubicBezTo>
                    <a:pt x="705927" y="815951"/>
                    <a:pt x="711159" y="826388"/>
                    <a:pt x="716339" y="836880"/>
                  </a:cubicBezTo>
                  <a:lnTo>
                    <a:pt x="716674" y="836880"/>
                  </a:lnTo>
                  <a:cubicBezTo>
                    <a:pt x="716227" y="819244"/>
                    <a:pt x="715948" y="800882"/>
                    <a:pt x="715837" y="781795"/>
                  </a:cubicBezTo>
                  <a:cubicBezTo>
                    <a:pt x="715725" y="762708"/>
                    <a:pt x="715669" y="744346"/>
                    <a:pt x="715669" y="726710"/>
                  </a:cubicBezTo>
                  <a:lnTo>
                    <a:pt x="715669" y="491636"/>
                  </a:lnTo>
                  <a:cubicBezTo>
                    <a:pt x="715669" y="490073"/>
                    <a:pt x="716140" y="488622"/>
                    <a:pt x="717082" y="487283"/>
                  </a:cubicBezTo>
                  <a:cubicBezTo>
                    <a:pt x="718024" y="485943"/>
                    <a:pt x="719613" y="484771"/>
                    <a:pt x="721851" y="483767"/>
                  </a:cubicBezTo>
                  <a:cubicBezTo>
                    <a:pt x="724089" y="482762"/>
                    <a:pt x="727034" y="482037"/>
                    <a:pt x="730686" y="481590"/>
                  </a:cubicBezTo>
                  <a:cubicBezTo>
                    <a:pt x="734338" y="481144"/>
                    <a:pt x="739108" y="480920"/>
                    <a:pt x="744996" y="480920"/>
                  </a:cubicBezTo>
                  <a:close/>
                  <a:moveTo>
                    <a:pt x="1433133" y="479916"/>
                  </a:moveTo>
                  <a:cubicBezTo>
                    <a:pt x="1440276" y="479916"/>
                    <a:pt x="1446192" y="480083"/>
                    <a:pt x="1450880" y="480418"/>
                  </a:cubicBezTo>
                  <a:cubicBezTo>
                    <a:pt x="1455568" y="480753"/>
                    <a:pt x="1459363" y="481367"/>
                    <a:pt x="1462266" y="482260"/>
                  </a:cubicBezTo>
                  <a:cubicBezTo>
                    <a:pt x="1465168" y="483153"/>
                    <a:pt x="1467400" y="484436"/>
                    <a:pt x="1468963" y="486111"/>
                  </a:cubicBezTo>
                  <a:cubicBezTo>
                    <a:pt x="1470526" y="487785"/>
                    <a:pt x="1471753" y="489850"/>
                    <a:pt x="1472646" y="492306"/>
                  </a:cubicBezTo>
                  <a:lnTo>
                    <a:pt x="1617977" y="894811"/>
                  </a:lnTo>
                  <a:cubicBezTo>
                    <a:pt x="1619763" y="899723"/>
                    <a:pt x="1620712" y="903685"/>
                    <a:pt x="1620823" y="906699"/>
                  </a:cubicBezTo>
                  <a:cubicBezTo>
                    <a:pt x="1620935" y="909713"/>
                    <a:pt x="1620098" y="912001"/>
                    <a:pt x="1618312" y="913564"/>
                  </a:cubicBezTo>
                  <a:cubicBezTo>
                    <a:pt x="1616526" y="915126"/>
                    <a:pt x="1613568" y="916131"/>
                    <a:pt x="1609438" y="916578"/>
                  </a:cubicBezTo>
                  <a:cubicBezTo>
                    <a:pt x="1605308" y="917024"/>
                    <a:pt x="1599783" y="917247"/>
                    <a:pt x="1592862" y="917247"/>
                  </a:cubicBezTo>
                  <a:cubicBezTo>
                    <a:pt x="1585942" y="917247"/>
                    <a:pt x="1580417" y="917080"/>
                    <a:pt x="1576287" y="916745"/>
                  </a:cubicBezTo>
                  <a:cubicBezTo>
                    <a:pt x="1572157" y="916410"/>
                    <a:pt x="1569031" y="915852"/>
                    <a:pt x="1566910" y="915071"/>
                  </a:cubicBezTo>
                  <a:cubicBezTo>
                    <a:pt x="1564790" y="914289"/>
                    <a:pt x="1563227" y="913229"/>
                    <a:pt x="1562222" y="911889"/>
                  </a:cubicBezTo>
                  <a:cubicBezTo>
                    <a:pt x="1561218" y="910550"/>
                    <a:pt x="1560269" y="908876"/>
                    <a:pt x="1559376" y="906866"/>
                  </a:cubicBezTo>
                  <a:lnTo>
                    <a:pt x="1522206" y="801385"/>
                  </a:lnTo>
                  <a:lnTo>
                    <a:pt x="1342050" y="801385"/>
                  </a:lnTo>
                  <a:lnTo>
                    <a:pt x="1306554" y="905527"/>
                  </a:lnTo>
                  <a:cubicBezTo>
                    <a:pt x="1305885" y="907536"/>
                    <a:pt x="1304991" y="909266"/>
                    <a:pt x="1303875" y="910717"/>
                  </a:cubicBezTo>
                  <a:cubicBezTo>
                    <a:pt x="1302759" y="912168"/>
                    <a:pt x="1301141" y="913396"/>
                    <a:pt x="1299020" y="914401"/>
                  </a:cubicBezTo>
                  <a:cubicBezTo>
                    <a:pt x="1296899" y="915405"/>
                    <a:pt x="1293885" y="916131"/>
                    <a:pt x="1289979" y="916578"/>
                  </a:cubicBezTo>
                  <a:cubicBezTo>
                    <a:pt x="1286072" y="917024"/>
                    <a:pt x="1280993" y="917247"/>
                    <a:pt x="1274742" y="917247"/>
                  </a:cubicBezTo>
                  <a:cubicBezTo>
                    <a:pt x="1268268" y="917247"/>
                    <a:pt x="1262966" y="916968"/>
                    <a:pt x="1258836" y="916410"/>
                  </a:cubicBezTo>
                  <a:cubicBezTo>
                    <a:pt x="1254706" y="915852"/>
                    <a:pt x="1251804" y="914792"/>
                    <a:pt x="1250130" y="913229"/>
                  </a:cubicBezTo>
                  <a:cubicBezTo>
                    <a:pt x="1248455" y="911666"/>
                    <a:pt x="1247674" y="909378"/>
                    <a:pt x="1247786" y="906364"/>
                  </a:cubicBezTo>
                  <a:cubicBezTo>
                    <a:pt x="1247897" y="903350"/>
                    <a:pt x="1248846" y="899388"/>
                    <a:pt x="1250632" y="894477"/>
                  </a:cubicBezTo>
                  <a:lnTo>
                    <a:pt x="1395963" y="491971"/>
                  </a:lnTo>
                  <a:cubicBezTo>
                    <a:pt x="1396856" y="489515"/>
                    <a:pt x="1398028" y="487506"/>
                    <a:pt x="1399479" y="485943"/>
                  </a:cubicBezTo>
                  <a:cubicBezTo>
                    <a:pt x="1400930" y="484381"/>
                    <a:pt x="1403051" y="483153"/>
                    <a:pt x="1405841" y="482260"/>
                  </a:cubicBezTo>
                  <a:cubicBezTo>
                    <a:pt x="1408632" y="481367"/>
                    <a:pt x="1412204" y="480753"/>
                    <a:pt x="1416557" y="480418"/>
                  </a:cubicBezTo>
                  <a:cubicBezTo>
                    <a:pt x="1420910" y="480083"/>
                    <a:pt x="1426435" y="479916"/>
                    <a:pt x="1433133" y="479916"/>
                  </a:cubicBezTo>
                  <a:close/>
                  <a:moveTo>
                    <a:pt x="185358" y="479916"/>
                  </a:moveTo>
                  <a:cubicBezTo>
                    <a:pt x="192501" y="479916"/>
                    <a:pt x="198417" y="480083"/>
                    <a:pt x="203105" y="480418"/>
                  </a:cubicBezTo>
                  <a:cubicBezTo>
                    <a:pt x="207794" y="480753"/>
                    <a:pt x="211589" y="481367"/>
                    <a:pt x="214491" y="482260"/>
                  </a:cubicBezTo>
                  <a:cubicBezTo>
                    <a:pt x="217393" y="483153"/>
                    <a:pt x="219625" y="484436"/>
                    <a:pt x="221188" y="486111"/>
                  </a:cubicBezTo>
                  <a:cubicBezTo>
                    <a:pt x="222751" y="487785"/>
                    <a:pt x="223979" y="489850"/>
                    <a:pt x="224872" y="492306"/>
                  </a:cubicBezTo>
                  <a:lnTo>
                    <a:pt x="370202" y="894811"/>
                  </a:lnTo>
                  <a:cubicBezTo>
                    <a:pt x="371988" y="899723"/>
                    <a:pt x="372937" y="903685"/>
                    <a:pt x="373049" y="906699"/>
                  </a:cubicBezTo>
                  <a:cubicBezTo>
                    <a:pt x="373160" y="909713"/>
                    <a:pt x="372323" y="912001"/>
                    <a:pt x="370537" y="913564"/>
                  </a:cubicBezTo>
                  <a:cubicBezTo>
                    <a:pt x="368751" y="915126"/>
                    <a:pt x="365793" y="916131"/>
                    <a:pt x="361663" y="916578"/>
                  </a:cubicBezTo>
                  <a:cubicBezTo>
                    <a:pt x="357533" y="917024"/>
                    <a:pt x="352008" y="917247"/>
                    <a:pt x="345088" y="917247"/>
                  </a:cubicBezTo>
                  <a:cubicBezTo>
                    <a:pt x="338167" y="917247"/>
                    <a:pt x="332642" y="917080"/>
                    <a:pt x="328512" y="916745"/>
                  </a:cubicBezTo>
                  <a:cubicBezTo>
                    <a:pt x="324382" y="916410"/>
                    <a:pt x="321256" y="915852"/>
                    <a:pt x="319136" y="915071"/>
                  </a:cubicBezTo>
                  <a:cubicBezTo>
                    <a:pt x="317015" y="914289"/>
                    <a:pt x="315452" y="913229"/>
                    <a:pt x="314448" y="911889"/>
                  </a:cubicBezTo>
                  <a:cubicBezTo>
                    <a:pt x="313443" y="910550"/>
                    <a:pt x="312494" y="908876"/>
                    <a:pt x="311601" y="906866"/>
                  </a:cubicBezTo>
                  <a:lnTo>
                    <a:pt x="274431" y="801385"/>
                  </a:lnTo>
                  <a:lnTo>
                    <a:pt x="94275" y="801385"/>
                  </a:lnTo>
                  <a:lnTo>
                    <a:pt x="58779" y="905527"/>
                  </a:lnTo>
                  <a:cubicBezTo>
                    <a:pt x="58110" y="907536"/>
                    <a:pt x="57217" y="909266"/>
                    <a:pt x="56100" y="910717"/>
                  </a:cubicBezTo>
                  <a:cubicBezTo>
                    <a:pt x="54984" y="912168"/>
                    <a:pt x="53366" y="913396"/>
                    <a:pt x="51245" y="914401"/>
                  </a:cubicBezTo>
                  <a:cubicBezTo>
                    <a:pt x="49124" y="915405"/>
                    <a:pt x="46110" y="916131"/>
                    <a:pt x="42204" y="916578"/>
                  </a:cubicBezTo>
                  <a:cubicBezTo>
                    <a:pt x="38297" y="917024"/>
                    <a:pt x="33218" y="917247"/>
                    <a:pt x="26967" y="917247"/>
                  </a:cubicBezTo>
                  <a:cubicBezTo>
                    <a:pt x="20493" y="917247"/>
                    <a:pt x="15191" y="916968"/>
                    <a:pt x="11061" y="916410"/>
                  </a:cubicBezTo>
                  <a:cubicBezTo>
                    <a:pt x="6931" y="915852"/>
                    <a:pt x="4029" y="914792"/>
                    <a:pt x="2355" y="913229"/>
                  </a:cubicBezTo>
                  <a:cubicBezTo>
                    <a:pt x="681" y="911666"/>
                    <a:pt x="-101" y="909378"/>
                    <a:pt x="11" y="906364"/>
                  </a:cubicBezTo>
                  <a:cubicBezTo>
                    <a:pt x="123" y="903350"/>
                    <a:pt x="1071" y="899388"/>
                    <a:pt x="2857" y="894477"/>
                  </a:cubicBezTo>
                  <a:lnTo>
                    <a:pt x="148188" y="491971"/>
                  </a:lnTo>
                  <a:cubicBezTo>
                    <a:pt x="149081" y="489515"/>
                    <a:pt x="150253" y="487506"/>
                    <a:pt x="151704" y="485943"/>
                  </a:cubicBezTo>
                  <a:cubicBezTo>
                    <a:pt x="153155" y="484381"/>
                    <a:pt x="155276" y="483153"/>
                    <a:pt x="158066" y="482260"/>
                  </a:cubicBezTo>
                  <a:cubicBezTo>
                    <a:pt x="160857" y="481367"/>
                    <a:pt x="164429" y="480753"/>
                    <a:pt x="168782" y="480418"/>
                  </a:cubicBezTo>
                  <a:cubicBezTo>
                    <a:pt x="173135" y="480083"/>
                    <a:pt x="178660" y="479916"/>
                    <a:pt x="185358" y="479916"/>
                  </a:cubicBezTo>
                  <a:close/>
                  <a:moveTo>
                    <a:pt x="1391843" y="49225"/>
                  </a:moveTo>
                  <a:cubicBezTo>
                    <a:pt x="1366872" y="49225"/>
                    <a:pt x="1345913" y="53913"/>
                    <a:pt x="1328968" y="63290"/>
                  </a:cubicBezTo>
                  <a:cubicBezTo>
                    <a:pt x="1312022" y="72666"/>
                    <a:pt x="1298254" y="85167"/>
                    <a:pt x="1287664" y="100794"/>
                  </a:cubicBezTo>
                  <a:cubicBezTo>
                    <a:pt x="1277074" y="116421"/>
                    <a:pt x="1269494" y="134671"/>
                    <a:pt x="1264922" y="155544"/>
                  </a:cubicBezTo>
                  <a:cubicBezTo>
                    <a:pt x="1260351" y="176418"/>
                    <a:pt x="1258065" y="198351"/>
                    <a:pt x="1258065" y="221345"/>
                  </a:cubicBezTo>
                  <a:cubicBezTo>
                    <a:pt x="1258065" y="246795"/>
                    <a:pt x="1260184" y="270235"/>
                    <a:pt x="1264420" y="291666"/>
                  </a:cubicBezTo>
                  <a:cubicBezTo>
                    <a:pt x="1268656" y="313098"/>
                    <a:pt x="1275791" y="331571"/>
                    <a:pt x="1285825" y="347086"/>
                  </a:cubicBezTo>
                  <a:cubicBezTo>
                    <a:pt x="1295859" y="362602"/>
                    <a:pt x="1309293" y="374657"/>
                    <a:pt x="1326127" y="383252"/>
                  </a:cubicBezTo>
                  <a:cubicBezTo>
                    <a:pt x="1342960" y="391846"/>
                    <a:pt x="1364085" y="396144"/>
                    <a:pt x="1389499" y="396144"/>
                  </a:cubicBezTo>
                  <a:cubicBezTo>
                    <a:pt x="1414694" y="396144"/>
                    <a:pt x="1435876" y="391456"/>
                    <a:pt x="1453045" y="382080"/>
                  </a:cubicBezTo>
                  <a:cubicBezTo>
                    <a:pt x="1470214" y="372703"/>
                    <a:pt x="1484037" y="360034"/>
                    <a:pt x="1494516" y="344073"/>
                  </a:cubicBezTo>
                  <a:cubicBezTo>
                    <a:pt x="1504994" y="328111"/>
                    <a:pt x="1512463" y="309637"/>
                    <a:pt x="1516923" y="288653"/>
                  </a:cubicBezTo>
                  <a:cubicBezTo>
                    <a:pt x="1521382" y="267668"/>
                    <a:pt x="1523612" y="245455"/>
                    <a:pt x="1523612" y="222015"/>
                  </a:cubicBezTo>
                  <a:cubicBezTo>
                    <a:pt x="1523612" y="197458"/>
                    <a:pt x="1521438" y="174632"/>
                    <a:pt x="1517090" y="153535"/>
                  </a:cubicBezTo>
                  <a:cubicBezTo>
                    <a:pt x="1512742" y="132439"/>
                    <a:pt x="1505495" y="114133"/>
                    <a:pt x="1495350" y="98618"/>
                  </a:cubicBezTo>
                  <a:cubicBezTo>
                    <a:pt x="1485205" y="83102"/>
                    <a:pt x="1471660" y="70991"/>
                    <a:pt x="1454717" y="62285"/>
                  </a:cubicBezTo>
                  <a:cubicBezTo>
                    <a:pt x="1437773" y="53579"/>
                    <a:pt x="1416815" y="49225"/>
                    <a:pt x="1391843" y="49225"/>
                  </a:cubicBezTo>
                  <a:close/>
                  <a:moveTo>
                    <a:pt x="506019" y="49225"/>
                  </a:moveTo>
                  <a:cubicBezTo>
                    <a:pt x="481047" y="49225"/>
                    <a:pt x="460088" y="53913"/>
                    <a:pt x="443143" y="63290"/>
                  </a:cubicBezTo>
                  <a:cubicBezTo>
                    <a:pt x="426197" y="72666"/>
                    <a:pt x="412430" y="85167"/>
                    <a:pt x="401840" y="100794"/>
                  </a:cubicBezTo>
                  <a:cubicBezTo>
                    <a:pt x="391250" y="116421"/>
                    <a:pt x="383669" y="134671"/>
                    <a:pt x="379098" y="155544"/>
                  </a:cubicBezTo>
                  <a:cubicBezTo>
                    <a:pt x="374526" y="176418"/>
                    <a:pt x="372241" y="198351"/>
                    <a:pt x="372241" y="221345"/>
                  </a:cubicBezTo>
                  <a:cubicBezTo>
                    <a:pt x="372241" y="246795"/>
                    <a:pt x="374359" y="270235"/>
                    <a:pt x="378595" y="291666"/>
                  </a:cubicBezTo>
                  <a:cubicBezTo>
                    <a:pt x="382832" y="313098"/>
                    <a:pt x="389967" y="331571"/>
                    <a:pt x="400000" y="347086"/>
                  </a:cubicBezTo>
                  <a:cubicBezTo>
                    <a:pt x="410034" y="362602"/>
                    <a:pt x="423468" y="374657"/>
                    <a:pt x="440302" y="383252"/>
                  </a:cubicBezTo>
                  <a:cubicBezTo>
                    <a:pt x="457136" y="391846"/>
                    <a:pt x="478260" y="396144"/>
                    <a:pt x="503674" y="396144"/>
                  </a:cubicBezTo>
                  <a:cubicBezTo>
                    <a:pt x="528869" y="396144"/>
                    <a:pt x="550051" y="391456"/>
                    <a:pt x="567220" y="382080"/>
                  </a:cubicBezTo>
                  <a:cubicBezTo>
                    <a:pt x="584389" y="372703"/>
                    <a:pt x="598212" y="360034"/>
                    <a:pt x="608691" y="344073"/>
                  </a:cubicBezTo>
                  <a:cubicBezTo>
                    <a:pt x="619169" y="328111"/>
                    <a:pt x="626638" y="309637"/>
                    <a:pt x="631098" y="288653"/>
                  </a:cubicBezTo>
                  <a:cubicBezTo>
                    <a:pt x="635557" y="267668"/>
                    <a:pt x="637787" y="245455"/>
                    <a:pt x="637787" y="222015"/>
                  </a:cubicBezTo>
                  <a:cubicBezTo>
                    <a:pt x="637787" y="197458"/>
                    <a:pt x="635613" y="174632"/>
                    <a:pt x="631265" y="153535"/>
                  </a:cubicBezTo>
                  <a:cubicBezTo>
                    <a:pt x="626917" y="132439"/>
                    <a:pt x="619671" y="114133"/>
                    <a:pt x="609525" y="98618"/>
                  </a:cubicBezTo>
                  <a:cubicBezTo>
                    <a:pt x="599380" y="83102"/>
                    <a:pt x="585835" y="70991"/>
                    <a:pt x="568892" y="62285"/>
                  </a:cubicBezTo>
                  <a:cubicBezTo>
                    <a:pt x="551948" y="53579"/>
                    <a:pt x="530990" y="49225"/>
                    <a:pt x="506019" y="49225"/>
                  </a:cubicBezTo>
                  <a:close/>
                  <a:moveTo>
                    <a:pt x="97839" y="4354"/>
                  </a:moveTo>
                  <a:cubicBezTo>
                    <a:pt x="103420" y="4354"/>
                    <a:pt x="108052" y="4633"/>
                    <a:pt x="111736" y="5191"/>
                  </a:cubicBezTo>
                  <a:cubicBezTo>
                    <a:pt x="115419" y="5749"/>
                    <a:pt x="118377" y="6419"/>
                    <a:pt x="120610" y="7200"/>
                  </a:cubicBezTo>
                  <a:cubicBezTo>
                    <a:pt x="122842" y="7981"/>
                    <a:pt x="124405" y="9042"/>
                    <a:pt x="125298" y="10381"/>
                  </a:cubicBezTo>
                  <a:cubicBezTo>
                    <a:pt x="126191" y="11721"/>
                    <a:pt x="126637" y="13283"/>
                    <a:pt x="126637" y="15069"/>
                  </a:cubicBezTo>
                  <a:lnTo>
                    <a:pt x="126637" y="389781"/>
                  </a:lnTo>
                  <a:lnTo>
                    <a:pt x="282014" y="389781"/>
                  </a:lnTo>
                  <a:cubicBezTo>
                    <a:pt x="284023" y="389781"/>
                    <a:pt x="285753" y="390284"/>
                    <a:pt x="287204" y="391288"/>
                  </a:cubicBezTo>
                  <a:cubicBezTo>
                    <a:pt x="288655" y="392293"/>
                    <a:pt x="289883" y="393744"/>
                    <a:pt x="290888" y="395642"/>
                  </a:cubicBezTo>
                  <a:cubicBezTo>
                    <a:pt x="291892" y="397539"/>
                    <a:pt x="292618" y="400051"/>
                    <a:pt x="293064" y="403176"/>
                  </a:cubicBezTo>
                  <a:cubicBezTo>
                    <a:pt x="293511" y="406301"/>
                    <a:pt x="293734" y="410096"/>
                    <a:pt x="293734" y="414561"/>
                  </a:cubicBezTo>
                  <a:cubicBezTo>
                    <a:pt x="293734" y="419026"/>
                    <a:pt x="293511" y="422765"/>
                    <a:pt x="293064" y="425779"/>
                  </a:cubicBezTo>
                  <a:cubicBezTo>
                    <a:pt x="292618" y="428793"/>
                    <a:pt x="291892" y="431360"/>
                    <a:pt x="290888" y="433481"/>
                  </a:cubicBezTo>
                  <a:cubicBezTo>
                    <a:pt x="289883" y="435602"/>
                    <a:pt x="288655" y="437165"/>
                    <a:pt x="287204" y="438169"/>
                  </a:cubicBezTo>
                  <a:cubicBezTo>
                    <a:pt x="285753" y="439174"/>
                    <a:pt x="284023" y="439676"/>
                    <a:pt x="282014" y="439676"/>
                  </a:cubicBezTo>
                  <a:lnTo>
                    <a:pt x="90472" y="439676"/>
                  </a:lnTo>
                  <a:cubicBezTo>
                    <a:pt x="85337" y="439676"/>
                    <a:pt x="80482" y="437946"/>
                    <a:pt x="75905" y="434486"/>
                  </a:cubicBezTo>
                  <a:cubicBezTo>
                    <a:pt x="71329" y="431025"/>
                    <a:pt x="69041" y="424942"/>
                    <a:pt x="69041" y="416236"/>
                  </a:cubicBezTo>
                  <a:lnTo>
                    <a:pt x="69041" y="15069"/>
                  </a:lnTo>
                  <a:cubicBezTo>
                    <a:pt x="69041" y="13283"/>
                    <a:pt x="69487" y="11721"/>
                    <a:pt x="70380" y="10381"/>
                  </a:cubicBezTo>
                  <a:cubicBezTo>
                    <a:pt x="71273" y="9042"/>
                    <a:pt x="72836" y="7981"/>
                    <a:pt x="75068" y="7200"/>
                  </a:cubicBezTo>
                  <a:cubicBezTo>
                    <a:pt x="77301" y="6419"/>
                    <a:pt x="80314" y="5749"/>
                    <a:pt x="84110" y="5191"/>
                  </a:cubicBezTo>
                  <a:cubicBezTo>
                    <a:pt x="87905" y="4633"/>
                    <a:pt x="92481" y="4354"/>
                    <a:pt x="97839" y="4354"/>
                  </a:cubicBezTo>
                  <a:close/>
                  <a:moveTo>
                    <a:pt x="981134" y="335"/>
                  </a:moveTo>
                  <a:cubicBezTo>
                    <a:pt x="997654" y="335"/>
                    <a:pt x="1013169" y="1786"/>
                    <a:pt x="1027680" y="4689"/>
                  </a:cubicBezTo>
                  <a:cubicBezTo>
                    <a:pt x="1042190" y="7591"/>
                    <a:pt x="1055083" y="10995"/>
                    <a:pt x="1066356" y="14902"/>
                  </a:cubicBezTo>
                  <a:cubicBezTo>
                    <a:pt x="1077630" y="18809"/>
                    <a:pt x="1087118" y="23050"/>
                    <a:pt x="1094820" y="27627"/>
                  </a:cubicBezTo>
                  <a:cubicBezTo>
                    <a:pt x="1102522" y="32203"/>
                    <a:pt x="1107824" y="35942"/>
                    <a:pt x="1110726" y="38845"/>
                  </a:cubicBezTo>
                  <a:cubicBezTo>
                    <a:pt x="1113628" y="41747"/>
                    <a:pt x="1115637" y="45095"/>
                    <a:pt x="1116753" y="48890"/>
                  </a:cubicBezTo>
                  <a:cubicBezTo>
                    <a:pt x="1117869" y="52686"/>
                    <a:pt x="1118428" y="58155"/>
                    <a:pt x="1118428" y="65299"/>
                  </a:cubicBezTo>
                  <a:cubicBezTo>
                    <a:pt x="1118428" y="69540"/>
                    <a:pt x="1118204" y="73280"/>
                    <a:pt x="1117758" y="76517"/>
                  </a:cubicBezTo>
                  <a:cubicBezTo>
                    <a:pt x="1117311" y="79754"/>
                    <a:pt x="1116642" y="82433"/>
                    <a:pt x="1115749" y="84553"/>
                  </a:cubicBezTo>
                  <a:cubicBezTo>
                    <a:pt x="1114856" y="86674"/>
                    <a:pt x="1113739" y="88181"/>
                    <a:pt x="1112400" y="89074"/>
                  </a:cubicBezTo>
                  <a:cubicBezTo>
                    <a:pt x="1111061" y="89967"/>
                    <a:pt x="1109609" y="90414"/>
                    <a:pt x="1108047" y="90414"/>
                  </a:cubicBezTo>
                  <a:cubicBezTo>
                    <a:pt x="1105368" y="90414"/>
                    <a:pt x="1100903" y="88293"/>
                    <a:pt x="1094652" y="84051"/>
                  </a:cubicBezTo>
                  <a:cubicBezTo>
                    <a:pt x="1088401" y="79810"/>
                    <a:pt x="1080030" y="75121"/>
                    <a:pt x="1069537" y="69987"/>
                  </a:cubicBezTo>
                  <a:cubicBezTo>
                    <a:pt x="1059045" y="64852"/>
                    <a:pt x="1046488" y="60164"/>
                    <a:pt x="1031865" y="55923"/>
                  </a:cubicBezTo>
                  <a:cubicBezTo>
                    <a:pt x="1017243" y="51681"/>
                    <a:pt x="999886" y="49560"/>
                    <a:pt x="979794" y="49560"/>
                  </a:cubicBezTo>
                  <a:cubicBezTo>
                    <a:pt x="955907" y="49560"/>
                    <a:pt x="934476" y="53913"/>
                    <a:pt x="915500" y="62620"/>
                  </a:cubicBezTo>
                  <a:cubicBezTo>
                    <a:pt x="896525" y="71326"/>
                    <a:pt x="880451" y="83381"/>
                    <a:pt x="867280" y="98785"/>
                  </a:cubicBezTo>
                  <a:cubicBezTo>
                    <a:pt x="854109" y="114189"/>
                    <a:pt x="844007" y="132495"/>
                    <a:pt x="836975" y="153703"/>
                  </a:cubicBezTo>
                  <a:cubicBezTo>
                    <a:pt x="829943" y="174911"/>
                    <a:pt x="826427" y="197905"/>
                    <a:pt x="826427" y="222685"/>
                  </a:cubicBezTo>
                  <a:cubicBezTo>
                    <a:pt x="826427" y="250367"/>
                    <a:pt x="830278" y="274923"/>
                    <a:pt x="837980" y="296355"/>
                  </a:cubicBezTo>
                  <a:cubicBezTo>
                    <a:pt x="845681" y="317786"/>
                    <a:pt x="856341" y="335868"/>
                    <a:pt x="869959" y="350602"/>
                  </a:cubicBezTo>
                  <a:cubicBezTo>
                    <a:pt x="883577" y="365336"/>
                    <a:pt x="899818" y="376499"/>
                    <a:pt x="918682" y="384089"/>
                  </a:cubicBezTo>
                  <a:cubicBezTo>
                    <a:pt x="937546" y="391679"/>
                    <a:pt x="958251" y="395474"/>
                    <a:pt x="980799" y="395474"/>
                  </a:cubicBezTo>
                  <a:cubicBezTo>
                    <a:pt x="994193" y="395474"/>
                    <a:pt x="1007755" y="393856"/>
                    <a:pt x="1021485" y="390619"/>
                  </a:cubicBezTo>
                  <a:cubicBezTo>
                    <a:pt x="1035214" y="387382"/>
                    <a:pt x="1047995" y="382526"/>
                    <a:pt x="1059827" y="376052"/>
                  </a:cubicBezTo>
                  <a:lnTo>
                    <a:pt x="1059827" y="249809"/>
                  </a:lnTo>
                  <a:lnTo>
                    <a:pt x="959367" y="249809"/>
                  </a:lnTo>
                  <a:cubicBezTo>
                    <a:pt x="955573" y="249809"/>
                    <a:pt x="952726" y="247911"/>
                    <a:pt x="950829" y="244116"/>
                  </a:cubicBezTo>
                  <a:cubicBezTo>
                    <a:pt x="948931" y="240321"/>
                    <a:pt x="947982" y="234405"/>
                    <a:pt x="947982" y="226368"/>
                  </a:cubicBezTo>
                  <a:cubicBezTo>
                    <a:pt x="947982" y="222126"/>
                    <a:pt x="948205" y="218499"/>
                    <a:pt x="948652" y="215485"/>
                  </a:cubicBezTo>
                  <a:cubicBezTo>
                    <a:pt x="949098" y="212471"/>
                    <a:pt x="949824" y="210016"/>
                    <a:pt x="950829" y="208118"/>
                  </a:cubicBezTo>
                  <a:cubicBezTo>
                    <a:pt x="951833" y="206220"/>
                    <a:pt x="953005" y="204825"/>
                    <a:pt x="954345" y="203932"/>
                  </a:cubicBezTo>
                  <a:cubicBezTo>
                    <a:pt x="955684" y="203039"/>
                    <a:pt x="957358" y="202593"/>
                    <a:pt x="959367" y="202593"/>
                  </a:cubicBezTo>
                  <a:lnTo>
                    <a:pt x="1096996" y="202593"/>
                  </a:lnTo>
                  <a:cubicBezTo>
                    <a:pt x="1099452" y="202593"/>
                    <a:pt x="1101908" y="203039"/>
                    <a:pt x="1104363" y="203932"/>
                  </a:cubicBezTo>
                  <a:cubicBezTo>
                    <a:pt x="1106819" y="204825"/>
                    <a:pt x="1109051" y="206165"/>
                    <a:pt x="1111061" y="207951"/>
                  </a:cubicBezTo>
                  <a:cubicBezTo>
                    <a:pt x="1113070" y="209737"/>
                    <a:pt x="1114633" y="212192"/>
                    <a:pt x="1115749" y="215318"/>
                  </a:cubicBezTo>
                  <a:cubicBezTo>
                    <a:pt x="1116865" y="218443"/>
                    <a:pt x="1117423" y="222015"/>
                    <a:pt x="1117423" y="226033"/>
                  </a:cubicBezTo>
                  <a:lnTo>
                    <a:pt x="1117423" y="391121"/>
                  </a:lnTo>
                  <a:cubicBezTo>
                    <a:pt x="1117423" y="396925"/>
                    <a:pt x="1116418" y="401948"/>
                    <a:pt x="1114409" y="406190"/>
                  </a:cubicBezTo>
                  <a:cubicBezTo>
                    <a:pt x="1112400" y="410431"/>
                    <a:pt x="1108159" y="414171"/>
                    <a:pt x="1101684" y="417408"/>
                  </a:cubicBezTo>
                  <a:cubicBezTo>
                    <a:pt x="1095210" y="420645"/>
                    <a:pt x="1086839" y="424161"/>
                    <a:pt x="1076570" y="427956"/>
                  </a:cubicBezTo>
                  <a:cubicBezTo>
                    <a:pt x="1066301" y="431751"/>
                    <a:pt x="1055697" y="434988"/>
                    <a:pt x="1044758" y="437667"/>
                  </a:cubicBezTo>
                  <a:cubicBezTo>
                    <a:pt x="1033819" y="440346"/>
                    <a:pt x="1022768" y="442355"/>
                    <a:pt x="1011606" y="443694"/>
                  </a:cubicBezTo>
                  <a:cubicBezTo>
                    <a:pt x="1000444" y="445034"/>
                    <a:pt x="989394" y="445704"/>
                    <a:pt x="978455" y="445704"/>
                  </a:cubicBezTo>
                  <a:cubicBezTo>
                    <a:pt x="944968" y="445704"/>
                    <a:pt x="915054" y="440513"/>
                    <a:pt x="888711" y="430132"/>
                  </a:cubicBezTo>
                  <a:cubicBezTo>
                    <a:pt x="862369" y="419752"/>
                    <a:pt x="840100" y="404962"/>
                    <a:pt x="821906" y="385763"/>
                  </a:cubicBezTo>
                  <a:cubicBezTo>
                    <a:pt x="803712" y="366564"/>
                    <a:pt x="789815" y="343570"/>
                    <a:pt x="780216" y="316781"/>
                  </a:cubicBezTo>
                  <a:cubicBezTo>
                    <a:pt x="770616" y="289992"/>
                    <a:pt x="765817" y="260078"/>
                    <a:pt x="765817" y="227038"/>
                  </a:cubicBezTo>
                  <a:cubicBezTo>
                    <a:pt x="765817" y="192659"/>
                    <a:pt x="771007" y="161516"/>
                    <a:pt x="781388" y="133611"/>
                  </a:cubicBezTo>
                  <a:cubicBezTo>
                    <a:pt x="791768" y="105706"/>
                    <a:pt x="806391" y="81930"/>
                    <a:pt x="825255" y="62285"/>
                  </a:cubicBezTo>
                  <a:cubicBezTo>
                    <a:pt x="844119" y="42640"/>
                    <a:pt x="866778" y="27403"/>
                    <a:pt x="893232" y="16576"/>
                  </a:cubicBezTo>
                  <a:cubicBezTo>
                    <a:pt x="919686" y="5749"/>
                    <a:pt x="948987" y="335"/>
                    <a:pt x="981134" y="335"/>
                  </a:cubicBezTo>
                  <a:close/>
                  <a:moveTo>
                    <a:pt x="1395359" y="0"/>
                  </a:moveTo>
                  <a:cubicBezTo>
                    <a:pt x="1427283" y="0"/>
                    <a:pt x="1455077" y="4800"/>
                    <a:pt x="1478740" y="14400"/>
                  </a:cubicBezTo>
                  <a:cubicBezTo>
                    <a:pt x="1502404" y="23999"/>
                    <a:pt x="1522105" y="38007"/>
                    <a:pt x="1537844" y="56425"/>
                  </a:cubicBezTo>
                  <a:cubicBezTo>
                    <a:pt x="1553582" y="74842"/>
                    <a:pt x="1565303" y="97613"/>
                    <a:pt x="1573004" y="124737"/>
                  </a:cubicBezTo>
                  <a:cubicBezTo>
                    <a:pt x="1580706" y="151861"/>
                    <a:pt x="1584557" y="182947"/>
                    <a:pt x="1584557" y="217996"/>
                  </a:cubicBezTo>
                  <a:cubicBezTo>
                    <a:pt x="1584557" y="253046"/>
                    <a:pt x="1580427" y="284634"/>
                    <a:pt x="1572167" y="312763"/>
                  </a:cubicBezTo>
                  <a:cubicBezTo>
                    <a:pt x="1563907" y="340891"/>
                    <a:pt x="1551573" y="364834"/>
                    <a:pt x="1535165" y="384591"/>
                  </a:cubicBezTo>
                  <a:cubicBezTo>
                    <a:pt x="1518757" y="404348"/>
                    <a:pt x="1498163" y="419528"/>
                    <a:pt x="1473383" y="430132"/>
                  </a:cubicBezTo>
                  <a:cubicBezTo>
                    <a:pt x="1448603" y="440736"/>
                    <a:pt x="1419693" y="446038"/>
                    <a:pt x="1386653" y="446038"/>
                  </a:cubicBezTo>
                  <a:cubicBezTo>
                    <a:pt x="1354060" y="446038"/>
                    <a:pt x="1325875" y="441183"/>
                    <a:pt x="1302100" y="431472"/>
                  </a:cubicBezTo>
                  <a:cubicBezTo>
                    <a:pt x="1278325" y="421761"/>
                    <a:pt x="1258679" y="407641"/>
                    <a:pt x="1243164" y="389112"/>
                  </a:cubicBezTo>
                  <a:cubicBezTo>
                    <a:pt x="1227649" y="370583"/>
                    <a:pt x="1216096" y="347589"/>
                    <a:pt x="1208506" y="320130"/>
                  </a:cubicBezTo>
                  <a:cubicBezTo>
                    <a:pt x="1200915" y="292671"/>
                    <a:pt x="1197120" y="261082"/>
                    <a:pt x="1197120" y="225364"/>
                  </a:cubicBezTo>
                  <a:cubicBezTo>
                    <a:pt x="1197120" y="191207"/>
                    <a:pt x="1201250" y="160177"/>
                    <a:pt x="1209510" y="132271"/>
                  </a:cubicBezTo>
                  <a:cubicBezTo>
                    <a:pt x="1217770" y="104366"/>
                    <a:pt x="1230160" y="80647"/>
                    <a:pt x="1246680" y="61113"/>
                  </a:cubicBezTo>
                  <a:cubicBezTo>
                    <a:pt x="1263200" y="41579"/>
                    <a:pt x="1283850" y="26510"/>
                    <a:pt x="1308630" y="15906"/>
                  </a:cubicBezTo>
                  <a:cubicBezTo>
                    <a:pt x="1333410" y="5302"/>
                    <a:pt x="1362320" y="0"/>
                    <a:pt x="1395359" y="0"/>
                  </a:cubicBezTo>
                  <a:close/>
                  <a:moveTo>
                    <a:pt x="509535" y="0"/>
                  </a:moveTo>
                  <a:cubicBezTo>
                    <a:pt x="541458" y="0"/>
                    <a:pt x="569252" y="4800"/>
                    <a:pt x="592915" y="14400"/>
                  </a:cubicBezTo>
                  <a:cubicBezTo>
                    <a:pt x="616579" y="23999"/>
                    <a:pt x="636280" y="38007"/>
                    <a:pt x="652019" y="56425"/>
                  </a:cubicBezTo>
                  <a:cubicBezTo>
                    <a:pt x="667757" y="74842"/>
                    <a:pt x="679478" y="97613"/>
                    <a:pt x="687179" y="124737"/>
                  </a:cubicBezTo>
                  <a:cubicBezTo>
                    <a:pt x="694881" y="151861"/>
                    <a:pt x="698732" y="182947"/>
                    <a:pt x="698732" y="217996"/>
                  </a:cubicBezTo>
                  <a:cubicBezTo>
                    <a:pt x="698732" y="253046"/>
                    <a:pt x="694602" y="284634"/>
                    <a:pt x="686342" y="312763"/>
                  </a:cubicBezTo>
                  <a:cubicBezTo>
                    <a:pt x="678082" y="340891"/>
                    <a:pt x="665748" y="364834"/>
                    <a:pt x="649340" y="384591"/>
                  </a:cubicBezTo>
                  <a:cubicBezTo>
                    <a:pt x="632932" y="404348"/>
                    <a:pt x="612338" y="419528"/>
                    <a:pt x="587558" y="430132"/>
                  </a:cubicBezTo>
                  <a:cubicBezTo>
                    <a:pt x="562778" y="440736"/>
                    <a:pt x="533868" y="446038"/>
                    <a:pt x="500828" y="446038"/>
                  </a:cubicBezTo>
                  <a:cubicBezTo>
                    <a:pt x="468235" y="446038"/>
                    <a:pt x="440051" y="441183"/>
                    <a:pt x="416275" y="431472"/>
                  </a:cubicBezTo>
                  <a:cubicBezTo>
                    <a:pt x="392500" y="421761"/>
                    <a:pt x="372855" y="407641"/>
                    <a:pt x="357339" y="389112"/>
                  </a:cubicBezTo>
                  <a:cubicBezTo>
                    <a:pt x="341824" y="370583"/>
                    <a:pt x="330271" y="347589"/>
                    <a:pt x="322681" y="320130"/>
                  </a:cubicBezTo>
                  <a:cubicBezTo>
                    <a:pt x="315091" y="292671"/>
                    <a:pt x="311296" y="261082"/>
                    <a:pt x="311296" y="225364"/>
                  </a:cubicBezTo>
                  <a:cubicBezTo>
                    <a:pt x="311296" y="191207"/>
                    <a:pt x="315426" y="160177"/>
                    <a:pt x="323686" y="132271"/>
                  </a:cubicBezTo>
                  <a:cubicBezTo>
                    <a:pt x="331946" y="104366"/>
                    <a:pt x="344336" y="80647"/>
                    <a:pt x="360856" y="61113"/>
                  </a:cubicBezTo>
                  <a:cubicBezTo>
                    <a:pt x="377375" y="41579"/>
                    <a:pt x="398025" y="26510"/>
                    <a:pt x="422805" y="15906"/>
                  </a:cubicBezTo>
                  <a:cubicBezTo>
                    <a:pt x="447585" y="5302"/>
                    <a:pt x="476495" y="0"/>
                    <a:pt x="509535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5400" b="0" cap="none" spc="0" dirty="0">
                <a:ln w="0"/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100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628</TotalTime>
  <Words>1446</Words>
  <Application>Microsoft Macintosh PowerPoint</Application>
  <PresentationFormat>Letter Paper (8.5x11 in)</PresentationFormat>
  <Paragraphs>187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Arial</vt:lpstr>
      <vt:lpstr>Arial Black</vt:lpstr>
      <vt:lpstr>Bahnschrift Light Condensed</vt:lpstr>
      <vt:lpstr>Bahnschrift SemiBold</vt:lpstr>
      <vt:lpstr>Barlow</vt:lpstr>
      <vt:lpstr>Barlow Black</vt:lpstr>
      <vt:lpstr>Barlow SemiBold</vt:lpstr>
      <vt:lpstr>Calibri</vt:lpstr>
      <vt:lpstr>Calibri Light</vt:lpstr>
      <vt:lpstr>Cinzel</vt:lpstr>
      <vt:lpstr>High Summit</vt:lpstr>
      <vt:lpstr>Monotype Corsiva</vt:lpstr>
      <vt:lpstr>Nathalia</vt:lpstr>
      <vt:lpstr>Segoe UI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key0717</cp:lastModifiedBy>
  <cp:revision>59</cp:revision>
  <dcterms:created xsi:type="dcterms:W3CDTF">2020-12-26T21:56:49Z</dcterms:created>
  <dcterms:modified xsi:type="dcterms:W3CDTF">2021-02-08T08:34:18Z</dcterms:modified>
</cp:coreProperties>
</file>