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1664" r:id="rId2"/>
    <p:sldId id="1554" r:id="rId3"/>
    <p:sldId id="1438" r:id="rId4"/>
    <p:sldId id="1747" r:id="rId5"/>
    <p:sldId id="318" r:id="rId6"/>
    <p:sldId id="456" r:id="rId7"/>
    <p:sldId id="457" r:id="rId8"/>
    <p:sldId id="458" r:id="rId9"/>
    <p:sldId id="459" r:id="rId10"/>
    <p:sldId id="319" r:id="rId11"/>
    <p:sldId id="455" r:id="rId12"/>
    <p:sldId id="460" r:id="rId13"/>
    <p:sldId id="711" r:id="rId14"/>
    <p:sldId id="712" r:id="rId15"/>
    <p:sldId id="713" r:id="rId16"/>
    <p:sldId id="714" r:id="rId17"/>
    <p:sldId id="760" r:id="rId18"/>
    <p:sldId id="762" r:id="rId19"/>
    <p:sldId id="761" r:id="rId20"/>
    <p:sldId id="763" r:id="rId21"/>
    <p:sldId id="44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994"/>
  </p:normalViewPr>
  <p:slideViewPr>
    <p:cSldViewPr snapToGrid="0" snapToObjects="1" showGuides="1">
      <p:cViewPr varScale="1">
        <p:scale>
          <a:sx n="88" d="100"/>
          <a:sy n="88" d="100"/>
        </p:scale>
        <p:origin x="138" y="10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2A5A2-4EC3-2246-9601-BF96DEDEB828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9C64-DFD7-A542-9E5F-4312304F7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35676" y="260881"/>
            <a:ext cx="5657124" cy="6137268"/>
          </a:xfrm>
          <a:custGeom>
            <a:avLst/>
            <a:gdLst>
              <a:gd name="connsiteX0" fmla="*/ 3032321 w 5537923"/>
              <a:gd name="connsiteY0" fmla="*/ 0 h 6007953"/>
              <a:gd name="connsiteX1" fmla="*/ 5537923 w 5537923"/>
              <a:gd name="connsiteY1" fmla="*/ 1710221 h 6007953"/>
              <a:gd name="connsiteX2" fmla="*/ 3859317 w 5537923"/>
              <a:gd name="connsiteY2" fmla="*/ 1803865 h 6007953"/>
              <a:gd name="connsiteX3" fmla="*/ 3017553 w 5537923"/>
              <a:gd name="connsiteY3" fmla="*/ 1044862 h 6007953"/>
              <a:gd name="connsiteX4" fmla="*/ 2525293 w 5537923"/>
              <a:gd name="connsiteY4" fmla="*/ 1182862 h 6007953"/>
              <a:gd name="connsiteX5" fmla="*/ 2353002 w 5537923"/>
              <a:gd name="connsiteY5" fmla="*/ 1508149 h 6007953"/>
              <a:gd name="connsiteX6" fmla="*/ 2490835 w 5537923"/>
              <a:gd name="connsiteY6" fmla="*/ 1774293 h 6007953"/>
              <a:gd name="connsiteX7" fmla="*/ 3150463 w 5537923"/>
              <a:gd name="connsiteY7" fmla="*/ 2094652 h 6007953"/>
              <a:gd name="connsiteX8" fmla="*/ 4218667 w 5537923"/>
              <a:gd name="connsiteY8" fmla="*/ 2572725 h 6007953"/>
              <a:gd name="connsiteX9" fmla="*/ 4888140 w 5537923"/>
              <a:gd name="connsiteY9" fmla="*/ 3159227 h 6007953"/>
              <a:gd name="connsiteX10" fmla="*/ 5149038 w 5537923"/>
              <a:gd name="connsiteY10" fmla="*/ 4056231 h 6007953"/>
              <a:gd name="connsiteX11" fmla="*/ 4868450 w 5537923"/>
              <a:gd name="connsiteY11" fmla="*/ 5002521 h 6007953"/>
              <a:gd name="connsiteX12" fmla="*/ 4051298 w 5537923"/>
              <a:gd name="connsiteY12" fmla="*/ 5727024 h 6007953"/>
              <a:gd name="connsiteX13" fmla="*/ 2540061 w 5537923"/>
              <a:gd name="connsiteY13" fmla="*/ 6007953 h 6007953"/>
              <a:gd name="connsiteX14" fmla="*/ 580867 w 5537923"/>
              <a:gd name="connsiteY14" fmla="*/ 5475665 h 6007953"/>
              <a:gd name="connsiteX15" fmla="*/ 0 w 5537923"/>
              <a:gd name="connsiteY15" fmla="*/ 4115374 h 6007953"/>
              <a:gd name="connsiteX16" fmla="*/ 0 w 5537923"/>
              <a:gd name="connsiteY16" fmla="*/ 3977373 h 6007953"/>
              <a:gd name="connsiteX17" fmla="*/ 1688451 w 5537923"/>
              <a:gd name="connsiteY17" fmla="*/ 3864016 h 6007953"/>
              <a:gd name="connsiteX18" fmla="*/ 1924736 w 5537923"/>
              <a:gd name="connsiteY18" fmla="*/ 4632876 h 6007953"/>
              <a:gd name="connsiteX19" fmla="*/ 2589287 w 5537923"/>
              <a:gd name="connsiteY19" fmla="*/ 4854663 h 6007953"/>
              <a:gd name="connsiteX20" fmla="*/ 3239070 w 5537923"/>
              <a:gd name="connsiteY20" fmla="*/ 4667376 h 6007953"/>
              <a:gd name="connsiteX21" fmla="*/ 3465509 w 5537923"/>
              <a:gd name="connsiteY21" fmla="*/ 4243518 h 6007953"/>
              <a:gd name="connsiteX22" fmla="*/ 3322754 w 5537923"/>
              <a:gd name="connsiteY22" fmla="*/ 3918230 h 6007953"/>
              <a:gd name="connsiteX23" fmla="*/ 2623745 w 5537923"/>
              <a:gd name="connsiteY23" fmla="*/ 3563372 h 6007953"/>
              <a:gd name="connsiteX24" fmla="*/ 1004210 w 5537923"/>
              <a:gd name="connsiteY24" fmla="*/ 2715654 h 6007953"/>
              <a:gd name="connsiteX25" fmla="*/ 664551 w 5537923"/>
              <a:gd name="connsiteY25" fmla="*/ 1779222 h 6007953"/>
              <a:gd name="connsiteX26" fmla="*/ 945139 w 5537923"/>
              <a:gd name="connsiteY26" fmla="*/ 867432 h 6007953"/>
              <a:gd name="connsiteX27" fmla="*/ 1757368 w 5537923"/>
              <a:gd name="connsiteY27" fmla="*/ 226715 h 6007953"/>
              <a:gd name="connsiteX28" fmla="*/ 3032321 w 5537923"/>
              <a:gd name="connsiteY28" fmla="*/ 0 h 6007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537923" h="6007953">
                <a:moveTo>
                  <a:pt x="3032321" y="0"/>
                </a:moveTo>
                <a:cubicBezTo>
                  <a:pt x="4602630" y="0"/>
                  <a:pt x="5439471" y="571717"/>
                  <a:pt x="5537923" y="1710221"/>
                </a:cubicBezTo>
                <a:cubicBezTo>
                  <a:pt x="3859317" y="1803865"/>
                  <a:pt x="3859317" y="1803865"/>
                  <a:pt x="3859317" y="1803865"/>
                </a:cubicBezTo>
                <a:cubicBezTo>
                  <a:pt x="3824859" y="1296220"/>
                  <a:pt x="3544271" y="1044862"/>
                  <a:pt x="3017553" y="1044862"/>
                </a:cubicBezTo>
                <a:cubicBezTo>
                  <a:pt x="2805881" y="1044862"/>
                  <a:pt x="2638513" y="1094147"/>
                  <a:pt x="2525293" y="1182862"/>
                </a:cubicBezTo>
                <a:cubicBezTo>
                  <a:pt x="2412073" y="1271577"/>
                  <a:pt x="2353002" y="1384934"/>
                  <a:pt x="2353002" y="1508149"/>
                </a:cubicBezTo>
                <a:cubicBezTo>
                  <a:pt x="2353002" y="1601792"/>
                  <a:pt x="2397305" y="1690507"/>
                  <a:pt x="2490835" y="1774293"/>
                </a:cubicBezTo>
                <a:cubicBezTo>
                  <a:pt x="2584364" y="1858079"/>
                  <a:pt x="2800959" y="1961580"/>
                  <a:pt x="3150463" y="2094652"/>
                </a:cubicBezTo>
                <a:cubicBezTo>
                  <a:pt x="3588574" y="2262224"/>
                  <a:pt x="3943001" y="2419939"/>
                  <a:pt x="4218667" y="2572725"/>
                </a:cubicBezTo>
                <a:cubicBezTo>
                  <a:pt x="4489410" y="2720583"/>
                  <a:pt x="4715849" y="2917727"/>
                  <a:pt x="4888140" y="3159227"/>
                </a:cubicBezTo>
                <a:cubicBezTo>
                  <a:pt x="5065354" y="3400728"/>
                  <a:pt x="5149038" y="3701372"/>
                  <a:pt x="5149038" y="4056231"/>
                </a:cubicBezTo>
                <a:cubicBezTo>
                  <a:pt x="5149038" y="4396304"/>
                  <a:pt x="5055509" y="4711734"/>
                  <a:pt x="4868450" y="5002521"/>
                </a:cubicBezTo>
                <a:cubicBezTo>
                  <a:pt x="4681391" y="5298236"/>
                  <a:pt x="4405726" y="5534808"/>
                  <a:pt x="4051298" y="5727024"/>
                </a:cubicBezTo>
                <a:cubicBezTo>
                  <a:pt x="3696871" y="5914310"/>
                  <a:pt x="3194766" y="6007953"/>
                  <a:pt x="2540061" y="6007953"/>
                </a:cubicBezTo>
                <a:cubicBezTo>
                  <a:pt x="1619535" y="6007953"/>
                  <a:pt x="964829" y="5830524"/>
                  <a:pt x="580867" y="5475665"/>
                </a:cubicBezTo>
                <a:cubicBezTo>
                  <a:pt x="191981" y="5125735"/>
                  <a:pt x="0" y="4667376"/>
                  <a:pt x="0" y="4115374"/>
                </a:cubicBezTo>
                <a:cubicBezTo>
                  <a:pt x="0" y="3977373"/>
                  <a:pt x="0" y="3977373"/>
                  <a:pt x="0" y="3977373"/>
                </a:cubicBezTo>
                <a:cubicBezTo>
                  <a:pt x="1688451" y="3864016"/>
                  <a:pt x="1688451" y="3864016"/>
                  <a:pt x="1688451" y="3864016"/>
                </a:cubicBezTo>
                <a:cubicBezTo>
                  <a:pt x="1688451" y="4228732"/>
                  <a:pt x="1767213" y="4480090"/>
                  <a:pt x="1924736" y="4632876"/>
                </a:cubicBezTo>
                <a:cubicBezTo>
                  <a:pt x="2087182" y="4780734"/>
                  <a:pt x="2308699" y="4854663"/>
                  <a:pt x="2589287" y="4854663"/>
                </a:cubicBezTo>
                <a:cubicBezTo>
                  <a:pt x="2874797" y="4854663"/>
                  <a:pt x="3091392" y="4795520"/>
                  <a:pt x="3239070" y="4667376"/>
                </a:cubicBezTo>
                <a:cubicBezTo>
                  <a:pt x="3391670" y="4544162"/>
                  <a:pt x="3465509" y="4401232"/>
                  <a:pt x="3465509" y="4243518"/>
                </a:cubicBezTo>
                <a:cubicBezTo>
                  <a:pt x="3465509" y="4125231"/>
                  <a:pt x="3416283" y="4016802"/>
                  <a:pt x="3322754" y="3918230"/>
                </a:cubicBezTo>
                <a:cubicBezTo>
                  <a:pt x="3229225" y="3814730"/>
                  <a:pt x="2992940" y="3696444"/>
                  <a:pt x="2623745" y="3563372"/>
                </a:cubicBezTo>
                <a:cubicBezTo>
                  <a:pt x="1767213" y="3257799"/>
                  <a:pt x="1230650" y="2971941"/>
                  <a:pt x="1004210" y="2715654"/>
                </a:cubicBezTo>
                <a:cubicBezTo>
                  <a:pt x="777771" y="2454439"/>
                  <a:pt x="664551" y="2143937"/>
                  <a:pt x="664551" y="1779222"/>
                </a:cubicBezTo>
                <a:cubicBezTo>
                  <a:pt x="664551" y="1444077"/>
                  <a:pt x="758080" y="1143433"/>
                  <a:pt x="945139" y="867432"/>
                </a:cubicBezTo>
                <a:cubicBezTo>
                  <a:pt x="1132198" y="591431"/>
                  <a:pt x="1402941" y="379502"/>
                  <a:pt x="1757368" y="226715"/>
                </a:cubicBezTo>
                <a:cubicBezTo>
                  <a:pt x="2111795" y="73929"/>
                  <a:pt x="2535138" y="0"/>
                  <a:pt x="303232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62360" y="396240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780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62360" y="6333490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357980" y="578735"/>
            <a:ext cx="7780201" cy="5486221"/>
          </a:xfrm>
          <a:custGeom>
            <a:avLst/>
            <a:gdLst>
              <a:gd name="connsiteX0" fmla="*/ 0 w 7780201"/>
              <a:gd name="connsiteY0" fmla="*/ 0 h 5486221"/>
              <a:gd name="connsiteX1" fmla="*/ 1523635 w 7780201"/>
              <a:gd name="connsiteY1" fmla="*/ 0 h 5486221"/>
              <a:gd name="connsiteX2" fmla="*/ 1446884 w 7780201"/>
              <a:gd name="connsiteY2" fmla="*/ 3351427 h 5486221"/>
              <a:gd name="connsiteX3" fmla="*/ 1463940 w 7780201"/>
              <a:gd name="connsiteY3" fmla="*/ 3362798 h 5486221"/>
              <a:gd name="connsiteX4" fmla="*/ 2979047 w 7780201"/>
              <a:gd name="connsiteY4" fmla="*/ 0 h 5486221"/>
              <a:gd name="connsiteX5" fmla="*/ 4622071 w 7780201"/>
              <a:gd name="connsiteY5" fmla="*/ 0 h 5486221"/>
              <a:gd name="connsiteX6" fmla="*/ 4701664 w 7780201"/>
              <a:gd name="connsiteY6" fmla="*/ 3388381 h 5486221"/>
              <a:gd name="connsiteX7" fmla="*/ 4715877 w 7780201"/>
              <a:gd name="connsiteY7" fmla="*/ 3388381 h 5486221"/>
              <a:gd name="connsiteX8" fmla="*/ 6122964 w 7780201"/>
              <a:gd name="connsiteY8" fmla="*/ 0 h 5486221"/>
              <a:gd name="connsiteX9" fmla="*/ 7780201 w 7780201"/>
              <a:gd name="connsiteY9" fmla="*/ 0 h 5486221"/>
              <a:gd name="connsiteX10" fmla="*/ 5201961 w 7780201"/>
              <a:gd name="connsiteY10" fmla="*/ 5486221 h 5486221"/>
              <a:gd name="connsiteX11" fmla="*/ 3544725 w 7780201"/>
              <a:gd name="connsiteY11" fmla="*/ 5486221 h 5486221"/>
              <a:gd name="connsiteX12" fmla="*/ 3413965 w 7780201"/>
              <a:gd name="connsiteY12" fmla="*/ 2123423 h 5486221"/>
              <a:gd name="connsiteX13" fmla="*/ 3399752 w 7780201"/>
              <a:gd name="connsiteY13" fmla="*/ 2123423 h 5486221"/>
              <a:gd name="connsiteX14" fmla="*/ 1839164 w 7780201"/>
              <a:gd name="connsiteY14" fmla="*/ 5486221 h 5486221"/>
              <a:gd name="connsiteX15" fmla="*/ 144973 w 7780201"/>
              <a:gd name="connsiteY15" fmla="*/ 5486221 h 5486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780201" h="5486221">
                <a:moveTo>
                  <a:pt x="0" y="0"/>
                </a:moveTo>
                <a:lnTo>
                  <a:pt x="1523635" y="0"/>
                </a:lnTo>
                <a:lnTo>
                  <a:pt x="1446884" y="3351427"/>
                </a:lnTo>
                <a:lnTo>
                  <a:pt x="1463940" y="3362798"/>
                </a:lnTo>
                <a:lnTo>
                  <a:pt x="2979047" y="0"/>
                </a:lnTo>
                <a:lnTo>
                  <a:pt x="4622071" y="0"/>
                </a:lnTo>
                <a:lnTo>
                  <a:pt x="4701664" y="3388381"/>
                </a:lnTo>
                <a:lnTo>
                  <a:pt x="4715877" y="3388381"/>
                </a:lnTo>
                <a:lnTo>
                  <a:pt x="6122964" y="0"/>
                </a:lnTo>
                <a:lnTo>
                  <a:pt x="7780201" y="0"/>
                </a:lnTo>
                <a:lnTo>
                  <a:pt x="5201961" y="5486221"/>
                </a:lnTo>
                <a:lnTo>
                  <a:pt x="3544725" y="5486221"/>
                </a:lnTo>
                <a:lnTo>
                  <a:pt x="3413965" y="2123423"/>
                </a:lnTo>
                <a:lnTo>
                  <a:pt x="3399752" y="2123423"/>
                </a:lnTo>
                <a:lnTo>
                  <a:pt x="1839164" y="5486221"/>
                </a:lnTo>
                <a:lnTo>
                  <a:pt x="144973" y="548622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706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62360" y="6333490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335667" y="508334"/>
            <a:ext cx="5918035" cy="5838973"/>
          </a:xfrm>
          <a:custGeom>
            <a:avLst/>
            <a:gdLst>
              <a:gd name="connsiteX0" fmla="*/ 3230311 w 5918035"/>
              <a:gd name="connsiteY0" fmla="*/ 1288438 h 5838973"/>
              <a:gd name="connsiteX1" fmla="*/ 2406048 w 5918035"/>
              <a:gd name="connsiteY1" fmla="*/ 1633442 h 5838973"/>
              <a:gd name="connsiteX2" fmla="*/ 1888487 w 5918035"/>
              <a:gd name="connsiteY2" fmla="*/ 2563035 h 5838973"/>
              <a:gd name="connsiteX3" fmla="*/ 1715967 w 5918035"/>
              <a:gd name="connsiteY3" fmla="*/ 3550129 h 5838973"/>
              <a:gd name="connsiteX4" fmla="*/ 1969955 w 5918035"/>
              <a:gd name="connsiteY4" fmla="*/ 4268886 h 5838973"/>
              <a:gd name="connsiteX5" fmla="*/ 2674413 w 5918035"/>
              <a:gd name="connsiteY5" fmla="*/ 4556389 h 5838973"/>
              <a:gd name="connsiteX6" fmla="*/ 3532221 w 5918035"/>
              <a:gd name="connsiteY6" fmla="*/ 4173052 h 5838973"/>
              <a:gd name="connsiteX7" fmla="*/ 4044989 w 5918035"/>
              <a:gd name="connsiteY7" fmla="*/ 3209917 h 5838973"/>
              <a:gd name="connsiteX8" fmla="*/ 4207925 w 5918035"/>
              <a:gd name="connsiteY8" fmla="*/ 2385741 h 5838973"/>
              <a:gd name="connsiteX9" fmla="*/ 3934768 w 5918035"/>
              <a:gd name="connsiteY9" fmla="*/ 1561566 h 5838973"/>
              <a:gd name="connsiteX10" fmla="*/ 3230311 w 5918035"/>
              <a:gd name="connsiteY10" fmla="*/ 1288438 h 5838973"/>
              <a:gd name="connsiteX11" fmla="*/ 3416647 w 5918035"/>
              <a:gd name="connsiteY11" fmla="*/ 0 h 5838973"/>
              <a:gd name="connsiteX12" fmla="*/ 5314252 w 5918035"/>
              <a:gd name="connsiteY12" fmla="*/ 689756 h 5838973"/>
              <a:gd name="connsiteX13" fmla="*/ 5918035 w 5918035"/>
              <a:gd name="connsiteY13" fmla="*/ 2390195 h 5838973"/>
              <a:gd name="connsiteX14" fmla="*/ 5807821 w 5918035"/>
              <a:gd name="connsiteY14" fmla="*/ 3281129 h 5838973"/>
              <a:gd name="connsiteX15" fmla="*/ 5376547 w 5918035"/>
              <a:gd name="connsiteY15" fmla="*/ 4310973 h 5838973"/>
              <a:gd name="connsiteX16" fmla="*/ 4547543 w 5918035"/>
              <a:gd name="connsiteY16" fmla="*/ 5216277 h 5838973"/>
              <a:gd name="connsiteX17" fmla="*/ 3565197 w 5918035"/>
              <a:gd name="connsiteY17" fmla="*/ 5714434 h 5838973"/>
              <a:gd name="connsiteX18" fmla="*/ 2568475 w 5918035"/>
              <a:gd name="connsiteY18" fmla="*/ 5838973 h 5838973"/>
              <a:gd name="connsiteX19" fmla="*/ 680454 w 5918035"/>
              <a:gd name="connsiteY19" fmla="*/ 5225857 h 5838973"/>
              <a:gd name="connsiteX20" fmla="*/ 0 w 5918035"/>
              <a:gd name="connsiteY20" fmla="*/ 3511048 h 5838973"/>
              <a:gd name="connsiteX21" fmla="*/ 167718 w 5918035"/>
              <a:gd name="connsiteY21" fmla="*/ 2380615 h 5838973"/>
              <a:gd name="connsiteX22" fmla="*/ 670871 w 5918035"/>
              <a:gd name="connsiteY22" fmla="*/ 1345982 h 5838973"/>
              <a:gd name="connsiteX23" fmla="*/ 1490291 w 5918035"/>
              <a:gd name="connsiteY23" fmla="*/ 531687 h 5838973"/>
              <a:gd name="connsiteX24" fmla="*/ 2448677 w 5918035"/>
              <a:gd name="connsiteY24" fmla="*/ 100589 h 5838973"/>
              <a:gd name="connsiteX25" fmla="*/ 3416647 w 5918035"/>
              <a:gd name="connsiteY25" fmla="*/ 0 h 5838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918035" h="5838973">
                <a:moveTo>
                  <a:pt x="3230311" y="1288438"/>
                </a:moveTo>
                <a:cubicBezTo>
                  <a:pt x="2914024" y="1288438"/>
                  <a:pt x="2636075" y="1403439"/>
                  <a:pt x="2406048" y="1633442"/>
                </a:cubicBezTo>
                <a:cubicBezTo>
                  <a:pt x="2176021" y="1868236"/>
                  <a:pt x="2003501" y="2174906"/>
                  <a:pt x="1888487" y="2563035"/>
                </a:cubicBezTo>
                <a:cubicBezTo>
                  <a:pt x="1773474" y="2951164"/>
                  <a:pt x="1715967" y="3281792"/>
                  <a:pt x="1715967" y="3550129"/>
                </a:cubicBezTo>
                <a:cubicBezTo>
                  <a:pt x="1715967" y="3842423"/>
                  <a:pt x="1802227" y="4077217"/>
                  <a:pt x="1969955" y="4268886"/>
                </a:cubicBezTo>
                <a:cubicBezTo>
                  <a:pt x="2137683" y="4460555"/>
                  <a:pt x="2372502" y="4556389"/>
                  <a:pt x="2674413" y="4556389"/>
                </a:cubicBezTo>
                <a:cubicBezTo>
                  <a:pt x="3009868" y="4556389"/>
                  <a:pt x="3297402" y="4427013"/>
                  <a:pt x="3532221" y="4173052"/>
                </a:cubicBezTo>
                <a:cubicBezTo>
                  <a:pt x="3767040" y="3919091"/>
                  <a:pt x="3939560" y="3598046"/>
                  <a:pt x="4044989" y="3209917"/>
                </a:cubicBezTo>
                <a:cubicBezTo>
                  <a:pt x="4155211" y="2826579"/>
                  <a:pt x="4207925" y="2548660"/>
                  <a:pt x="4207925" y="2385741"/>
                </a:cubicBezTo>
                <a:cubicBezTo>
                  <a:pt x="4207925" y="2021571"/>
                  <a:pt x="4116873" y="1748443"/>
                  <a:pt x="3934768" y="1561566"/>
                </a:cubicBezTo>
                <a:cubicBezTo>
                  <a:pt x="3747871" y="1379481"/>
                  <a:pt x="3517845" y="1288438"/>
                  <a:pt x="3230311" y="1288438"/>
                </a:cubicBezTo>
                <a:close/>
                <a:moveTo>
                  <a:pt x="3416647" y="0"/>
                </a:moveTo>
                <a:cubicBezTo>
                  <a:pt x="4279195" y="0"/>
                  <a:pt x="4911730" y="229919"/>
                  <a:pt x="5314252" y="689756"/>
                </a:cubicBezTo>
                <a:cubicBezTo>
                  <a:pt x="5716774" y="1154383"/>
                  <a:pt x="5918035" y="1719599"/>
                  <a:pt x="5918035" y="2390195"/>
                </a:cubicBezTo>
                <a:cubicBezTo>
                  <a:pt x="5918035" y="2653643"/>
                  <a:pt x="5884492" y="2945831"/>
                  <a:pt x="5807821" y="3281129"/>
                </a:cubicBezTo>
                <a:cubicBezTo>
                  <a:pt x="5731150" y="3611637"/>
                  <a:pt x="5587392" y="3956515"/>
                  <a:pt x="5376547" y="4310973"/>
                </a:cubicBezTo>
                <a:cubicBezTo>
                  <a:pt x="5160910" y="4670221"/>
                  <a:pt x="4887770" y="4971989"/>
                  <a:pt x="4547543" y="5216277"/>
                </a:cubicBezTo>
                <a:cubicBezTo>
                  <a:pt x="4207316" y="5465356"/>
                  <a:pt x="3876672" y="5633005"/>
                  <a:pt x="3565197" y="5714434"/>
                </a:cubicBezTo>
                <a:cubicBezTo>
                  <a:pt x="3253721" y="5795864"/>
                  <a:pt x="2918286" y="5838973"/>
                  <a:pt x="2568475" y="5838973"/>
                </a:cubicBezTo>
                <a:cubicBezTo>
                  <a:pt x="1758639" y="5838973"/>
                  <a:pt x="1130896" y="5637795"/>
                  <a:pt x="680454" y="5225857"/>
                </a:cubicBezTo>
                <a:cubicBezTo>
                  <a:pt x="225221" y="4818710"/>
                  <a:pt x="0" y="4243913"/>
                  <a:pt x="0" y="3511048"/>
                </a:cubicBezTo>
                <a:cubicBezTo>
                  <a:pt x="0" y="3123060"/>
                  <a:pt x="57503" y="2749443"/>
                  <a:pt x="167718" y="2380615"/>
                </a:cubicBezTo>
                <a:cubicBezTo>
                  <a:pt x="277932" y="2016577"/>
                  <a:pt x="445650" y="1671700"/>
                  <a:pt x="670871" y="1345982"/>
                </a:cubicBezTo>
                <a:cubicBezTo>
                  <a:pt x="891299" y="1020264"/>
                  <a:pt x="1164439" y="747235"/>
                  <a:pt x="1490291" y="531687"/>
                </a:cubicBezTo>
                <a:cubicBezTo>
                  <a:pt x="1816142" y="311348"/>
                  <a:pt x="2132409" y="167649"/>
                  <a:pt x="2448677" y="100589"/>
                </a:cubicBezTo>
                <a:cubicBezTo>
                  <a:pt x="2764944" y="33530"/>
                  <a:pt x="3086004" y="0"/>
                  <a:pt x="3416647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853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62360" y="6333490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28882" y="578011"/>
            <a:ext cx="5553523" cy="5579541"/>
          </a:xfrm>
          <a:custGeom>
            <a:avLst/>
            <a:gdLst>
              <a:gd name="connsiteX0" fmla="*/ 286205 w 5553523"/>
              <a:gd name="connsiteY0" fmla="*/ 0 h 5579541"/>
              <a:gd name="connsiteX1" fmla="*/ 5553523 w 5553523"/>
              <a:gd name="connsiteY1" fmla="*/ 0 h 5579541"/>
              <a:gd name="connsiteX2" fmla="*/ 5264428 w 5553523"/>
              <a:gd name="connsiteY2" fmla="*/ 1373203 h 5579541"/>
              <a:gd name="connsiteX3" fmla="*/ 3457581 w 5553523"/>
              <a:gd name="connsiteY3" fmla="*/ 1373203 h 5579541"/>
              <a:gd name="connsiteX4" fmla="*/ 2549822 w 5553523"/>
              <a:gd name="connsiteY4" fmla="*/ 5579541 h 5579541"/>
              <a:gd name="connsiteX5" fmla="*/ 821031 w 5553523"/>
              <a:gd name="connsiteY5" fmla="*/ 5579541 h 5579541"/>
              <a:gd name="connsiteX6" fmla="*/ 1728791 w 5553523"/>
              <a:gd name="connsiteY6" fmla="*/ 1373203 h 5579541"/>
              <a:gd name="connsiteX7" fmla="*/ 0 w 5553523"/>
              <a:gd name="connsiteY7" fmla="*/ 1373203 h 557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53523" h="5579541">
                <a:moveTo>
                  <a:pt x="286205" y="0"/>
                </a:moveTo>
                <a:lnTo>
                  <a:pt x="5553523" y="0"/>
                </a:lnTo>
                <a:lnTo>
                  <a:pt x="5264428" y="1373203"/>
                </a:lnTo>
                <a:lnTo>
                  <a:pt x="3457581" y="1373203"/>
                </a:lnTo>
                <a:lnTo>
                  <a:pt x="2549822" y="5579541"/>
                </a:lnTo>
                <a:lnTo>
                  <a:pt x="821031" y="5579541"/>
                </a:lnTo>
                <a:lnTo>
                  <a:pt x="1728791" y="1373203"/>
                </a:lnTo>
                <a:lnTo>
                  <a:pt x="0" y="1373203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391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2397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3218175"/>
      </p:ext>
    </p:extLst>
  </p:cSld>
  <p:clrMapOvr>
    <a:masterClrMapping/>
  </p:clrMapOvr>
  <p:transition advClick="0" advTm="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5559-8725-7046-A660-11E8201E9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 </a:t>
            </a:r>
            <a:b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 cstate="hq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6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 ANALYSIS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217057-93C2-478B-A471-A0D4C1C44D39}"/>
              </a:ext>
            </a:extLst>
          </p:cNvPr>
          <p:cNvGrpSpPr/>
          <p:nvPr/>
        </p:nvGrpSpPr>
        <p:grpSpPr>
          <a:xfrm>
            <a:off x="1886887" y="3956522"/>
            <a:ext cx="4207381" cy="2329979"/>
            <a:chOff x="1886887" y="3956522"/>
            <a:chExt cx="4207381" cy="2329979"/>
          </a:xfrm>
        </p:grpSpPr>
        <p:sp>
          <p:nvSpPr>
            <p:cNvPr id="24" name="Rectangle 23"/>
            <p:cNvSpPr/>
            <p:nvPr/>
          </p:nvSpPr>
          <p:spPr>
            <a:xfrm>
              <a:off x="1886887" y="4125953"/>
              <a:ext cx="4207381" cy="2160548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83000">
                  <a:schemeClr val="accent3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900731" y="4285440"/>
              <a:ext cx="419353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Opportunity</a:t>
              </a:r>
              <a:endParaRPr lang="bg-BG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Isosceles Triangle 33"/>
            <p:cNvSpPr/>
            <p:nvPr/>
          </p:nvSpPr>
          <p:spPr>
            <a:xfrm rot="10800000" flipV="1">
              <a:off x="3834223" y="3956522"/>
              <a:ext cx="312711" cy="177071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346539" y="4645593"/>
              <a:ext cx="3276257" cy="10766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</a:t>
              </a:r>
              <a:r>
                <a:rPr lang="en-US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available, but the majority have suffered alteration in some form, or randomized words which don't look even slightly believable.</a:t>
              </a:r>
              <a:endPara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6EBFC22-FDBF-4C53-A457-09DBC0596020}"/>
              </a:ext>
            </a:extLst>
          </p:cNvPr>
          <p:cNvGrpSpPr/>
          <p:nvPr/>
        </p:nvGrpSpPr>
        <p:grpSpPr>
          <a:xfrm>
            <a:off x="5945391" y="4125953"/>
            <a:ext cx="4356260" cy="2160548"/>
            <a:chOff x="5945391" y="4125953"/>
            <a:chExt cx="4356260" cy="2160548"/>
          </a:xfrm>
        </p:grpSpPr>
        <p:sp>
          <p:nvSpPr>
            <p:cNvPr id="25" name="Rectangle 24"/>
            <p:cNvSpPr/>
            <p:nvPr/>
          </p:nvSpPr>
          <p:spPr>
            <a:xfrm>
              <a:off x="6094270" y="4125953"/>
              <a:ext cx="4207381" cy="2160548"/>
            </a:xfrm>
            <a:prstGeom prst="rect">
              <a:avLst/>
            </a:prstGeom>
            <a:gradFill>
              <a:gsLst>
                <a:gs pos="0">
                  <a:schemeClr val="accent4"/>
                </a:gs>
                <a:gs pos="83000">
                  <a:schemeClr val="accent3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Isosceles Triangle 25"/>
            <p:cNvSpPr/>
            <p:nvPr/>
          </p:nvSpPr>
          <p:spPr>
            <a:xfrm rot="5400000" flipV="1">
              <a:off x="5877571" y="5122278"/>
              <a:ext cx="312711" cy="17707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084665" y="4285440"/>
              <a:ext cx="421698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Threats</a:t>
              </a:r>
              <a:endParaRPr lang="bg-BG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404799" y="4704936"/>
              <a:ext cx="3492668" cy="10766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</a:t>
              </a:r>
              <a:r>
                <a:rPr lang="en-US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available, but the majority have suffered alteration in some form, or randomized words which don't look even slightly believable.</a:t>
              </a:r>
              <a:endPara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1AE3879-81ED-4883-8240-096D73511E6D}"/>
              </a:ext>
            </a:extLst>
          </p:cNvPr>
          <p:cNvGrpSpPr/>
          <p:nvPr/>
        </p:nvGrpSpPr>
        <p:grpSpPr>
          <a:xfrm>
            <a:off x="6084665" y="1965405"/>
            <a:ext cx="4216986" cy="2347657"/>
            <a:chOff x="6084665" y="1965405"/>
            <a:chExt cx="4216986" cy="234765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140D540-3154-4D74-8420-AAA5AFFD7F74}"/>
                </a:ext>
              </a:extLst>
            </p:cNvPr>
            <p:cNvGrpSpPr/>
            <p:nvPr/>
          </p:nvGrpSpPr>
          <p:grpSpPr>
            <a:xfrm>
              <a:off x="6094270" y="1965405"/>
              <a:ext cx="4207381" cy="2347657"/>
              <a:chOff x="6094270" y="1965405"/>
              <a:chExt cx="4207381" cy="2347657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6094270" y="1965405"/>
                <a:ext cx="4207381" cy="2160548"/>
              </a:xfrm>
              <a:prstGeom prst="rect">
                <a:avLst/>
              </a:prstGeom>
              <a:gradFill>
                <a:gsLst>
                  <a:gs pos="0">
                    <a:schemeClr val="accent1"/>
                  </a:gs>
                  <a:gs pos="83000">
                    <a:schemeClr val="accent2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g-BG" sz="20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Isosceles Triangle 27"/>
              <p:cNvSpPr/>
              <p:nvPr/>
            </p:nvSpPr>
            <p:spPr>
              <a:xfrm rot="10800000">
                <a:off x="8041605" y="4125435"/>
                <a:ext cx="312711" cy="187627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g-BG" sz="20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Rectangle 28"/>
            <p:cNvSpPr/>
            <p:nvPr/>
          </p:nvSpPr>
          <p:spPr>
            <a:xfrm>
              <a:off x="6084665" y="2112311"/>
              <a:ext cx="421698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Weaknesses</a:t>
              </a:r>
              <a:endParaRPr lang="bg-BG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488846" y="2544388"/>
              <a:ext cx="3408621" cy="10766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</a:t>
              </a:r>
              <a:r>
                <a:rPr lang="en-US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available, but the majority have suffered alteration in some form, or randomized words which don't look even slightly believable.</a:t>
              </a:r>
              <a:endPara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22F4300-27ED-4BEB-A8B8-71ADF53C897D}"/>
              </a:ext>
            </a:extLst>
          </p:cNvPr>
          <p:cNvGrpSpPr/>
          <p:nvPr/>
        </p:nvGrpSpPr>
        <p:grpSpPr>
          <a:xfrm>
            <a:off x="1886887" y="1965405"/>
            <a:ext cx="4379923" cy="2160548"/>
            <a:chOff x="1886887" y="1965405"/>
            <a:chExt cx="4379923" cy="2160548"/>
          </a:xfrm>
        </p:grpSpPr>
        <p:sp>
          <p:nvSpPr>
            <p:cNvPr id="33" name="Isosceles Triangle 32"/>
            <p:cNvSpPr/>
            <p:nvPr/>
          </p:nvSpPr>
          <p:spPr>
            <a:xfrm rot="16200000" flipV="1">
              <a:off x="6021919" y="2896285"/>
              <a:ext cx="312711" cy="177071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6C60928-0BF2-4C30-B40B-BD42585F8690}"/>
                </a:ext>
              </a:extLst>
            </p:cNvPr>
            <p:cNvGrpSpPr/>
            <p:nvPr/>
          </p:nvGrpSpPr>
          <p:grpSpPr>
            <a:xfrm>
              <a:off x="1886887" y="1965405"/>
              <a:ext cx="4207381" cy="2160548"/>
              <a:chOff x="1886887" y="1965405"/>
              <a:chExt cx="4207381" cy="216054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886887" y="1965405"/>
                <a:ext cx="4207381" cy="2160548"/>
              </a:xfrm>
              <a:prstGeom prst="rect">
                <a:avLst/>
              </a:prstGeom>
              <a:gradFill>
                <a:gsLst>
                  <a:gs pos="0">
                    <a:schemeClr val="accent6"/>
                  </a:gs>
                  <a:gs pos="83000">
                    <a:schemeClr val="accent5">
                      <a:lumMod val="100000"/>
                    </a:scheme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bg-BG" sz="20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1900730" y="2112311"/>
                <a:ext cx="416787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Strenghts</a:t>
                </a:r>
                <a:endParaRPr lang="bg-BG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2191968" y="2543055"/>
                <a:ext cx="3585401" cy="10766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1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There are many variations of passages of Lorem </a:t>
                </a:r>
                <a:r>
                  <a:rPr lang="en-US" sz="11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Ipsum</a:t>
                </a:r>
                <a:r>
                  <a:rPr lang="en-US" sz="11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available, but the majority have suffered alteration in some form, or randomized words which don't look even slightly believable.</a:t>
                </a:r>
                <a:endParaRPr lang="en-US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0922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ANALYSIS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196E76F-3493-42D4-B7A6-9C60496DF7B3}"/>
              </a:ext>
            </a:extLst>
          </p:cNvPr>
          <p:cNvGrpSpPr/>
          <p:nvPr/>
        </p:nvGrpSpPr>
        <p:grpSpPr>
          <a:xfrm>
            <a:off x="625348" y="1925956"/>
            <a:ext cx="1939511" cy="1939510"/>
            <a:chOff x="625348" y="1925956"/>
            <a:chExt cx="1939511" cy="1939510"/>
          </a:xfrm>
        </p:grpSpPr>
        <p:sp>
          <p:nvSpPr>
            <p:cNvPr id="6" name="Shape"/>
            <p:cNvSpPr/>
            <p:nvPr/>
          </p:nvSpPr>
          <p:spPr>
            <a:xfrm rot="10800000" flipH="1">
              <a:off x="625348" y="1925956"/>
              <a:ext cx="1939511" cy="1939510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Shape"/>
            <p:cNvSpPr/>
            <p:nvPr/>
          </p:nvSpPr>
          <p:spPr>
            <a:xfrm>
              <a:off x="859599" y="2150302"/>
              <a:ext cx="1466501" cy="1466499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325924" y="2413773"/>
              <a:ext cx="533849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endParaRPr lang="bg-BG" sz="5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BB4640C-ECD3-46E0-8DA3-ED2A649814FF}"/>
              </a:ext>
            </a:extLst>
          </p:cNvPr>
          <p:cNvGrpSpPr/>
          <p:nvPr/>
        </p:nvGrpSpPr>
        <p:grpSpPr>
          <a:xfrm>
            <a:off x="2733467" y="1925955"/>
            <a:ext cx="1939511" cy="1939510"/>
            <a:chOff x="2733467" y="1925955"/>
            <a:chExt cx="1939511" cy="1939510"/>
          </a:xfrm>
        </p:grpSpPr>
        <p:sp>
          <p:nvSpPr>
            <p:cNvPr id="5" name="Shape"/>
            <p:cNvSpPr/>
            <p:nvPr/>
          </p:nvSpPr>
          <p:spPr>
            <a:xfrm rot="10800000">
              <a:off x="2733467" y="1925955"/>
              <a:ext cx="1939511" cy="1939510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Shape"/>
            <p:cNvSpPr/>
            <p:nvPr/>
          </p:nvSpPr>
          <p:spPr>
            <a:xfrm>
              <a:off x="2979382" y="2150302"/>
              <a:ext cx="1466501" cy="1466499"/>
            </a:xfrm>
            <a:prstGeom prst="ellipse">
              <a:avLst/>
            </a:prstGeom>
            <a:solidFill>
              <a:schemeClr val="accent2"/>
            </a:solidFill>
            <a:ln w="635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436297" y="2413773"/>
              <a:ext cx="533849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</a:t>
              </a:r>
              <a:endParaRPr lang="bg-BG" sz="5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F572EE9-6595-4CA5-B1E1-FCB3E6D113CC}"/>
              </a:ext>
            </a:extLst>
          </p:cNvPr>
          <p:cNvGrpSpPr/>
          <p:nvPr/>
        </p:nvGrpSpPr>
        <p:grpSpPr>
          <a:xfrm>
            <a:off x="625348" y="4007265"/>
            <a:ext cx="1939511" cy="1939510"/>
            <a:chOff x="625348" y="4007265"/>
            <a:chExt cx="1939511" cy="1939510"/>
          </a:xfrm>
        </p:grpSpPr>
        <p:sp>
          <p:nvSpPr>
            <p:cNvPr id="3" name="Shape"/>
            <p:cNvSpPr/>
            <p:nvPr/>
          </p:nvSpPr>
          <p:spPr>
            <a:xfrm>
              <a:off x="625348" y="4007265"/>
              <a:ext cx="1939511" cy="1939510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Shape"/>
            <p:cNvSpPr/>
            <p:nvPr/>
          </p:nvSpPr>
          <p:spPr>
            <a:xfrm>
              <a:off x="859599" y="4253306"/>
              <a:ext cx="1466501" cy="1466499"/>
            </a:xfrm>
            <a:prstGeom prst="ellipse">
              <a:avLst/>
            </a:prstGeom>
            <a:solidFill>
              <a:schemeClr val="accent4"/>
            </a:solidFill>
            <a:ln w="635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325924" y="4518798"/>
              <a:ext cx="533849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endParaRPr lang="bg-BG" sz="54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57D8F7F-1ECB-4BB9-B03E-70DA5BADBD1C}"/>
              </a:ext>
            </a:extLst>
          </p:cNvPr>
          <p:cNvGrpSpPr/>
          <p:nvPr/>
        </p:nvGrpSpPr>
        <p:grpSpPr>
          <a:xfrm>
            <a:off x="2733467" y="4007264"/>
            <a:ext cx="1939511" cy="1939510"/>
            <a:chOff x="2733467" y="4007264"/>
            <a:chExt cx="1939511" cy="1939510"/>
          </a:xfrm>
        </p:grpSpPr>
        <p:sp>
          <p:nvSpPr>
            <p:cNvPr id="4" name="Shape"/>
            <p:cNvSpPr/>
            <p:nvPr/>
          </p:nvSpPr>
          <p:spPr>
            <a:xfrm flipH="1">
              <a:off x="2733467" y="4007264"/>
              <a:ext cx="1939511" cy="1939510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Shape"/>
            <p:cNvSpPr/>
            <p:nvPr/>
          </p:nvSpPr>
          <p:spPr>
            <a:xfrm>
              <a:off x="2979382" y="4253306"/>
              <a:ext cx="1466501" cy="1466499"/>
            </a:xfrm>
            <a:prstGeom prst="ellipse">
              <a:avLst/>
            </a:prstGeom>
            <a:solidFill>
              <a:schemeClr val="accent3"/>
            </a:solidFill>
            <a:ln w="635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436297" y="4518798"/>
              <a:ext cx="533849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endParaRPr lang="bg-BG" sz="54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3250019-83AD-47D8-B20F-9E4339DA149C}"/>
              </a:ext>
            </a:extLst>
          </p:cNvPr>
          <p:cNvGrpSpPr/>
          <p:nvPr/>
        </p:nvGrpSpPr>
        <p:grpSpPr>
          <a:xfrm>
            <a:off x="5159049" y="2337573"/>
            <a:ext cx="2822901" cy="1204407"/>
            <a:chOff x="5159049" y="2337573"/>
            <a:chExt cx="2822901" cy="1204407"/>
          </a:xfrm>
        </p:grpSpPr>
        <p:sp>
          <p:nvSpPr>
            <p:cNvPr id="11" name="Rectangle 10"/>
            <p:cNvSpPr/>
            <p:nvPr/>
          </p:nvSpPr>
          <p:spPr>
            <a:xfrm>
              <a:off x="5390701" y="2337573"/>
              <a:ext cx="259124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Strenghts</a:t>
              </a:r>
              <a:endParaRPr lang="bg-BG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390702" y="2641734"/>
              <a:ext cx="2591248" cy="9002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Ipsum available, but the majority have suffered alteration in some form, or randomized words which don't look even slightly believable.</a:t>
              </a:r>
              <a:endParaRPr lang="en-US" sz="105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Point"/>
            <p:cNvSpPr/>
            <p:nvPr/>
          </p:nvSpPr>
          <p:spPr>
            <a:xfrm>
              <a:off x="5159049" y="2564321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4A2C719-6979-4B89-866E-4520504660FA}"/>
              </a:ext>
            </a:extLst>
          </p:cNvPr>
          <p:cNvGrpSpPr/>
          <p:nvPr/>
        </p:nvGrpSpPr>
        <p:grpSpPr>
          <a:xfrm>
            <a:off x="5159049" y="4090728"/>
            <a:ext cx="2822901" cy="1365990"/>
            <a:chOff x="5159049" y="4090728"/>
            <a:chExt cx="2822901" cy="1365990"/>
          </a:xfrm>
        </p:grpSpPr>
        <p:sp>
          <p:nvSpPr>
            <p:cNvPr id="22" name="Rectangle 21"/>
            <p:cNvSpPr/>
            <p:nvPr/>
          </p:nvSpPr>
          <p:spPr>
            <a:xfrm>
              <a:off x="5390701" y="4090728"/>
              <a:ext cx="259124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Opportunity</a:t>
              </a:r>
              <a:endParaRPr lang="bg-BG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390701" y="4394889"/>
              <a:ext cx="2431866" cy="10618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Ipsum available, but the majority have suffered alteration in some form, or randomized words which don't look even slightly believable.</a:t>
              </a:r>
              <a:endParaRPr lang="en-US" sz="105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Point"/>
            <p:cNvSpPr/>
            <p:nvPr/>
          </p:nvSpPr>
          <p:spPr>
            <a:xfrm>
              <a:off x="5159049" y="4317476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698C2EA-63EB-4ABB-98E2-DBA1BF0EBF21}"/>
              </a:ext>
            </a:extLst>
          </p:cNvPr>
          <p:cNvGrpSpPr/>
          <p:nvPr/>
        </p:nvGrpSpPr>
        <p:grpSpPr>
          <a:xfrm>
            <a:off x="8368974" y="2337573"/>
            <a:ext cx="2822901" cy="1365990"/>
            <a:chOff x="8368974" y="2337573"/>
            <a:chExt cx="2822901" cy="1365990"/>
          </a:xfrm>
        </p:grpSpPr>
        <p:sp>
          <p:nvSpPr>
            <p:cNvPr id="25" name="Rectangle 24"/>
            <p:cNvSpPr/>
            <p:nvPr/>
          </p:nvSpPr>
          <p:spPr>
            <a:xfrm>
              <a:off x="8600626" y="2337573"/>
              <a:ext cx="259124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Weakness</a:t>
              </a:r>
              <a:endParaRPr lang="bg-BG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8600626" y="2641734"/>
              <a:ext cx="2431866" cy="10618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Ipsum available, but the majority have suffered alteration in some form, or randomized words which don't look even slightly believable.</a:t>
              </a:r>
              <a:endParaRPr lang="en-US" sz="105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Point"/>
            <p:cNvSpPr/>
            <p:nvPr/>
          </p:nvSpPr>
          <p:spPr>
            <a:xfrm>
              <a:off x="8368974" y="2564321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3B47C15-D886-4A71-A9AD-F80770FF6BBC}"/>
              </a:ext>
            </a:extLst>
          </p:cNvPr>
          <p:cNvGrpSpPr/>
          <p:nvPr/>
        </p:nvGrpSpPr>
        <p:grpSpPr>
          <a:xfrm>
            <a:off x="8368974" y="4090728"/>
            <a:ext cx="2822901" cy="1365990"/>
            <a:chOff x="8368974" y="4090728"/>
            <a:chExt cx="2822901" cy="1365990"/>
          </a:xfrm>
        </p:grpSpPr>
        <p:sp>
          <p:nvSpPr>
            <p:cNvPr id="28" name="Rectangle 27"/>
            <p:cNvSpPr/>
            <p:nvPr/>
          </p:nvSpPr>
          <p:spPr>
            <a:xfrm>
              <a:off x="8600626" y="4090728"/>
              <a:ext cx="259124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Threats</a:t>
              </a:r>
              <a:endParaRPr lang="bg-BG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8600626" y="4394889"/>
              <a:ext cx="2431866" cy="10618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Ipsum available, but the majority have suffered alteration in some form, or randomized words which don't look even slightly believable.</a:t>
              </a:r>
              <a:endParaRPr lang="en-US" sz="105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Point"/>
            <p:cNvSpPr/>
            <p:nvPr/>
          </p:nvSpPr>
          <p:spPr>
            <a:xfrm>
              <a:off x="8368974" y="4317476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05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05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ANALYSIS</a:t>
            </a: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3733800" y="1496443"/>
            <a:ext cx="4719638" cy="4716463"/>
          </a:xfrm>
          <a:prstGeom prst="ellipse">
            <a:avLst/>
          </a:prstGeom>
          <a:noFill/>
          <a:ln w="88900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F631A6C-C96E-4F09-9A92-D968E1988601}"/>
              </a:ext>
            </a:extLst>
          </p:cNvPr>
          <p:cNvGrpSpPr/>
          <p:nvPr/>
        </p:nvGrpSpPr>
        <p:grpSpPr>
          <a:xfrm>
            <a:off x="3619957" y="3876106"/>
            <a:ext cx="2591249" cy="2308225"/>
            <a:chOff x="3619957" y="3876106"/>
            <a:chExt cx="2591249" cy="2308225"/>
          </a:xfrm>
        </p:grpSpPr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3760675" y="3876106"/>
              <a:ext cx="2309813" cy="2308225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2700000" scaled="1"/>
            </a:gradFill>
            <a:ln w="2540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619957" y="5306728"/>
              <a:ext cx="259124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Opportunity</a:t>
              </a:r>
              <a:endParaRPr lang="bg-BG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238"/>
            <p:cNvSpPr>
              <a:spLocks noEditPoints="1"/>
            </p:cNvSpPr>
            <p:nvPr/>
          </p:nvSpPr>
          <p:spPr bwMode="auto">
            <a:xfrm>
              <a:off x="4439599" y="4533183"/>
              <a:ext cx="864879" cy="633216"/>
            </a:xfrm>
            <a:custGeom>
              <a:avLst/>
              <a:gdLst>
                <a:gd name="T0" fmla="*/ 60 w 71"/>
                <a:gd name="T1" fmla="*/ 1 h 50"/>
                <a:gd name="T2" fmla="*/ 53 w 71"/>
                <a:gd name="T3" fmla="*/ 4 h 50"/>
                <a:gd name="T4" fmla="*/ 40 w 71"/>
                <a:gd name="T5" fmla="*/ 1 h 50"/>
                <a:gd name="T6" fmla="*/ 29 w 71"/>
                <a:gd name="T7" fmla="*/ 2 h 50"/>
                <a:gd name="T8" fmla="*/ 22 w 71"/>
                <a:gd name="T9" fmla="*/ 4 h 50"/>
                <a:gd name="T10" fmla="*/ 11 w 71"/>
                <a:gd name="T11" fmla="*/ 2 h 50"/>
                <a:gd name="T12" fmla="*/ 0 w 71"/>
                <a:gd name="T13" fmla="*/ 21 h 50"/>
                <a:gd name="T14" fmla="*/ 6 w 71"/>
                <a:gd name="T15" fmla="*/ 25 h 50"/>
                <a:gd name="T16" fmla="*/ 12 w 71"/>
                <a:gd name="T17" fmla="*/ 32 h 50"/>
                <a:gd name="T18" fmla="*/ 16 w 71"/>
                <a:gd name="T19" fmla="*/ 37 h 50"/>
                <a:gd name="T20" fmla="*/ 17 w 71"/>
                <a:gd name="T21" fmla="*/ 42 h 50"/>
                <a:gd name="T22" fmla="*/ 21 w 71"/>
                <a:gd name="T23" fmla="*/ 43 h 50"/>
                <a:gd name="T24" fmla="*/ 22 w 71"/>
                <a:gd name="T25" fmla="*/ 46 h 50"/>
                <a:gd name="T26" fmla="*/ 27 w 71"/>
                <a:gd name="T27" fmla="*/ 46 h 50"/>
                <a:gd name="T28" fmla="*/ 31 w 71"/>
                <a:gd name="T29" fmla="*/ 50 h 50"/>
                <a:gd name="T30" fmla="*/ 36 w 71"/>
                <a:gd name="T31" fmla="*/ 46 h 50"/>
                <a:gd name="T32" fmla="*/ 40 w 71"/>
                <a:gd name="T33" fmla="*/ 49 h 50"/>
                <a:gd name="T34" fmla="*/ 44 w 71"/>
                <a:gd name="T35" fmla="*/ 45 h 50"/>
                <a:gd name="T36" fmla="*/ 49 w 71"/>
                <a:gd name="T37" fmla="*/ 45 h 50"/>
                <a:gd name="T38" fmla="*/ 52 w 71"/>
                <a:gd name="T39" fmla="*/ 42 h 50"/>
                <a:gd name="T40" fmla="*/ 55 w 71"/>
                <a:gd name="T41" fmla="*/ 36 h 50"/>
                <a:gd name="T42" fmla="*/ 59 w 71"/>
                <a:gd name="T43" fmla="*/ 30 h 50"/>
                <a:gd name="T44" fmla="*/ 66 w 71"/>
                <a:gd name="T45" fmla="*/ 24 h 50"/>
                <a:gd name="T46" fmla="*/ 71 w 71"/>
                <a:gd name="T47" fmla="*/ 21 h 50"/>
                <a:gd name="T48" fmla="*/ 17 w 71"/>
                <a:gd name="T49" fmla="*/ 35 h 50"/>
                <a:gd name="T50" fmla="*/ 15 w 71"/>
                <a:gd name="T51" fmla="*/ 35 h 50"/>
                <a:gd name="T52" fmla="*/ 14 w 71"/>
                <a:gd name="T53" fmla="*/ 33 h 50"/>
                <a:gd name="T54" fmla="*/ 23 w 71"/>
                <a:gd name="T55" fmla="*/ 23 h 50"/>
                <a:gd name="T56" fmla="*/ 26 w 71"/>
                <a:gd name="T57" fmla="*/ 23 h 50"/>
                <a:gd name="T58" fmla="*/ 26 w 71"/>
                <a:gd name="T59" fmla="*/ 26 h 50"/>
                <a:gd name="T60" fmla="*/ 17 w 71"/>
                <a:gd name="T61" fmla="*/ 35 h 50"/>
                <a:gd name="T62" fmla="*/ 18 w 71"/>
                <a:gd name="T63" fmla="*/ 40 h 50"/>
                <a:gd name="T64" fmla="*/ 18 w 71"/>
                <a:gd name="T65" fmla="*/ 37 h 50"/>
                <a:gd name="T66" fmla="*/ 27 w 71"/>
                <a:gd name="T67" fmla="*/ 29 h 50"/>
                <a:gd name="T68" fmla="*/ 30 w 71"/>
                <a:gd name="T69" fmla="*/ 29 h 50"/>
                <a:gd name="T70" fmla="*/ 23 w 71"/>
                <a:gd name="T71" fmla="*/ 38 h 50"/>
                <a:gd name="T72" fmla="*/ 26 w 71"/>
                <a:gd name="T73" fmla="*/ 44 h 50"/>
                <a:gd name="T74" fmla="*/ 23 w 71"/>
                <a:gd name="T75" fmla="*/ 43 h 50"/>
                <a:gd name="T76" fmla="*/ 28 w 71"/>
                <a:gd name="T77" fmla="*/ 37 h 50"/>
                <a:gd name="T78" fmla="*/ 33 w 71"/>
                <a:gd name="T79" fmla="*/ 32 h 50"/>
                <a:gd name="T80" fmla="*/ 35 w 71"/>
                <a:gd name="T81" fmla="*/ 34 h 50"/>
                <a:gd name="T82" fmla="*/ 30 w 71"/>
                <a:gd name="T83" fmla="*/ 40 h 50"/>
                <a:gd name="T84" fmla="*/ 41 w 71"/>
                <a:gd name="T85" fmla="*/ 39 h 50"/>
                <a:gd name="T86" fmla="*/ 33 w 71"/>
                <a:gd name="T87" fmla="*/ 47 h 50"/>
                <a:gd name="T88" fmla="*/ 29 w 71"/>
                <a:gd name="T89" fmla="*/ 46 h 50"/>
                <a:gd name="T90" fmla="*/ 32 w 71"/>
                <a:gd name="T91" fmla="*/ 42 h 50"/>
                <a:gd name="T92" fmla="*/ 40 w 71"/>
                <a:gd name="T93" fmla="*/ 35 h 50"/>
                <a:gd name="T94" fmla="*/ 42 w 71"/>
                <a:gd name="T95" fmla="*/ 37 h 50"/>
                <a:gd name="T96" fmla="*/ 65 w 71"/>
                <a:gd name="T97" fmla="*/ 21 h 50"/>
                <a:gd name="T98" fmla="*/ 57 w 71"/>
                <a:gd name="T99" fmla="*/ 28 h 50"/>
                <a:gd name="T100" fmla="*/ 47 w 71"/>
                <a:gd name="T101" fmla="*/ 19 h 50"/>
                <a:gd name="T102" fmla="*/ 42 w 71"/>
                <a:gd name="T103" fmla="*/ 15 h 50"/>
                <a:gd name="T104" fmla="*/ 41 w 71"/>
                <a:gd name="T105" fmla="*/ 13 h 50"/>
                <a:gd name="T106" fmla="*/ 39 w 71"/>
                <a:gd name="T107" fmla="*/ 14 h 50"/>
                <a:gd name="T108" fmla="*/ 31 w 71"/>
                <a:gd name="T109" fmla="*/ 19 h 50"/>
                <a:gd name="T110" fmla="*/ 26 w 71"/>
                <a:gd name="T111" fmla="*/ 16 h 50"/>
                <a:gd name="T112" fmla="*/ 27 w 71"/>
                <a:gd name="T113" fmla="*/ 15 h 50"/>
                <a:gd name="T114" fmla="*/ 41 w 71"/>
                <a:gd name="T115" fmla="*/ 4 h 50"/>
                <a:gd name="T116" fmla="*/ 53 w 71"/>
                <a:gd name="T117" fmla="*/ 7 h 50"/>
                <a:gd name="T118" fmla="*/ 67 w 71"/>
                <a:gd name="T119" fmla="*/ 2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1" h="50">
                  <a:moveTo>
                    <a:pt x="62" y="0"/>
                  </a:moveTo>
                  <a:cubicBezTo>
                    <a:pt x="60" y="1"/>
                    <a:pt x="60" y="1"/>
                    <a:pt x="60" y="1"/>
                  </a:cubicBezTo>
                  <a:cubicBezTo>
                    <a:pt x="59" y="2"/>
                    <a:pt x="56" y="4"/>
                    <a:pt x="53" y="4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2" y="4"/>
                    <a:pt x="49" y="3"/>
                    <a:pt x="46" y="2"/>
                  </a:cubicBezTo>
                  <a:cubicBezTo>
                    <a:pt x="42" y="1"/>
                    <a:pt x="41" y="1"/>
                    <a:pt x="40" y="1"/>
                  </a:cubicBezTo>
                  <a:cubicBezTo>
                    <a:pt x="40" y="1"/>
                    <a:pt x="38" y="2"/>
                    <a:pt x="36" y="4"/>
                  </a:cubicBezTo>
                  <a:cubicBezTo>
                    <a:pt x="34" y="3"/>
                    <a:pt x="31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6" y="2"/>
                    <a:pt x="24" y="3"/>
                    <a:pt x="22" y="4"/>
                  </a:cubicBezTo>
                  <a:cubicBezTo>
                    <a:pt x="20" y="4"/>
                    <a:pt x="19" y="5"/>
                    <a:pt x="18" y="5"/>
                  </a:cubicBezTo>
                  <a:cubicBezTo>
                    <a:pt x="17" y="5"/>
                    <a:pt x="14" y="3"/>
                    <a:pt x="11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2" y="22"/>
                    <a:pt x="5" y="24"/>
                    <a:pt x="6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8" y="27"/>
                    <a:pt x="10" y="29"/>
                    <a:pt x="12" y="32"/>
                  </a:cubicBezTo>
                  <a:cubicBezTo>
                    <a:pt x="12" y="33"/>
                    <a:pt x="12" y="35"/>
                    <a:pt x="13" y="36"/>
                  </a:cubicBezTo>
                  <a:cubicBezTo>
                    <a:pt x="14" y="37"/>
                    <a:pt x="15" y="37"/>
                    <a:pt x="16" y="37"/>
                  </a:cubicBezTo>
                  <a:cubicBezTo>
                    <a:pt x="16" y="38"/>
                    <a:pt x="16" y="38"/>
                    <a:pt x="16" y="39"/>
                  </a:cubicBezTo>
                  <a:cubicBezTo>
                    <a:pt x="16" y="40"/>
                    <a:pt x="16" y="41"/>
                    <a:pt x="17" y="42"/>
                  </a:cubicBezTo>
                  <a:cubicBezTo>
                    <a:pt x="18" y="42"/>
                    <a:pt x="19" y="43"/>
                    <a:pt x="20" y="43"/>
                  </a:cubicBezTo>
                  <a:cubicBezTo>
                    <a:pt x="20" y="43"/>
                    <a:pt x="20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4"/>
                    <a:pt x="21" y="45"/>
                    <a:pt x="22" y="46"/>
                  </a:cubicBezTo>
                  <a:cubicBezTo>
                    <a:pt x="23" y="47"/>
                    <a:pt x="24" y="47"/>
                    <a:pt x="25" y="47"/>
                  </a:cubicBezTo>
                  <a:cubicBezTo>
                    <a:pt x="26" y="47"/>
                    <a:pt x="27" y="47"/>
                    <a:pt x="27" y="46"/>
                  </a:cubicBezTo>
                  <a:cubicBezTo>
                    <a:pt x="27" y="47"/>
                    <a:pt x="28" y="48"/>
                    <a:pt x="28" y="49"/>
                  </a:cubicBezTo>
                  <a:cubicBezTo>
                    <a:pt x="29" y="49"/>
                    <a:pt x="30" y="50"/>
                    <a:pt x="31" y="50"/>
                  </a:cubicBezTo>
                  <a:cubicBezTo>
                    <a:pt x="32" y="50"/>
                    <a:pt x="33" y="49"/>
                    <a:pt x="34" y="49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8" y="48"/>
                    <a:pt x="39" y="49"/>
                    <a:pt x="40" y="49"/>
                  </a:cubicBezTo>
                  <a:cubicBezTo>
                    <a:pt x="41" y="49"/>
                    <a:pt x="42" y="48"/>
                    <a:pt x="43" y="48"/>
                  </a:cubicBezTo>
                  <a:cubicBezTo>
                    <a:pt x="44" y="47"/>
                    <a:pt x="44" y="46"/>
                    <a:pt x="44" y="45"/>
                  </a:cubicBezTo>
                  <a:cubicBezTo>
                    <a:pt x="45" y="46"/>
                    <a:pt x="46" y="46"/>
                    <a:pt x="46" y="46"/>
                  </a:cubicBezTo>
                  <a:cubicBezTo>
                    <a:pt x="48" y="46"/>
                    <a:pt x="49" y="46"/>
                    <a:pt x="49" y="45"/>
                  </a:cubicBezTo>
                  <a:cubicBezTo>
                    <a:pt x="50" y="44"/>
                    <a:pt x="51" y="43"/>
                    <a:pt x="50" y="42"/>
                  </a:cubicBezTo>
                  <a:cubicBezTo>
                    <a:pt x="51" y="42"/>
                    <a:pt x="51" y="42"/>
                    <a:pt x="52" y="42"/>
                  </a:cubicBezTo>
                  <a:cubicBezTo>
                    <a:pt x="53" y="42"/>
                    <a:pt x="54" y="42"/>
                    <a:pt x="55" y="41"/>
                  </a:cubicBezTo>
                  <a:cubicBezTo>
                    <a:pt x="56" y="40"/>
                    <a:pt x="56" y="38"/>
                    <a:pt x="55" y="36"/>
                  </a:cubicBezTo>
                  <a:cubicBezTo>
                    <a:pt x="56" y="36"/>
                    <a:pt x="57" y="36"/>
                    <a:pt x="58" y="35"/>
                  </a:cubicBezTo>
                  <a:cubicBezTo>
                    <a:pt x="59" y="34"/>
                    <a:pt x="60" y="32"/>
                    <a:pt x="59" y="30"/>
                  </a:cubicBezTo>
                  <a:cubicBezTo>
                    <a:pt x="60" y="29"/>
                    <a:pt x="61" y="28"/>
                    <a:pt x="62" y="28"/>
                  </a:cubicBezTo>
                  <a:cubicBezTo>
                    <a:pt x="63" y="26"/>
                    <a:pt x="65" y="24"/>
                    <a:pt x="66" y="24"/>
                  </a:cubicBezTo>
                  <a:cubicBezTo>
                    <a:pt x="67" y="23"/>
                    <a:pt x="69" y="22"/>
                    <a:pt x="70" y="22"/>
                  </a:cubicBezTo>
                  <a:cubicBezTo>
                    <a:pt x="71" y="21"/>
                    <a:pt x="71" y="21"/>
                    <a:pt x="71" y="21"/>
                  </a:cubicBezTo>
                  <a:lnTo>
                    <a:pt x="62" y="0"/>
                  </a:lnTo>
                  <a:close/>
                  <a:moveTo>
                    <a:pt x="17" y="35"/>
                  </a:move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5" y="35"/>
                    <a:pt x="15" y="35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2"/>
                    <a:pt x="15" y="32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4" y="23"/>
                    <a:pt x="24" y="23"/>
                  </a:cubicBezTo>
                  <a:cubicBezTo>
                    <a:pt x="25" y="23"/>
                    <a:pt x="26" y="23"/>
                    <a:pt x="26" y="23"/>
                  </a:cubicBezTo>
                  <a:cubicBezTo>
                    <a:pt x="26" y="24"/>
                    <a:pt x="26" y="24"/>
                    <a:pt x="26" y="25"/>
                  </a:cubicBezTo>
                  <a:cubicBezTo>
                    <a:pt x="26" y="25"/>
                    <a:pt x="26" y="26"/>
                    <a:pt x="26" y="26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7" y="35"/>
                    <a:pt x="17" y="35"/>
                    <a:pt x="17" y="35"/>
                  </a:cubicBezTo>
                  <a:close/>
                  <a:moveTo>
                    <a:pt x="21" y="40"/>
                  </a:moveTo>
                  <a:cubicBezTo>
                    <a:pt x="20" y="41"/>
                    <a:pt x="19" y="41"/>
                    <a:pt x="18" y="40"/>
                  </a:cubicBezTo>
                  <a:cubicBezTo>
                    <a:pt x="18" y="40"/>
                    <a:pt x="18" y="39"/>
                    <a:pt x="18" y="39"/>
                  </a:cubicBezTo>
                  <a:cubicBezTo>
                    <a:pt x="18" y="38"/>
                    <a:pt x="18" y="38"/>
                    <a:pt x="18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8" y="28"/>
                    <a:pt x="28" y="28"/>
                  </a:cubicBezTo>
                  <a:cubicBezTo>
                    <a:pt x="29" y="28"/>
                    <a:pt x="29" y="29"/>
                    <a:pt x="30" y="29"/>
                  </a:cubicBezTo>
                  <a:cubicBezTo>
                    <a:pt x="30" y="30"/>
                    <a:pt x="30" y="31"/>
                    <a:pt x="30" y="32"/>
                  </a:cubicBezTo>
                  <a:cubicBezTo>
                    <a:pt x="23" y="38"/>
                    <a:pt x="23" y="38"/>
                    <a:pt x="23" y="38"/>
                  </a:cubicBezTo>
                  <a:lnTo>
                    <a:pt x="21" y="40"/>
                  </a:lnTo>
                  <a:close/>
                  <a:moveTo>
                    <a:pt x="26" y="44"/>
                  </a:moveTo>
                  <a:cubicBezTo>
                    <a:pt x="26" y="45"/>
                    <a:pt x="24" y="45"/>
                    <a:pt x="23" y="44"/>
                  </a:cubicBezTo>
                  <a:cubicBezTo>
                    <a:pt x="23" y="44"/>
                    <a:pt x="23" y="43"/>
                    <a:pt x="23" y="43"/>
                  </a:cubicBezTo>
                  <a:cubicBezTo>
                    <a:pt x="23" y="42"/>
                    <a:pt x="23" y="42"/>
                    <a:pt x="23" y="41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3"/>
                    <a:pt x="33" y="32"/>
                    <a:pt x="33" y="32"/>
                  </a:cubicBezTo>
                  <a:cubicBezTo>
                    <a:pt x="34" y="32"/>
                    <a:pt x="34" y="33"/>
                    <a:pt x="35" y="33"/>
                  </a:cubicBezTo>
                  <a:cubicBezTo>
                    <a:pt x="35" y="33"/>
                    <a:pt x="35" y="34"/>
                    <a:pt x="35" y="34"/>
                  </a:cubicBezTo>
                  <a:cubicBezTo>
                    <a:pt x="35" y="35"/>
                    <a:pt x="35" y="36"/>
                    <a:pt x="35" y="36"/>
                  </a:cubicBezTo>
                  <a:cubicBezTo>
                    <a:pt x="30" y="40"/>
                    <a:pt x="30" y="40"/>
                    <a:pt x="30" y="40"/>
                  </a:cubicBezTo>
                  <a:lnTo>
                    <a:pt x="26" y="44"/>
                  </a:lnTo>
                  <a:close/>
                  <a:moveTo>
                    <a:pt x="41" y="39"/>
                  </a:moveTo>
                  <a:cubicBezTo>
                    <a:pt x="35" y="45"/>
                    <a:pt x="35" y="45"/>
                    <a:pt x="35" y="45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2" y="48"/>
                    <a:pt x="31" y="48"/>
                    <a:pt x="30" y="47"/>
                  </a:cubicBezTo>
                  <a:cubicBezTo>
                    <a:pt x="29" y="47"/>
                    <a:pt x="29" y="46"/>
                    <a:pt x="29" y="46"/>
                  </a:cubicBezTo>
                  <a:cubicBezTo>
                    <a:pt x="29" y="45"/>
                    <a:pt x="29" y="45"/>
                    <a:pt x="30" y="44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9" y="35"/>
                    <a:pt x="39" y="35"/>
                    <a:pt x="40" y="35"/>
                  </a:cubicBezTo>
                  <a:cubicBezTo>
                    <a:pt x="40" y="35"/>
                    <a:pt x="41" y="35"/>
                    <a:pt x="41" y="36"/>
                  </a:cubicBezTo>
                  <a:cubicBezTo>
                    <a:pt x="41" y="36"/>
                    <a:pt x="42" y="37"/>
                    <a:pt x="42" y="37"/>
                  </a:cubicBezTo>
                  <a:cubicBezTo>
                    <a:pt x="42" y="38"/>
                    <a:pt x="41" y="38"/>
                    <a:pt x="41" y="39"/>
                  </a:cubicBezTo>
                  <a:close/>
                  <a:moveTo>
                    <a:pt x="65" y="21"/>
                  </a:moveTo>
                  <a:cubicBezTo>
                    <a:pt x="63" y="22"/>
                    <a:pt x="61" y="24"/>
                    <a:pt x="60" y="26"/>
                  </a:cubicBezTo>
                  <a:cubicBezTo>
                    <a:pt x="59" y="26"/>
                    <a:pt x="58" y="27"/>
                    <a:pt x="57" y="28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49" y="20"/>
                    <a:pt x="48" y="19"/>
                    <a:pt x="47" y="19"/>
                  </a:cubicBezTo>
                  <a:cubicBezTo>
                    <a:pt x="47" y="19"/>
                    <a:pt x="46" y="19"/>
                    <a:pt x="44" y="18"/>
                  </a:cubicBezTo>
                  <a:cubicBezTo>
                    <a:pt x="42" y="16"/>
                    <a:pt x="42" y="15"/>
                    <a:pt x="42" y="15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7" y="15"/>
                    <a:pt x="35" y="17"/>
                    <a:pt x="34" y="18"/>
                  </a:cubicBezTo>
                  <a:cubicBezTo>
                    <a:pt x="33" y="18"/>
                    <a:pt x="32" y="19"/>
                    <a:pt x="31" y="19"/>
                  </a:cubicBezTo>
                  <a:cubicBezTo>
                    <a:pt x="30" y="19"/>
                    <a:pt x="29" y="19"/>
                    <a:pt x="28" y="18"/>
                  </a:cubicBezTo>
                  <a:cubicBezTo>
                    <a:pt x="27" y="18"/>
                    <a:pt x="27" y="17"/>
                    <a:pt x="26" y="16"/>
                  </a:cubicBezTo>
                  <a:cubicBezTo>
                    <a:pt x="26" y="16"/>
                    <a:pt x="27" y="15"/>
                    <a:pt x="27" y="15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9" y="13"/>
                    <a:pt x="33" y="10"/>
                    <a:pt x="37" y="7"/>
                  </a:cubicBezTo>
                  <a:cubicBezTo>
                    <a:pt x="38" y="5"/>
                    <a:pt x="40" y="4"/>
                    <a:pt x="41" y="4"/>
                  </a:cubicBezTo>
                  <a:cubicBezTo>
                    <a:pt x="41" y="4"/>
                    <a:pt x="44" y="5"/>
                    <a:pt x="45" y="5"/>
                  </a:cubicBezTo>
                  <a:cubicBezTo>
                    <a:pt x="49" y="7"/>
                    <a:pt x="52" y="7"/>
                    <a:pt x="53" y="7"/>
                  </a:cubicBezTo>
                  <a:cubicBezTo>
                    <a:pt x="56" y="7"/>
                    <a:pt x="59" y="6"/>
                    <a:pt x="60" y="5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6" y="20"/>
                    <a:pt x="65" y="21"/>
                    <a:pt x="65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F36BDAE-5EE0-4052-B207-2672BEC4EAA6}"/>
              </a:ext>
            </a:extLst>
          </p:cNvPr>
          <p:cNvGrpSpPr/>
          <p:nvPr/>
        </p:nvGrpSpPr>
        <p:grpSpPr>
          <a:xfrm>
            <a:off x="5983966" y="3876106"/>
            <a:ext cx="2591249" cy="2308225"/>
            <a:chOff x="5983966" y="3876106"/>
            <a:chExt cx="2591249" cy="2308225"/>
          </a:xfrm>
        </p:grpSpPr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6124684" y="3876106"/>
              <a:ext cx="2309813" cy="2308225"/>
            </a:xfrm>
            <a:prstGeom prst="ellipse">
              <a:avLst/>
            </a:prstGeom>
            <a:gradFill>
              <a:gsLst>
                <a:gs pos="0">
                  <a:schemeClr val="accent4"/>
                </a:gs>
                <a:gs pos="100000">
                  <a:schemeClr val="accent3"/>
                </a:gs>
              </a:gsLst>
              <a:lin ang="2700000" scaled="1"/>
            </a:gradFill>
            <a:ln w="2540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983966" y="5306728"/>
              <a:ext cx="259124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Threats</a:t>
              </a:r>
              <a:endParaRPr lang="bg-BG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190"/>
            <p:cNvSpPr>
              <a:spLocks noEditPoints="1"/>
            </p:cNvSpPr>
            <p:nvPr/>
          </p:nvSpPr>
          <p:spPr bwMode="auto">
            <a:xfrm>
              <a:off x="6935280" y="4507941"/>
              <a:ext cx="703451" cy="726896"/>
            </a:xfrm>
            <a:custGeom>
              <a:avLst/>
              <a:gdLst>
                <a:gd name="T0" fmla="*/ 44 w 76"/>
                <a:gd name="T1" fmla="*/ 38 h 76"/>
                <a:gd name="T2" fmla="*/ 38 w 76"/>
                <a:gd name="T3" fmla="*/ 31 h 76"/>
                <a:gd name="T4" fmla="*/ 31 w 76"/>
                <a:gd name="T5" fmla="*/ 38 h 76"/>
                <a:gd name="T6" fmla="*/ 38 w 76"/>
                <a:gd name="T7" fmla="*/ 45 h 76"/>
                <a:gd name="T8" fmla="*/ 44 w 76"/>
                <a:gd name="T9" fmla="*/ 38 h 76"/>
                <a:gd name="T10" fmla="*/ 38 w 76"/>
                <a:gd name="T11" fmla="*/ 42 h 76"/>
                <a:gd name="T12" fmla="*/ 34 w 76"/>
                <a:gd name="T13" fmla="*/ 38 h 76"/>
                <a:gd name="T14" fmla="*/ 38 w 76"/>
                <a:gd name="T15" fmla="*/ 34 h 76"/>
                <a:gd name="T16" fmla="*/ 42 w 76"/>
                <a:gd name="T17" fmla="*/ 38 h 76"/>
                <a:gd name="T18" fmla="*/ 38 w 76"/>
                <a:gd name="T19" fmla="*/ 42 h 76"/>
                <a:gd name="T20" fmla="*/ 38 w 76"/>
                <a:gd name="T21" fmla="*/ 0 h 76"/>
                <a:gd name="T22" fmla="*/ 0 w 76"/>
                <a:gd name="T23" fmla="*/ 38 h 76"/>
                <a:gd name="T24" fmla="*/ 38 w 76"/>
                <a:gd name="T25" fmla="*/ 76 h 76"/>
                <a:gd name="T26" fmla="*/ 76 w 76"/>
                <a:gd name="T27" fmla="*/ 38 h 76"/>
                <a:gd name="T28" fmla="*/ 38 w 76"/>
                <a:gd name="T29" fmla="*/ 0 h 76"/>
                <a:gd name="T30" fmla="*/ 38 w 76"/>
                <a:gd name="T31" fmla="*/ 72 h 76"/>
                <a:gd name="T32" fmla="*/ 4 w 76"/>
                <a:gd name="T33" fmla="*/ 38 h 76"/>
                <a:gd name="T34" fmla="*/ 38 w 76"/>
                <a:gd name="T35" fmla="*/ 4 h 76"/>
                <a:gd name="T36" fmla="*/ 72 w 76"/>
                <a:gd name="T37" fmla="*/ 38 h 76"/>
                <a:gd name="T38" fmla="*/ 38 w 76"/>
                <a:gd name="T39" fmla="*/ 72 h 76"/>
                <a:gd name="T40" fmla="*/ 22 w 76"/>
                <a:gd name="T41" fmla="*/ 14 h 76"/>
                <a:gd name="T42" fmla="*/ 22 w 76"/>
                <a:gd name="T43" fmla="*/ 11 h 76"/>
                <a:gd name="T44" fmla="*/ 53 w 76"/>
                <a:gd name="T45" fmla="*/ 11 h 76"/>
                <a:gd name="T46" fmla="*/ 54 w 76"/>
                <a:gd name="T47" fmla="*/ 14 h 76"/>
                <a:gd name="T48" fmla="*/ 45 w 76"/>
                <a:gd name="T49" fmla="*/ 30 h 76"/>
                <a:gd name="T50" fmla="*/ 44 w 76"/>
                <a:gd name="T51" fmla="*/ 31 h 76"/>
                <a:gd name="T52" fmla="*/ 42 w 76"/>
                <a:gd name="T53" fmla="*/ 30 h 76"/>
                <a:gd name="T54" fmla="*/ 34 w 76"/>
                <a:gd name="T55" fmla="*/ 30 h 76"/>
                <a:gd name="T56" fmla="*/ 33 w 76"/>
                <a:gd name="T57" fmla="*/ 31 h 76"/>
                <a:gd name="T58" fmla="*/ 32 w 76"/>
                <a:gd name="T59" fmla="*/ 31 h 76"/>
                <a:gd name="T60" fmla="*/ 31 w 76"/>
                <a:gd name="T61" fmla="*/ 30 h 76"/>
                <a:gd name="T62" fmla="*/ 22 w 76"/>
                <a:gd name="T63" fmla="*/ 14 h 76"/>
                <a:gd name="T64" fmla="*/ 34 w 76"/>
                <a:gd name="T65" fmla="*/ 48 h 76"/>
                <a:gd name="T66" fmla="*/ 25 w 76"/>
                <a:gd name="T67" fmla="*/ 64 h 76"/>
                <a:gd name="T68" fmla="*/ 24 w 76"/>
                <a:gd name="T69" fmla="*/ 65 h 76"/>
                <a:gd name="T70" fmla="*/ 23 w 76"/>
                <a:gd name="T71" fmla="*/ 65 h 76"/>
                <a:gd name="T72" fmla="*/ 22 w 76"/>
                <a:gd name="T73" fmla="*/ 65 h 76"/>
                <a:gd name="T74" fmla="*/ 7 w 76"/>
                <a:gd name="T75" fmla="*/ 38 h 76"/>
                <a:gd name="T76" fmla="*/ 9 w 76"/>
                <a:gd name="T77" fmla="*/ 36 h 76"/>
                <a:gd name="T78" fmla="*/ 27 w 76"/>
                <a:gd name="T79" fmla="*/ 36 h 76"/>
                <a:gd name="T80" fmla="*/ 29 w 76"/>
                <a:gd name="T81" fmla="*/ 38 h 76"/>
                <a:gd name="T82" fmla="*/ 34 w 76"/>
                <a:gd name="T83" fmla="*/ 45 h 76"/>
                <a:gd name="T84" fmla="*/ 34 w 76"/>
                <a:gd name="T85" fmla="*/ 48 h 76"/>
                <a:gd name="T86" fmla="*/ 69 w 76"/>
                <a:gd name="T87" fmla="*/ 38 h 76"/>
                <a:gd name="T88" fmla="*/ 53 w 76"/>
                <a:gd name="T89" fmla="*/ 65 h 76"/>
                <a:gd name="T90" fmla="*/ 52 w 76"/>
                <a:gd name="T91" fmla="*/ 65 h 76"/>
                <a:gd name="T92" fmla="*/ 52 w 76"/>
                <a:gd name="T93" fmla="*/ 65 h 76"/>
                <a:gd name="T94" fmla="*/ 51 w 76"/>
                <a:gd name="T95" fmla="*/ 64 h 76"/>
                <a:gd name="T96" fmla="*/ 41 w 76"/>
                <a:gd name="T97" fmla="*/ 48 h 76"/>
                <a:gd name="T98" fmla="*/ 42 w 76"/>
                <a:gd name="T99" fmla="*/ 45 h 76"/>
                <a:gd name="T100" fmla="*/ 46 w 76"/>
                <a:gd name="T101" fmla="*/ 38 h 76"/>
                <a:gd name="T102" fmla="*/ 48 w 76"/>
                <a:gd name="T103" fmla="*/ 36 h 76"/>
                <a:gd name="T104" fmla="*/ 67 w 76"/>
                <a:gd name="T105" fmla="*/ 36 h 76"/>
                <a:gd name="T106" fmla="*/ 69 w 76"/>
                <a:gd name="T107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6" h="76">
                  <a:moveTo>
                    <a:pt x="44" y="38"/>
                  </a:moveTo>
                  <a:cubicBezTo>
                    <a:pt x="44" y="34"/>
                    <a:pt x="41" y="31"/>
                    <a:pt x="38" y="31"/>
                  </a:cubicBezTo>
                  <a:cubicBezTo>
                    <a:pt x="34" y="31"/>
                    <a:pt x="31" y="34"/>
                    <a:pt x="31" y="38"/>
                  </a:cubicBezTo>
                  <a:cubicBezTo>
                    <a:pt x="31" y="42"/>
                    <a:pt x="34" y="45"/>
                    <a:pt x="38" y="45"/>
                  </a:cubicBezTo>
                  <a:cubicBezTo>
                    <a:pt x="41" y="45"/>
                    <a:pt x="44" y="42"/>
                    <a:pt x="44" y="38"/>
                  </a:cubicBezTo>
                  <a:close/>
                  <a:moveTo>
                    <a:pt x="38" y="42"/>
                  </a:moveTo>
                  <a:cubicBezTo>
                    <a:pt x="36" y="42"/>
                    <a:pt x="34" y="40"/>
                    <a:pt x="34" y="38"/>
                  </a:cubicBezTo>
                  <a:cubicBezTo>
                    <a:pt x="34" y="36"/>
                    <a:pt x="36" y="34"/>
                    <a:pt x="38" y="34"/>
                  </a:cubicBezTo>
                  <a:cubicBezTo>
                    <a:pt x="40" y="34"/>
                    <a:pt x="42" y="36"/>
                    <a:pt x="42" y="38"/>
                  </a:cubicBezTo>
                  <a:cubicBezTo>
                    <a:pt x="42" y="40"/>
                    <a:pt x="40" y="42"/>
                    <a:pt x="38" y="42"/>
                  </a:cubicBezTo>
                  <a:close/>
                  <a:moveTo>
                    <a:pt x="38" y="0"/>
                  </a:moveTo>
                  <a:cubicBezTo>
                    <a:pt x="17" y="0"/>
                    <a:pt x="0" y="17"/>
                    <a:pt x="0" y="38"/>
                  </a:cubicBezTo>
                  <a:cubicBezTo>
                    <a:pt x="0" y="59"/>
                    <a:pt x="17" y="76"/>
                    <a:pt x="38" y="76"/>
                  </a:cubicBezTo>
                  <a:cubicBezTo>
                    <a:pt x="59" y="76"/>
                    <a:pt x="76" y="59"/>
                    <a:pt x="76" y="38"/>
                  </a:cubicBezTo>
                  <a:cubicBezTo>
                    <a:pt x="76" y="17"/>
                    <a:pt x="59" y="0"/>
                    <a:pt x="38" y="0"/>
                  </a:cubicBezTo>
                  <a:close/>
                  <a:moveTo>
                    <a:pt x="38" y="72"/>
                  </a:moveTo>
                  <a:cubicBezTo>
                    <a:pt x="19" y="72"/>
                    <a:pt x="4" y="57"/>
                    <a:pt x="4" y="38"/>
                  </a:cubicBezTo>
                  <a:cubicBezTo>
                    <a:pt x="4" y="19"/>
                    <a:pt x="19" y="4"/>
                    <a:pt x="38" y="4"/>
                  </a:cubicBezTo>
                  <a:cubicBezTo>
                    <a:pt x="57" y="4"/>
                    <a:pt x="72" y="19"/>
                    <a:pt x="72" y="38"/>
                  </a:cubicBezTo>
                  <a:cubicBezTo>
                    <a:pt x="72" y="57"/>
                    <a:pt x="57" y="72"/>
                    <a:pt x="38" y="72"/>
                  </a:cubicBezTo>
                  <a:close/>
                  <a:moveTo>
                    <a:pt x="22" y="14"/>
                  </a:moveTo>
                  <a:cubicBezTo>
                    <a:pt x="21" y="13"/>
                    <a:pt x="21" y="12"/>
                    <a:pt x="22" y="11"/>
                  </a:cubicBezTo>
                  <a:cubicBezTo>
                    <a:pt x="32" y="6"/>
                    <a:pt x="44" y="6"/>
                    <a:pt x="53" y="11"/>
                  </a:cubicBezTo>
                  <a:cubicBezTo>
                    <a:pt x="54" y="12"/>
                    <a:pt x="54" y="13"/>
                    <a:pt x="54" y="14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4" y="30"/>
                    <a:pt x="44" y="31"/>
                    <a:pt x="44" y="31"/>
                  </a:cubicBezTo>
                  <a:cubicBezTo>
                    <a:pt x="43" y="31"/>
                    <a:pt x="43" y="31"/>
                    <a:pt x="42" y="30"/>
                  </a:cubicBezTo>
                  <a:cubicBezTo>
                    <a:pt x="39" y="29"/>
                    <a:pt x="36" y="29"/>
                    <a:pt x="34" y="30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1" y="30"/>
                    <a:pt x="31" y="30"/>
                  </a:cubicBezTo>
                  <a:lnTo>
                    <a:pt x="22" y="14"/>
                  </a:lnTo>
                  <a:close/>
                  <a:moveTo>
                    <a:pt x="34" y="48"/>
                  </a:moveTo>
                  <a:cubicBezTo>
                    <a:pt x="25" y="64"/>
                    <a:pt x="25" y="64"/>
                    <a:pt x="25" y="64"/>
                  </a:cubicBezTo>
                  <a:cubicBezTo>
                    <a:pt x="25" y="64"/>
                    <a:pt x="24" y="65"/>
                    <a:pt x="24" y="65"/>
                  </a:cubicBezTo>
                  <a:cubicBezTo>
                    <a:pt x="24" y="65"/>
                    <a:pt x="23" y="65"/>
                    <a:pt x="23" y="65"/>
                  </a:cubicBezTo>
                  <a:cubicBezTo>
                    <a:pt x="23" y="65"/>
                    <a:pt x="23" y="65"/>
                    <a:pt x="22" y="65"/>
                  </a:cubicBezTo>
                  <a:cubicBezTo>
                    <a:pt x="13" y="59"/>
                    <a:pt x="7" y="49"/>
                    <a:pt x="7" y="38"/>
                  </a:cubicBezTo>
                  <a:cubicBezTo>
                    <a:pt x="7" y="37"/>
                    <a:pt x="8" y="36"/>
                    <a:pt x="9" y="36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8" y="36"/>
                    <a:pt x="29" y="37"/>
                    <a:pt x="29" y="38"/>
                  </a:cubicBezTo>
                  <a:cubicBezTo>
                    <a:pt x="29" y="41"/>
                    <a:pt x="31" y="44"/>
                    <a:pt x="34" y="45"/>
                  </a:cubicBezTo>
                  <a:cubicBezTo>
                    <a:pt x="34" y="46"/>
                    <a:pt x="35" y="47"/>
                    <a:pt x="34" y="48"/>
                  </a:cubicBezTo>
                  <a:close/>
                  <a:moveTo>
                    <a:pt x="69" y="38"/>
                  </a:moveTo>
                  <a:cubicBezTo>
                    <a:pt x="69" y="49"/>
                    <a:pt x="63" y="59"/>
                    <a:pt x="53" y="65"/>
                  </a:cubicBezTo>
                  <a:cubicBezTo>
                    <a:pt x="53" y="65"/>
                    <a:pt x="53" y="65"/>
                    <a:pt x="52" y="65"/>
                  </a:cubicBezTo>
                  <a:cubicBezTo>
                    <a:pt x="52" y="65"/>
                    <a:pt x="52" y="65"/>
                    <a:pt x="52" y="65"/>
                  </a:cubicBezTo>
                  <a:cubicBezTo>
                    <a:pt x="51" y="65"/>
                    <a:pt x="51" y="64"/>
                    <a:pt x="51" y="64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47"/>
                    <a:pt x="41" y="46"/>
                    <a:pt x="42" y="45"/>
                  </a:cubicBezTo>
                  <a:cubicBezTo>
                    <a:pt x="45" y="44"/>
                    <a:pt x="46" y="41"/>
                    <a:pt x="46" y="38"/>
                  </a:cubicBezTo>
                  <a:cubicBezTo>
                    <a:pt x="46" y="37"/>
                    <a:pt x="47" y="36"/>
                    <a:pt x="48" y="36"/>
                  </a:cubicBezTo>
                  <a:cubicBezTo>
                    <a:pt x="67" y="36"/>
                    <a:pt x="67" y="36"/>
                    <a:pt x="67" y="36"/>
                  </a:cubicBezTo>
                  <a:cubicBezTo>
                    <a:pt x="68" y="36"/>
                    <a:pt x="69" y="37"/>
                    <a:pt x="69" y="3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97377E3-DF61-4ECC-808E-7406F3F804B6}"/>
              </a:ext>
            </a:extLst>
          </p:cNvPr>
          <p:cNvGrpSpPr/>
          <p:nvPr/>
        </p:nvGrpSpPr>
        <p:grpSpPr>
          <a:xfrm>
            <a:off x="3619957" y="1525018"/>
            <a:ext cx="2591249" cy="2308225"/>
            <a:chOff x="3619957" y="1525018"/>
            <a:chExt cx="2591249" cy="2308225"/>
          </a:xfrm>
        </p:grpSpPr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3760675" y="1525018"/>
              <a:ext cx="2309813" cy="2308225"/>
            </a:xfrm>
            <a:prstGeom prst="ellipse">
              <a:avLst/>
            </a:prstGeom>
            <a:gradFill>
              <a:gsLst>
                <a:gs pos="0">
                  <a:schemeClr val="accent6"/>
                </a:gs>
                <a:gs pos="100000">
                  <a:schemeClr val="accent5">
                    <a:lumMod val="100000"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619957" y="2829226"/>
              <a:ext cx="259124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Strenghts</a:t>
              </a:r>
              <a:endParaRPr lang="bg-BG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81"/>
            <p:cNvSpPr>
              <a:spLocks noEditPoints="1"/>
            </p:cNvSpPr>
            <p:nvPr/>
          </p:nvSpPr>
          <p:spPr bwMode="auto">
            <a:xfrm>
              <a:off x="4552950" y="2216085"/>
              <a:ext cx="717959" cy="486616"/>
            </a:xfrm>
            <a:custGeom>
              <a:avLst/>
              <a:gdLst>
                <a:gd name="T0" fmla="*/ 71 w 76"/>
                <a:gd name="T1" fmla="*/ 21 h 50"/>
                <a:gd name="T2" fmla="*/ 68 w 76"/>
                <a:gd name="T3" fmla="*/ 9 h 50"/>
                <a:gd name="T4" fmla="*/ 65 w 76"/>
                <a:gd name="T5" fmla="*/ 9 h 50"/>
                <a:gd name="T6" fmla="*/ 61 w 76"/>
                <a:gd name="T7" fmla="*/ 0 h 50"/>
                <a:gd name="T8" fmla="*/ 53 w 76"/>
                <a:gd name="T9" fmla="*/ 4 h 50"/>
                <a:gd name="T10" fmla="*/ 22 w 76"/>
                <a:gd name="T11" fmla="*/ 21 h 50"/>
                <a:gd name="T12" fmla="*/ 19 w 76"/>
                <a:gd name="T13" fmla="*/ 0 h 50"/>
                <a:gd name="T14" fmla="*/ 11 w 76"/>
                <a:gd name="T15" fmla="*/ 4 h 50"/>
                <a:gd name="T16" fmla="*/ 10 w 76"/>
                <a:gd name="T17" fmla="*/ 9 h 50"/>
                <a:gd name="T18" fmla="*/ 4 w 76"/>
                <a:gd name="T19" fmla="*/ 13 h 50"/>
                <a:gd name="T20" fmla="*/ 4 w 76"/>
                <a:gd name="T21" fmla="*/ 21 h 50"/>
                <a:gd name="T22" fmla="*/ 4 w 76"/>
                <a:gd name="T23" fmla="*/ 29 h 50"/>
                <a:gd name="T24" fmla="*/ 4 w 76"/>
                <a:gd name="T25" fmla="*/ 38 h 50"/>
                <a:gd name="T26" fmla="*/ 10 w 76"/>
                <a:gd name="T27" fmla="*/ 41 h 50"/>
                <a:gd name="T28" fmla="*/ 11 w 76"/>
                <a:gd name="T29" fmla="*/ 46 h 50"/>
                <a:gd name="T30" fmla="*/ 19 w 76"/>
                <a:gd name="T31" fmla="*/ 50 h 50"/>
                <a:gd name="T32" fmla="*/ 22 w 76"/>
                <a:gd name="T33" fmla="*/ 29 h 50"/>
                <a:gd name="T34" fmla="*/ 53 w 76"/>
                <a:gd name="T35" fmla="*/ 46 h 50"/>
                <a:gd name="T36" fmla="*/ 61 w 76"/>
                <a:gd name="T37" fmla="*/ 50 h 50"/>
                <a:gd name="T38" fmla="*/ 65 w 76"/>
                <a:gd name="T39" fmla="*/ 41 h 50"/>
                <a:gd name="T40" fmla="*/ 68 w 76"/>
                <a:gd name="T41" fmla="*/ 41 h 50"/>
                <a:gd name="T42" fmla="*/ 71 w 76"/>
                <a:gd name="T43" fmla="*/ 29 h 50"/>
                <a:gd name="T44" fmla="*/ 76 w 76"/>
                <a:gd name="T45" fmla="*/ 25 h 50"/>
                <a:gd name="T46" fmla="*/ 11 w 76"/>
                <a:gd name="T47" fmla="*/ 38 h 50"/>
                <a:gd name="T48" fmla="*/ 8 w 76"/>
                <a:gd name="T49" fmla="*/ 38 h 50"/>
                <a:gd name="T50" fmla="*/ 7 w 76"/>
                <a:gd name="T51" fmla="*/ 13 h 50"/>
                <a:gd name="T52" fmla="*/ 10 w 76"/>
                <a:gd name="T53" fmla="*/ 12 h 50"/>
                <a:gd name="T54" fmla="*/ 11 w 76"/>
                <a:gd name="T55" fmla="*/ 38 h 50"/>
                <a:gd name="T56" fmla="*/ 19 w 76"/>
                <a:gd name="T57" fmla="*/ 47 h 50"/>
                <a:gd name="T58" fmla="*/ 14 w 76"/>
                <a:gd name="T59" fmla="*/ 46 h 50"/>
                <a:gd name="T60" fmla="*/ 14 w 76"/>
                <a:gd name="T61" fmla="*/ 13 h 50"/>
                <a:gd name="T62" fmla="*/ 15 w 76"/>
                <a:gd name="T63" fmla="*/ 3 h 50"/>
                <a:gd name="T64" fmla="*/ 19 w 76"/>
                <a:gd name="T65" fmla="*/ 4 h 50"/>
                <a:gd name="T66" fmla="*/ 62 w 76"/>
                <a:gd name="T67" fmla="*/ 13 h 50"/>
                <a:gd name="T68" fmla="*/ 62 w 76"/>
                <a:gd name="T69" fmla="*/ 46 h 50"/>
                <a:gd name="T70" fmla="*/ 57 w 76"/>
                <a:gd name="T71" fmla="*/ 47 h 50"/>
                <a:gd name="T72" fmla="*/ 56 w 76"/>
                <a:gd name="T73" fmla="*/ 4 h 50"/>
                <a:gd name="T74" fmla="*/ 61 w 76"/>
                <a:gd name="T75" fmla="*/ 3 h 50"/>
                <a:gd name="T76" fmla="*/ 62 w 76"/>
                <a:gd name="T77" fmla="*/ 13 h 50"/>
                <a:gd name="T78" fmla="*/ 68 w 76"/>
                <a:gd name="T79" fmla="*/ 38 h 50"/>
                <a:gd name="T80" fmla="*/ 65 w 76"/>
                <a:gd name="T81" fmla="*/ 38 h 50"/>
                <a:gd name="T82" fmla="*/ 65 w 76"/>
                <a:gd name="T83" fmla="*/ 12 h 50"/>
                <a:gd name="T84" fmla="*/ 68 w 76"/>
                <a:gd name="T85" fmla="*/ 1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6" h="50">
                  <a:moveTo>
                    <a:pt x="71" y="21"/>
                  </a:moveTo>
                  <a:cubicBezTo>
                    <a:pt x="71" y="21"/>
                    <a:pt x="71" y="21"/>
                    <a:pt x="71" y="21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10"/>
                    <a:pt x="70" y="9"/>
                    <a:pt x="68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5" y="2"/>
                    <a:pt x="63" y="0"/>
                    <a:pt x="61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5" y="0"/>
                    <a:pt x="53" y="2"/>
                    <a:pt x="53" y="4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2"/>
                    <a:pt x="21" y="0"/>
                    <a:pt x="19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3" y="0"/>
                    <a:pt x="11" y="2"/>
                    <a:pt x="11" y="4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0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6" y="9"/>
                    <a:pt x="4" y="10"/>
                    <a:pt x="4" y="13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2" y="21"/>
                    <a:pt x="0" y="23"/>
                    <a:pt x="0" y="25"/>
                  </a:cubicBezTo>
                  <a:cubicBezTo>
                    <a:pt x="0" y="27"/>
                    <a:pt x="2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40"/>
                    <a:pt x="6" y="41"/>
                    <a:pt x="8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8"/>
                    <a:pt x="13" y="50"/>
                    <a:pt x="15" y="50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21" y="50"/>
                    <a:pt x="22" y="48"/>
                    <a:pt x="22" y="46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8"/>
                    <a:pt x="55" y="50"/>
                    <a:pt x="57" y="50"/>
                  </a:cubicBezTo>
                  <a:cubicBezTo>
                    <a:pt x="61" y="50"/>
                    <a:pt x="61" y="50"/>
                    <a:pt x="61" y="50"/>
                  </a:cubicBezTo>
                  <a:cubicBezTo>
                    <a:pt x="63" y="50"/>
                    <a:pt x="65" y="48"/>
                    <a:pt x="65" y="46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70" y="41"/>
                    <a:pt x="71" y="40"/>
                    <a:pt x="71" y="38"/>
                  </a:cubicBezTo>
                  <a:cubicBezTo>
                    <a:pt x="71" y="29"/>
                    <a:pt x="71" y="29"/>
                    <a:pt x="71" y="29"/>
                  </a:cubicBezTo>
                  <a:cubicBezTo>
                    <a:pt x="71" y="29"/>
                    <a:pt x="71" y="29"/>
                    <a:pt x="71" y="29"/>
                  </a:cubicBezTo>
                  <a:cubicBezTo>
                    <a:pt x="74" y="29"/>
                    <a:pt x="76" y="27"/>
                    <a:pt x="76" y="25"/>
                  </a:cubicBezTo>
                  <a:cubicBezTo>
                    <a:pt x="76" y="23"/>
                    <a:pt x="74" y="21"/>
                    <a:pt x="71" y="21"/>
                  </a:cubicBezTo>
                  <a:close/>
                  <a:moveTo>
                    <a:pt x="11" y="38"/>
                  </a:moveTo>
                  <a:cubicBezTo>
                    <a:pt x="11" y="38"/>
                    <a:pt x="11" y="38"/>
                    <a:pt x="10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7" y="38"/>
                    <a:pt x="7" y="3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2"/>
                    <a:pt x="8" y="12"/>
                    <a:pt x="8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2"/>
                    <a:pt x="11" y="12"/>
                    <a:pt x="11" y="13"/>
                  </a:cubicBezTo>
                  <a:lnTo>
                    <a:pt x="11" y="38"/>
                  </a:lnTo>
                  <a:close/>
                  <a:moveTo>
                    <a:pt x="19" y="46"/>
                  </a:moveTo>
                  <a:cubicBezTo>
                    <a:pt x="19" y="47"/>
                    <a:pt x="19" y="47"/>
                    <a:pt x="19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4" y="47"/>
                    <a:pt x="14" y="47"/>
                    <a:pt x="14" y="46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3"/>
                    <a:pt x="15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4"/>
                    <a:pt x="19" y="4"/>
                  </a:cubicBezTo>
                  <a:lnTo>
                    <a:pt x="19" y="46"/>
                  </a:lnTo>
                  <a:close/>
                  <a:moveTo>
                    <a:pt x="62" y="13"/>
                  </a:moveTo>
                  <a:cubicBezTo>
                    <a:pt x="62" y="38"/>
                    <a:pt x="62" y="38"/>
                    <a:pt x="62" y="38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62" y="47"/>
                    <a:pt x="61" y="47"/>
                    <a:pt x="61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6" y="47"/>
                    <a:pt x="56" y="47"/>
                    <a:pt x="56" y="46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6" y="4"/>
                    <a:pt x="56" y="3"/>
                    <a:pt x="57" y="3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1" y="3"/>
                    <a:pt x="62" y="4"/>
                    <a:pt x="62" y="4"/>
                  </a:cubicBezTo>
                  <a:lnTo>
                    <a:pt x="62" y="13"/>
                  </a:lnTo>
                  <a:close/>
                  <a:moveTo>
                    <a:pt x="68" y="38"/>
                  </a:moveTo>
                  <a:cubicBezTo>
                    <a:pt x="68" y="38"/>
                    <a:pt x="68" y="38"/>
                    <a:pt x="68" y="38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5" y="12"/>
                    <a:pt x="65" y="12"/>
                    <a:pt x="65" y="12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68" y="12"/>
                    <a:pt x="68" y="12"/>
                    <a:pt x="68" y="13"/>
                  </a:cubicBezTo>
                  <a:lnTo>
                    <a:pt x="68" y="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A732370-AC85-4284-BCC5-022B4495B176}"/>
              </a:ext>
            </a:extLst>
          </p:cNvPr>
          <p:cNvGrpSpPr/>
          <p:nvPr/>
        </p:nvGrpSpPr>
        <p:grpSpPr>
          <a:xfrm>
            <a:off x="5983966" y="1525018"/>
            <a:ext cx="2591249" cy="2308225"/>
            <a:chOff x="5983966" y="1525018"/>
            <a:chExt cx="2591249" cy="2308225"/>
          </a:xfrm>
        </p:grpSpPr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6124684" y="1525018"/>
              <a:ext cx="2309813" cy="2308225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</a:gradFill>
            <a:ln w="2540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983966" y="2829226"/>
              <a:ext cx="259124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Weakness</a:t>
              </a:r>
              <a:endParaRPr lang="bg-BG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49"/>
            <p:cNvSpPr>
              <a:spLocks noEditPoints="1"/>
            </p:cNvSpPr>
            <p:nvPr/>
          </p:nvSpPr>
          <p:spPr bwMode="auto">
            <a:xfrm>
              <a:off x="6962076" y="2022022"/>
              <a:ext cx="667130" cy="699764"/>
            </a:xfrm>
            <a:custGeom>
              <a:avLst/>
              <a:gdLst>
                <a:gd name="T0" fmla="*/ 21 w 78"/>
                <a:gd name="T1" fmla="*/ 55 h 79"/>
                <a:gd name="T2" fmla="*/ 27 w 78"/>
                <a:gd name="T3" fmla="*/ 55 h 79"/>
                <a:gd name="T4" fmla="*/ 23 w 78"/>
                <a:gd name="T5" fmla="*/ 55 h 79"/>
                <a:gd name="T6" fmla="*/ 25 w 78"/>
                <a:gd name="T7" fmla="*/ 55 h 79"/>
                <a:gd name="T8" fmla="*/ 77 w 78"/>
                <a:gd name="T9" fmla="*/ 55 h 79"/>
                <a:gd name="T10" fmla="*/ 73 w 78"/>
                <a:gd name="T11" fmla="*/ 59 h 79"/>
                <a:gd name="T12" fmla="*/ 65 w 78"/>
                <a:gd name="T13" fmla="*/ 61 h 79"/>
                <a:gd name="T14" fmla="*/ 62 w 78"/>
                <a:gd name="T15" fmla="*/ 53 h 79"/>
                <a:gd name="T16" fmla="*/ 55 w 78"/>
                <a:gd name="T17" fmla="*/ 45 h 79"/>
                <a:gd name="T18" fmla="*/ 55 w 78"/>
                <a:gd name="T19" fmla="*/ 29 h 79"/>
                <a:gd name="T20" fmla="*/ 55 w 78"/>
                <a:gd name="T21" fmla="*/ 25 h 79"/>
                <a:gd name="T22" fmla="*/ 35 w 78"/>
                <a:gd name="T23" fmla="*/ 26 h 79"/>
                <a:gd name="T24" fmla="*/ 26 w 78"/>
                <a:gd name="T25" fmla="*/ 19 h 79"/>
                <a:gd name="T26" fmla="*/ 19 w 78"/>
                <a:gd name="T27" fmla="*/ 5 h 79"/>
                <a:gd name="T28" fmla="*/ 13 w 78"/>
                <a:gd name="T29" fmla="*/ 0 h 79"/>
                <a:gd name="T30" fmla="*/ 0 w 78"/>
                <a:gd name="T31" fmla="*/ 2 h 79"/>
                <a:gd name="T32" fmla="*/ 13 w 78"/>
                <a:gd name="T33" fmla="*/ 4 h 79"/>
                <a:gd name="T34" fmla="*/ 16 w 78"/>
                <a:gd name="T35" fmla="*/ 6 h 79"/>
                <a:gd name="T36" fmla="*/ 20 w 78"/>
                <a:gd name="T37" fmla="*/ 20 h 79"/>
                <a:gd name="T38" fmla="*/ 20 w 78"/>
                <a:gd name="T39" fmla="*/ 32 h 79"/>
                <a:gd name="T40" fmla="*/ 24 w 78"/>
                <a:gd name="T41" fmla="*/ 79 h 79"/>
                <a:gd name="T42" fmla="*/ 46 w 78"/>
                <a:gd name="T43" fmla="*/ 48 h 79"/>
                <a:gd name="T44" fmla="*/ 54 w 78"/>
                <a:gd name="T45" fmla="*/ 48 h 79"/>
                <a:gd name="T46" fmla="*/ 55 w 78"/>
                <a:gd name="T47" fmla="*/ 48 h 79"/>
                <a:gd name="T48" fmla="*/ 59 w 78"/>
                <a:gd name="T49" fmla="*/ 56 h 79"/>
                <a:gd name="T50" fmla="*/ 64 w 78"/>
                <a:gd name="T51" fmla="*/ 64 h 79"/>
                <a:gd name="T52" fmla="*/ 75 w 78"/>
                <a:gd name="T53" fmla="*/ 61 h 79"/>
                <a:gd name="T54" fmla="*/ 77 w 78"/>
                <a:gd name="T55" fmla="*/ 55 h 79"/>
                <a:gd name="T56" fmla="*/ 35 w 78"/>
                <a:gd name="T57" fmla="*/ 28 h 79"/>
                <a:gd name="T58" fmla="*/ 49 w 78"/>
                <a:gd name="T59" fmla="*/ 29 h 79"/>
                <a:gd name="T60" fmla="*/ 50 w 78"/>
                <a:gd name="T61" fmla="*/ 43 h 79"/>
                <a:gd name="T62" fmla="*/ 25 w 78"/>
                <a:gd name="T63" fmla="*/ 32 h 79"/>
                <a:gd name="T64" fmla="*/ 26 w 78"/>
                <a:gd name="T65" fmla="*/ 28 h 79"/>
                <a:gd name="T66" fmla="*/ 20 w 78"/>
                <a:gd name="T67" fmla="*/ 6 h 79"/>
                <a:gd name="T68" fmla="*/ 25 w 78"/>
                <a:gd name="T69" fmla="*/ 26 h 79"/>
                <a:gd name="T70" fmla="*/ 23 w 78"/>
                <a:gd name="T71" fmla="*/ 20 h 79"/>
                <a:gd name="T72" fmla="*/ 23 w 78"/>
                <a:gd name="T73" fmla="*/ 28 h 79"/>
                <a:gd name="T74" fmla="*/ 25 w 78"/>
                <a:gd name="T75" fmla="*/ 31 h 79"/>
                <a:gd name="T76" fmla="*/ 25 w 78"/>
                <a:gd name="T77" fmla="*/ 32 h 79"/>
                <a:gd name="T78" fmla="*/ 23 w 78"/>
                <a:gd name="T79" fmla="*/ 32 h 79"/>
                <a:gd name="T80" fmla="*/ 24 w 78"/>
                <a:gd name="T81" fmla="*/ 75 h 79"/>
                <a:gd name="T82" fmla="*/ 24 w 78"/>
                <a:gd name="T83" fmla="*/ 36 h 79"/>
                <a:gd name="T84" fmla="*/ 24 w 78"/>
                <a:gd name="T85" fmla="*/ 75 h 79"/>
                <a:gd name="T86" fmla="*/ 44 w 78"/>
                <a:gd name="T87" fmla="*/ 44 h 79"/>
                <a:gd name="T88" fmla="*/ 50 w 78"/>
                <a:gd name="T89" fmla="*/ 44 h 79"/>
                <a:gd name="T90" fmla="*/ 52 w 78"/>
                <a:gd name="T91" fmla="*/ 45 h 79"/>
                <a:gd name="T92" fmla="*/ 64 w 78"/>
                <a:gd name="T93" fmla="*/ 65 h 79"/>
                <a:gd name="T94" fmla="*/ 64 w 78"/>
                <a:gd name="T95" fmla="*/ 78 h 79"/>
                <a:gd name="T96" fmla="*/ 64 w 78"/>
                <a:gd name="T97" fmla="*/ 65 h 79"/>
                <a:gd name="T98" fmla="*/ 60 w 78"/>
                <a:gd name="T99" fmla="*/ 72 h 79"/>
                <a:gd name="T100" fmla="*/ 67 w 78"/>
                <a:gd name="T101" fmla="*/ 7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8" h="79">
                  <a:moveTo>
                    <a:pt x="24" y="53"/>
                  </a:moveTo>
                  <a:cubicBezTo>
                    <a:pt x="23" y="53"/>
                    <a:pt x="21" y="54"/>
                    <a:pt x="21" y="55"/>
                  </a:cubicBezTo>
                  <a:cubicBezTo>
                    <a:pt x="21" y="57"/>
                    <a:pt x="23" y="58"/>
                    <a:pt x="24" y="58"/>
                  </a:cubicBezTo>
                  <a:cubicBezTo>
                    <a:pt x="25" y="58"/>
                    <a:pt x="27" y="57"/>
                    <a:pt x="27" y="55"/>
                  </a:cubicBezTo>
                  <a:cubicBezTo>
                    <a:pt x="27" y="54"/>
                    <a:pt x="25" y="53"/>
                    <a:pt x="24" y="53"/>
                  </a:cubicBezTo>
                  <a:close/>
                  <a:moveTo>
                    <a:pt x="23" y="55"/>
                  </a:moveTo>
                  <a:cubicBezTo>
                    <a:pt x="23" y="55"/>
                    <a:pt x="24" y="55"/>
                    <a:pt x="24" y="55"/>
                  </a:cubicBezTo>
                  <a:cubicBezTo>
                    <a:pt x="24" y="55"/>
                    <a:pt x="25" y="55"/>
                    <a:pt x="25" y="55"/>
                  </a:cubicBezTo>
                  <a:cubicBezTo>
                    <a:pt x="25" y="56"/>
                    <a:pt x="23" y="56"/>
                    <a:pt x="23" y="55"/>
                  </a:cubicBezTo>
                  <a:close/>
                  <a:moveTo>
                    <a:pt x="77" y="55"/>
                  </a:moveTo>
                  <a:cubicBezTo>
                    <a:pt x="77" y="55"/>
                    <a:pt x="76" y="55"/>
                    <a:pt x="75" y="55"/>
                  </a:cubicBezTo>
                  <a:cubicBezTo>
                    <a:pt x="73" y="59"/>
                    <a:pt x="73" y="59"/>
                    <a:pt x="73" y="59"/>
                  </a:cubicBezTo>
                  <a:cubicBezTo>
                    <a:pt x="71" y="61"/>
                    <a:pt x="71" y="61"/>
                    <a:pt x="70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4" y="60"/>
                    <a:pt x="63" y="57"/>
                    <a:pt x="62" y="55"/>
                  </a:cubicBezTo>
                  <a:cubicBezTo>
                    <a:pt x="62" y="53"/>
                    <a:pt x="62" y="53"/>
                    <a:pt x="62" y="53"/>
                  </a:cubicBezTo>
                  <a:cubicBezTo>
                    <a:pt x="60" y="49"/>
                    <a:pt x="58" y="45"/>
                    <a:pt x="55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56" y="29"/>
                    <a:pt x="57" y="28"/>
                    <a:pt x="57" y="27"/>
                  </a:cubicBezTo>
                  <a:cubicBezTo>
                    <a:pt x="57" y="26"/>
                    <a:pt x="56" y="25"/>
                    <a:pt x="55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5"/>
                    <a:pt x="35" y="25"/>
                    <a:pt x="35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18"/>
                    <a:pt x="22" y="5"/>
                    <a:pt x="20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3"/>
                    <a:pt x="17" y="1"/>
                    <a:pt x="14" y="0"/>
                  </a:cubicBezTo>
                  <a:cubicBezTo>
                    <a:pt x="14" y="0"/>
                    <a:pt x="14" y="0"/>
                    <a:pt x="1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4" y="4"/>
                    <a:pt x="14" y="3"/>
                  </a:cubicBezTo>
                  <a:cubicBezTo>
                    <a:pt x="15" y="3"/>
                    <a:pt x="15" y="4"/>
                    <a:pt x="16" y="6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9" y="14"/>
                    <a:pt x="20" y="18"/>
                    <a:pt x="20" y="2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9" y="34"/>
                    <a:pt x="0" y="44"/>
                    <a:pt x="0" y="55"/>
                  </a:cubicBezTo>
                  <a:cubicBezTo>
                    <a:pt x="0" y="68"/>
                    <a:pt x="11" y="79"/>
                    <a:pt x="24" y="79"/>
                  </a:cubicBezTo>
                  <a:cubicBezTo>
                    <a:pt x="37" y="79"/>
                    <a:pt x="48" y="68"/>
                    <a:pt x="48" y="55"/>
                  </a:cubicBezTo>
                  <a:cubicBezTo>
                    <a:pt x="48" y="53"/>
                    <a:pt x="47" y="50"/>
                    <a:pt x="46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6" y="48"/>
                    <a:pt x="58" y="52"/>
                    <a:pt x="59" y="54"/>
                  </a:cubicBezTo>
                  <a:cubicBezTo>
                    <a:pt x="59" y="56"/>
                    <a:pt x="59" y="56"/>
                    <a:pt x="59" y="56"/>
                  </a:cubicBezTo>
                  <a:cubicBezTo>
                    <a:pt x="61" y="59"/>
                    <a:pt x="63" y="64"/>
                    <a:pt x="63" y="64"/>
                  </a:cubicBezTo>
                  <a:cubicBezTo>
                    <a:pt x="63" y="64"/>
                    <a:pt x="64" y="64"/>
                    <a:pt x="64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2" y="64"/>
                    <a:pt x="73" y="64"/>
                    <a:pt x="75" y="61"/>
                  </a:cubicBezTo>
                  <a:cubicBezTo>
                    <a:pt x="78" y="57"/>
                    <a:pt x="78" y="57"/>
                    <a:pt x="78" y="57"/>
                  </a:cubicBezTo>
                  <a:cubicBezTo>
                    <a:pt x="78" y="57"/>
                    <a:pt x="78" y="56"/>
                    <a:pt x="77" y="55"/>
                  </a:cubicBezTo>
                  <a:close/>
                  <a:moveTo>
                    <a:pt x="26" y="28"/>
                  </a:moveTo>
                  <a:cubicBezTo>
                    <a:pt x="35" y="28"/>
                    <a:pt x="35" y="28"/>
                    <a:pt x="35" y="28"/>
                  </a:cubicBezTo>
                  <a:cubicBezTo>
                    <a:pt x="35" y="29"/>
                    <a:pt x="36" y="29"/>
                    <a:pt x="36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1" y="43"/>
                    <a:pt x="51" y="43"/>
                    <a:pt x="50" y="43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40" y="37"/>
                    <a:pt x="33" y="32"/>
                    <a:pt x="25" y="32"/>
                  </a:cubicBezTo>
                  <a:cubicBezTo>
                    <a:pt x="25" y="32"/>
                    <a:pt x="26" y="31"/>
                    <a:pt x="26" y="31"/>
                  </a:cubicBezTo>
                  <a:lnTo>
                    <a:pt x="26" y="28"/>
                  </a:lnTo>
                  <a:close/>
                  <a:moveTo>
                    <a:pt x="19" y="6"/>
                  </a:moveTo>
                  <a:cubicBezTo>
                    <a:pt x="20" y="6"/>
                    <a:pt x="20" y="6"/>
                    <a:pt x="20" y="6"/>
                  </a:cubicBezTo>
                  <a:cubicBezTo>
                    <a:pt x="21" y="7"/>
                    <a:pt x="25" y="17"/>
                    <a:pt x="25" y="19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3" y="17"/>
                    <a:pt x="21" y="12"/>
                    <a:pt x="19" y="6"/>
                  </a:cubicBezTo>
                  <a:close/>
                  <a:moveTo>
                    <a:pt x="23" y="28"/>
                  </a:moveTo>
                  <a:cubicBezTo>
                    <a:pt x="25" y="28"/>
                    <a:pt x="25" y="28"/>
                    <a:pt x="25" y="28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5" y="32"/>
                    <a:pt x="24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4" y="32"/>
                    <a:pt x="24" y="32"/>
                  </a:cubicBezTo>
                  <a:cubicBezTo>
                    <a:pt x="24" y="32"/>
                    <a:pt x="23" y="32"/>
                    <a:pt x="23" y="32"/>
                  </a:cubicBezTo>
                  <a:lnTo>
                    <a:pt x="23" y="28"/>
                  </a:lnTo>
                  <a:close/>
                  <a:moveTo>
                    <a:pt x="24" y="75"/>
                  </a:moveTo>
                  <a:cubicBezTo>
                    <a:pt x="13" y="75"/>
                    <a:pt x="4" y="66"/>
                    <a:pt x="4" y="55"/>
                  </a:cubicBezTo>
                  <a:cubicBezTo>
                    <a:pt x="4" y="45"/>
                    <a:pt x="13" y="36"/>
                    <a:pt x="24" y="36"/>
                  </a:cubicBezTo>
                  <a:cubicBezTo>
                    <a:pt x="35" y="36"/>
                    <a:pt x="44" y="45"/>
                    <a:pt x="44" y="55"/>
                  </a:cubicBezTo>
                  <a:cubicBezTo>
                    <a:pt x="44" y="66"/>
                    <a:pt x="35" y="75"/>
                    <a:pt x="24" y="75"/>
                  </a:cubicBezTo>
                  <a:close/>
                  <a:moveTo>
                    <a:pt x="45" y="45"/>
                  </a:moveTo>
                  <a:cubicBezTo>
                    <a:pt x="45" y="45"/>
                    <a:pt x="45" y="44"/>
                    <a:pt x="44" y="44"/>
                  </a:cubicBezTo>
                  <a:cubicBezTo>
                    <a:pt x="44" y="44"/>
                    <a:pt x="45" y="44"/>
                    <a:pt x="45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1" y="44"/>
                    <a:pt x="52" y="44"/>
                    <a:pt x="52" y="44"/>
                  </a:cubicBezTo>
                  <a:cubicBezTo>
                    <a:pt x="52" y="45"/>
                    <a:pt x="52" y="45"/>
                    <a:pt x="52" y="45"/>
                  </a:cubicBezTo>
                  <a:lnTo>
                    <a:pt x="45" y="45"/>
                  </a:lnTo>
                  <a:close/>
                  <a:moveTo>
                    <a:pt x="64" y="65"/>
                  </a:moveTo>
                  <a:cubicBezTo>
                    <a:pt x="60" y="65"/>
                    <a:pt x="57" y="68"/>
                    <a:pt x="57" y="72"/>
                  </a:cubicBezTo>
                  <a:cubicBezTo>
                    <a:pt x="57" y="75"/>
                    <a:pt x="60" y="78"/>
                    <a:pt x="64" y="78"/>
                  </a:cubicBezTo>
                  <a:cubicBezTo>
                    <a:pt x="67" y="78"/>
                    <a:pt x="70" y="75"/>
                    <a:pt x="70" y="72"/>
                  </a:cubicBezTo>
                  <a:cubicBezTo>
                    <a:pt x="70" y="68"/>
                    <a:pt x="67" y="65"/>
                    <a:pt x="64" y="65"/>
                  </a:cubicBezTo>
                  <a:close/>
                  <a:moveTo>
                    <a:pt x="64" y="75"/>
                  </a:moveTo>
                  <a:cubicBezTo>
                    <a:pt x="62" y="75"/>
                    <a:pt x="60" y="74"/>
                    <a:pt x="60" y="72"/>
                  </a:cubicBezTo>
                  <a:cubicBezTo>
                    <a:pt x="60" y="70"/>
                    <a:pt x="62" y="68"/>
                    <a:pt x="64" y="68"/>
                  </a:cubicBezTo>
                  <a:cubicBezTo>
                    <a:pt x="66" y="68"/>
                    <a:pt x="67" y="70"/>
                    <a:pt x="67" y="72"/>
                  </a:cubicBezTo>
                  <a:cubicBezTo>
                    <a:pt x="67" y="74"/>
                    <a:pt x="66" y="75"/>
                    <a:pt x="64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754182" y="2193512"/>
            <a:ext cx="272048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many variations of passages of Lorem Ipsum available, but the majority have suffered alteration in some form, or randomized words which don't look even slightly believable.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4181" y="4524510"/>
            <a:ext cx="272048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many variations of passages of Lorem Ipsum available, but the majority have suffered alteration in some form, or randomized words which don't look even slightly believable.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657775" y="2193512"/>
            <a:ext cx="273412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many variations of passages of Lorem Ipsum available, but the majority have suffered alteration in some form, or randomized words which don't look even slightly believable.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657775" y="4524510"/>
            <a:ext cx="273412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many variations of passages of Lorem Ipsum available, but the majority have suffered alteration in some form, or randomized words which don't look even slightly believable.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597A8B-0B92-4B14-A631-CA056383DBC9}"/>
              </a:ext>
            </a:extLst>
          </p:cNvPr>
          <p:cNvGrpSpPr/>
          <p:nvPr/>
        </p:nvGrpSpPr>
        <p:grpSpPr>
          <a:xfrm>
            <a:off x="5242334" y="2998503"/>
            <a:ext cx="1765619" cy="1712343"/>
            <a:chOff x="5242334" y="2998503"/>
            <a:chExt cx="1765619" cy="1712343"/>
          </a:xfrm>
        </p:grpSpPr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5270862" y="2998503"/>
              <a:ext cx="1708563" cy="1712343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 w="25400">
              <a:noFill/>
              <a:round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242334" y="3591411"/>
              <a:ext cx="176561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SWOT</a:t>
              </a:r>
              <a:endParaRPr lang="bg-BG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554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23" grpId="0"/>
      <p:bldP spid="24" grpId="0"/>
      <p:bldP spid="25" grpId="0"/>
      <p:bldP spid="26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elogram 10">
            <a:extLst>
              <a:ext uri="{FF2B5EF4-FFF2-40B4-BE49-F238E27FC236}">
                <a16:creationId xmlns:a16="http://schemas.microsoft.com/office/drawing/2014/main" id="{E6049A4A-527E-474A-966B-3FD47EC4679D}"/>
              </a:ext>
            </a:extLst>
          </p:cNvPr>
          <p:cNvSpPr/>
          <p:nvPr/>
        </p:nvSpPr>
        <p:spPr>
          <a:xfrm>
            <a:off x="1595718" y="2359688"/>
            <a:ext cx="10165976" cy="749811"/>
          </a:xfrm>
          <a:prstGeom prst="parallelogram">
            <a:avLst>
              <a:gd name="adj" fmla="val 94048"/>
            </a:avLst>
          </a:prstGeom>
          <a:gradFill flip="none" rotWithShape="1"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60FB1445-072C-5944-9C42-B52300C5E738}"/>
              </a:ext>
            </a:extLst>
          </p:cNvPr>
          <p:cNvSpPr/>
          <p:nvPr/>
        </p:nvSpPr>
        <p:spPr>
          <a:xfrm>
            <a:off x="4251367" y="1279252"/>
            <a:ext cx="5700156" cy="749812"/>
          </a:xfrm>
          <a:prstGeom prst="parallelogram">
            <a:avLst>
              <a:gd name="adj" fmla="val 94048"/>
            </a:avLst>
          </a:prstGeom>
          <a:gradFill flip="none" rotWithShape="1"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3C25156-67B9-9F4F-A2F0-D8BE2DC921E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274" r="19274"/>
          <a:stretch/>
        </p:blipFill>
        <p:spPr/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/>
              <a:t>13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096000" y="2328909"/>
            <a:ext cx="2678151" cy="811367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</a:t>
            </a:r>
            <a:endParaRPr lang="id-ID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96000" y="3440123"/>
            <a:ext cx="4518212" cy="1991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vel.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non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condimentum mi mi, nec lobortis metus porta vulputate. Etiam id lobortis ipsum. Aliquam erat volutpat</a:t>
            </a:r>
          </a:p>
        </p:txBody>
      </p:sp>
    </p:spTree>
    <p:extLst>
      <p:ext uri="{BB962C8B-B14F-4D97-AF65-F5344CB8AC3E}">
        <p14:creationId xmlns:p14="http://schemas.microsoft.com/office/powerpoint/2010/main" val="408237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3" grpId="0"/>
      <p:bldP spid="12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elogram 7">
            <a:extLst>
              <a:ext uri="{FF2B5EF4-FFF2-40B4-BE49-F238E27FC236}">
                <a16:creationId xmlns:a16="http://schemas.microsoft.com/office/drawing/2014/main" id="{D5C3C886-1193-A844-B453-B72EE5C6AE2B}"/>
              </a:ext>
            </a:extLst>
          </p:cNvPr>
          <p:cNvSpPr/>
          <p:nvPr/>
        </p:nvSpPr>
        <p:spPr>
          <a:xfrm>
            <a:off x="5611906" y="2359688"/>
            <a:ext cx="6149788" cy="749811"/>
          </a:xfrm>
          <a:prstGeom prst="parallelogram">
            <a:avLst>
              <a:gd name="adj" fmla="val 94048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AF1AC2C9-102D-2F45-89D7-C10D371A7F4F}"/>
              </a:ext>
            </a:extLst>
          </p:cNvPr>
          <p:cNvSpPr/>
          <p:nvPr/>
        </p:nvSpPr>
        <p:spPr>
          <a:xfrm>
            <a:off x="6562165" y="1279252"/>
            <a:ext cx="3389358" cy="749812"/>
          </a:xfrm>
          <a:prstGeom prst="parallelogram">
            <a:avLst>
              <a:gd name="adj" fmla="val 94048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/>
              <a:t>14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924285" y="3914703"/>
            <a:ext cx="4241134" cy="1345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vel.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non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8036C1D-62D1-A748-BDAB-DA927E9AA4A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" r="2716"/>
          <a:stretch>
            <a:fillRect/>
          </a:stretch>
        </p:blipFill>
        <p:spPr/>
      </p:pic>
      <p:sp>
        <p:nvSpPr>
          <p:cNvPr id="9" name="TextBox 8"/>
          <p:cNvSpPr txBox="1"/>
          <p:nvPr/>
        </p:nvSpPr>
        <p:spPr>
          <a:xfrm>
            <a:off x="7470071" y="2364636"/>
            <a:ext cx="3149562" cy="811367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Weakness</a:t>
            </a:r>
            <a:endParaRPr lang="id-ID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85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3" grpId="0"/>
      <p:bldP spid="10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elogram 7">
            <a:extLst>
              <a:ext uri="{FF2B5EF4-FFF2-40B4-BE49-F238E27FC236}">
                <a16:creationId xmlns:a16="http://schemas.microsoft.com/office/drawing/2014/main" id="{3D799EFE-45FD-024A-9706-8831537DF5D5}"/>
              </a:ext>
            </a:extLst>
          </p:cNvPr>
          <p:cNvSpPr/>
          <p:nvPr/>
        </p:nvSpPr>
        <p:spPr>
          <a:xfrm>
            <a:off x="4661647" y="2359688"/>
            <a:ext cx="7100047" cy="749811"/>
          </a:xfrm>
          <a:prstGeom prst="parallelogram">
            <a:avLst>
              <a:gd name="adj" fmla="val 94048"/>
            </a:avLst>
          </a:prstGeom>
          <a:gradFill flip="none" rotWithShape="1">
            <a:gsLst>
              <a:gs pos="11000">
                <a:schemeClr val="accent4"/>
              </a:gs>
              <a:gs pos="100000">
                <a:schemeClr val="accent3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7934BFD6-0009-9849-B849-9FD3A7D137C1}"/>
              </a:ext>
            </a:extLst>
          </p:cNvPr>
          <p:cNvSpPr/>
          <p:nvPr/>
        </p:nvSpPr>
        <p:spPr>
          <a:xfrm>
            <a:off x="4807565" y="1279252"/>
            <a:ext cx="4841641" cy="749812"/>
          </a:xfrm>
          <a:prstGeom prst="parallelogram">
            <a:avLst>
              <a:gd name="adj" fmla="val 94048"/>
            </a:avLst>
          </a:prstGeom>
          <a:gradFill flip="none" rotWithShape="1">
            <a:gsLst>
              <a:gs pos="11000">
                <a:schemeClr val="accent4"/>
              </a:gs>
              <a:gs pos="100000">
                <a:schemeClr val="accent3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/>
              <a:t>15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570304" y="2341516"/>
            <a:ext cx="3078902" cy="688256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Opportunity</a:t>
            </a:r>
            <a:endParaRPr lang="id-ID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10613" y="3580829"/>
            <a:ext cx="4494835" cy="199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vel.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non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condimentum mi mi, nec lobortis metus porta vulputate. Etiam id lobortis ipsum. Aliquam erat volutpat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DF42D32-4925-B845-A2F5-D25F44561EC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594" t="9987" r="24582"/>
          <a:stretch/>
        </p:blipFill>
        <p:spPr>
          <a:xfrm>
            <a:off x="335667" y="508334"/>
            <a:ext cx="5918035" cy="5838973"/>
          </a:xfrm>
        </p:spPr>
      </p:pic>
    </p:spTree>
    <p:extLst>
      <p:ext uri="{BB962C8B-B14F-4D97-AF65-F5344CB8AC3E}">
        <p14:creationId xmlns:p14="http://schemas.microsoft.com/office/powerpoint/2010/main" val="56190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3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arallelogram 19">
            <a:extLst>
              <a:ext uri="{FF2B5EF4-FFF2-40B4-BE49-F238E27FC236}">
                <a16:creationId xmlns:a16="http://schemas.microsoft.com/office/drawing/2014/main" id="{8EAB064D-8A21-A540-AEA2-D49F6C21C0E1}"/>
              </a:ext>
            </a:extLst>
          </p:cNvPr>
          <p:cNvSpPr/>
          <p:nvPr/>
        </p:nvSpPr>
        <p:spPr>
          <a:xfrm>
            <a:off x="4141695" y="2281278"/>
            <a:ext cx="7431910" cy="749811"/>
          </a:xfrm>
          <a:prstGeom prst="parallelogram">
            <a:avLst>
              <a:gd name="adj" fmla="val 94048"/>
            </a:avLst>
          </a:prstGeom>
          <a:gradFill flip="none" rotWithShape="1">
            <a:gsLst>
              <a:gs pos="11000">
                <a:schemeClr val="accent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2ADA9532-8719-544F-9681-BAD1F535374F}"/>
              </a:ext>
            </a:extLst>
          </p:cNvPr>
          <p:cNvSpPr/>
          <p:nvPr/>
        </p:nvSpPr>
        <p:spPr>
          <a:xfrm>
            <a:off x="4921792" y="1200842"/>
            <a:ext cx="4841641" cy="749812"/>
          </a:xfrm>
          <a:prstGeom prst="parallelogram">
            <a:avLst>
              <a:gd name="adj" fmla="val 94048"/>
            </a:avLst>
          </a:prstGeom>
          <a:gradFill flip="none" rotWithShape="1">
            <a:gsLst>
              <a:gs pos="11000">
                <a:schemeClr val="accent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/>
              <a:t>16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919787" y="2207645"/>
            <a:ext cx="2028935" cy="811367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Threat</a:t>
            </a:r>
            <a:endParaRPr lang="id-ID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21792" y="3429000"/>
            <a:ext cx="5188100" cy="1668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vel.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non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condimentum mi mi, nec lobortis metus porta vulputate. Etiam id lobortis ipsum. Aliquam erat volutpat</a:t>
            </a:r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B649523C-92E2-984A-88C2-307CFDFD94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300" r="1357"/>
          <a:stretch/>
        </p:blipFill>
        <p:spPr>
          <a:xfrm>
            <a:off x="428882" y="578011"/>
            <a:ext cx="5553523" cy="5579541"/>
          </a:xfrm>
        </p:spPr>
      </p:pic>
    </p:spTree>
    <p:extLst>
      <p:ext uri="{BB962C8B-B14F-4D97-AF65-F5344CB8AC3E}">
        <p14:creationId xmlns:p14="http://schemas.microsoft.com/office/powerpoint/2010/main" val="10055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 </a:t>
            </a:r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7625F5C-F671-4C1C-8F9F-E49B79209624}"/>
              </a:ext>
            </a:extLst>
          </p:cNvPr>
          <p:cNvGrpSpPr/>
          <p:nvPr/>
        </p:nvGrpSpPr>
        <p:grpSpPr>
          <a:xfrm>
            <a:off x="952882" y="2305658"/>
            <a:ext cx="2720191" cy="3050169"/>
            <a:chOff x="952882" y="2305658"/>
            <a:chExt cx="2720191" cy="3050169"/>
          </a:xfrm>
        </p:grpSpPr>
        <p:sp>
          <p:nvSpPr>
            <p:cNvPr id="18" name="TextBox 17"/>
            <p:cNvSpPr txBox="1"/>
            <p:nvPr/>
          </p:nvSpPr>
          <p:spPr>
            <a:xfrm>
              <a:off x="952882" y="2305658"/>
              <a:ext cx="1727571" cy="380480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id-ID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About SWOT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52883" y="2804744"/>
              <a:ext cx="2720190" cy="25510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Nulla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venenatis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congue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mi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iaculis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vel.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Vestibulum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enim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urna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Cras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venenatis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turpis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non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sodales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velit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Donec condimentum mi mi, nec lobortis metus porta vulputate. Etiam id lobortis ipsum. Aliquam erat volutpat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9BC97-D4B0-4885-AAAE-4CA23F294CAC}"/>
              </a:ext>
            </a:extLst>
          </p:cNvPr>
          <p:cNvGrpSpPr/>
          <p:nvPr/>
        </p:nvGrpSpPr>
        <p:grpSpPr>
          <a:xfrm>
            <a:off x="8498261" y="2286650"/>
            <a:ext cx="2598102" cy="660072"/>
            <a:chOff x="8498261" y="2286650"/>
            <a:chExt cx="2598102" cy="660072"/>
          </a:xfrm>
        </p:grpSpPr>
        <p:sp>
          <p:nvSpPr>
            <p:cNvPr id="21" name="Rectangle 20"/>
            <p:cNvSpPr/>
            <p:nvPr/>
          </p:nvSpPr>
          <p:spPr>
            <a:xfrm>
              <a:off x="8498261" y="2515835"/>
              <a:ext cx="259810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 is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498262" y="2286650"/>
              <a:ext cx="20519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Strenghts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34E1321-DA47-4F5B-916F-2DAA8E7CAD02}"/>
              </a:ext>
            </a:extLst>
          </p:cNvPr>
          <p:cNvGrpSpPr/>
          <p:nvPr/>
        </p:nvGrpSpPr>
        <p:grpSpPr>
          <a:xfrm>
            <a:off x="8498262" y="3204437"/>
            <a:ext cx="2598102" cy="660072"/>
            <a:chOff x="8498262" y="3204437"/>
            <a:chExt cx="2598102" cy="660072"/>
          </a:xfrm>
        </p:grpSpPr>
        <p:sp>
          <p:nvSpPr>
            <p:cNvPr id="23" name="Rectangle 22"/>
            <p:cNvSpPr/>
            <p:nvPr/>
          </p:nvSpPr>
          <p:spPr>
            <a:xfrm>
              <a:off x="8498262" y="3433622"/>
              <a:ext cx="259810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 is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498262" y="3204437"/>
              <a:ext cx="20519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Weakness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04539BA-B628-4822-B4BF-264A28F69996}"/>
              </a:ext>
            </a:extLst>
          </p:cNvPr>
          <p:cNvGrpSpPr/>
          <p:nvPr/>
        </p:nvGrpSpPr>
        <p:grpSpPr>
          <a:xfrm>
            <a:off x="8498262" y="5042259"/>
            <a:ext cx="2598102" cy="660072"/>
            <a:chOff x="8498262" y="5042259"/>
            <a:chExt cx="2598102" cy="660072"/>
          </a:xfrm>
        </p:grpSpPr>
        <p:sp>
          <p:nvSpPr>
            <p:cNvPr id="25" name="Rectangle 24"/>
            <p:cNvSpPr/>
            <p:nvPr/>
          </p:nvSpPr>
          <p:spPr>
            <a:xfrm>
              <a:off x="8498262" y="5271444"/>
              <a:ext cx="259810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 is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498262" y="5042259"/>
              <a:ext cx="20519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Thread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E4D0570-2CC9-4337-B298-BBE5F14CDFE8}"/>
              </a:ext>
            </a:extLst>
          </p:cNvPr>
          <p:cNvGrpSpPr/>
          <p:nvPr/>
        </p:nvGrpSpPr>
        <p:grpSpPr>
          <a:xfrm>
            <a:off x="8498261" y="4124472"/>
            <a:ext cx="2598102" cy="660072"/>
            <a:chOff x="8498261" y="4124472"/>
            <a:chExt cx="2598102" cy="660072"/>
          </a:xfrm>
        </p:grpSpPr>
        <p:sp>
          <p:nvSpPr>
            <p:cNvPr id="27" name="Rectangle 26"/>
            <p:cNvSpPr/>
            <p:nvPr/>
          </p:nvSpPr>
          <p:spPr>
            <a:xfrm>
              <a:off x="8498261" y="4353657"/>
              <a:ext cx="259810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 is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498261" y="4124472"/>
              <a:ext cx="20519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Opportunity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373B29B-27FE-4F91-8C22-7B417AD0105E}"/>
              </a:ext>
            </a:extLst>
          </p:cNvPr>
          <p:cNvGrpSpPr/>
          <p:nvPr/>
        </p:nvGrpSpPr>
        <p:grpSpPr>
          <a:xfrm>
            <a:off x="4206246" y="2696242"/>
            <a:ext cx="1842026" cy="2615987"/>
            <a:chOff x="4206246" y="2696242"/>
            <a:chExt cx="1842026" cy="2615987"/>
          </a:xfrm>
        </p:grpSpPr>
        <p:grpSp>
          <p:nvGrpSpPr>
            <p:cNvPr id="13" name="Group 12"/>
            <p:cNvGrpSpPr/>
            <p:nvPr/>
          </p:nvGrpSpPr>
          <p:grpSpPr>
            <a:xfrm>
              <a:off x="4206246" y="2696242"/>
              <a:ext cx="1842026" cy="2615987"/>
              <a:chOff x="8702675" y="5994400"/>
              <a:chExt cx="3400425" cy="4829175"/>
            </a:xfrm>
          </p:grpSpPr>
          <p:sp>
            <p:nvSpPr>
              <p:cNvPr id="14" name="AutoShape 5"/>
              <p:cNvSpPr>
                <a:spLocks/>
              </p:cNvSpPr>
              <p:nvPr/>
            </p:nvSpPr>
            <p:spPr bwMode="auto">
              <a:xfrm>
                <a:off x="8702675" y="5994400"/>
                <a:ext cx="3382963" cy="4829175"/>
              </a:xfrm>
              <a:custGeom>
                <a:avLst/>
                <a:gdLst>
                  <a:gd name="T0" fmla="*/ 1691403 w 21581"/>
                  <a:gd name="T1" fmla="*/ 2414588 h 21600"/>
                  <a:gd name="T2" fmla="*/ 1691403 w 21581"/>
                  <a:gd name="T3" fmla="*/ 2414588 h 21600"/>
                  <a:gd name="T4" fmla="*/ 1691403 w 21581"/>
                  <a:gd name="T5" fmla="*/ 2414588 h 21600"/>
                  <a:gd name="T6" fmla="*/ 1691403 w 21581"/>
                  <a:gd name="T7" fmla="*/ 2414588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581" h="21600">
                    <a:moveTo>
                      <a:pt x="6072" y="0"/>
                    </a:moveTo>
                    <a:cubicBezTo>
                      <a:pt x="2009" y="3057"/>
                      <a:pt x="-19" y="6960"/>
                      <a:pt x="-1" y="10861"/>
                    </a:cubicBezTo>
                    <a:cubicBezTo>
                      <a:pt x="18" y="14721"/>
                      <a:pt x="2042" y="18575"/>
                      <a:pt x="6051" y="21600"/>
                    </a:cubicBezTo>
                    <a:lnTo>
                      <a:pt x="21581" y="10746"/>
                    </a:lnTo>
                    <a:lnTo>
                      <a:pt x="607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</p:spPr>
            <p:txBody>
              <a:bodyPr lIns="0" tIns="0" rIns="0" bIns="0" anchor="ctr"/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AutoShape 14"/>
              <p:cNvSpPr>
                <a:spLocks/>
              </p:cNvSpPr>
              <p:nvPr/>
            </p:nvSpPr>
            <p:spPr bwMode="auto">
              <a:xfrm flipH="1">
                <a:off x="9693275" y="6011863"/>
                <a:ext cx="2409825" cy="2373312"/>
              </a:xfrm>
              <a:custGeom>
                <a:avLst/>
                <a:gdLst>
                  <a:gd name="T0" fmla="*/ 1204913 w 21600"/>
                  <a:gd name="T1" fmla="*/ 1186656 h 21600"/>
                  <a:gd name="T2" fmla="*/ 1204913 w 21600"/>
                  <a:gd name="T3" fmla="*/ 1186656 h 21600"/>
                  <a:gd name="T4" fmla="*/ 1204913 w 21600"/>
                  <a:gd name="T5" fmla="*/ 1186656 h 21600"/>
                  <a:gd name="T6" fmla="*/ 1204913 w 21600"/>
                  <a:gd name="T7" fmla="*/ 1186656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21600"/>
                    </a:moveTo>
                    <a:lnTo>
                      <a:pt x="3141" y="21600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AutoShape 15"/>
              <p:cNvSpPr>
                <a:spLocks/>
              </p:cNvSpPr>
              <p:nvPr/>
            </p:nvSpPr>
            <p:spPr bwMode="auto">
              <a:xfrm rot="10800000">
                <a:off x="9693275" y="8385175"/>
                <a:ext cx="2409825" cy="2374900"/>
              </a:xfrm>
              <a:custGeom>
                <a:avLst/>
                <a:gdLst>
                  <a:gd name="T0" fmla="*/ 1204913 w 21600"/>
                  <a:gd name="T1" fmla="*/ 1187450 h 21600"/>
                  <a:gd name="T2" fmla="*/ 1204913 w 21600"/>
                  <a:gd name="T3" fmla="*/ 1187450 h 21600"/>
                  <a:gd name="T4" fmla="*/ 1204913 w 21600"/>
                  <a:gd name="T5" fmla="*/ 1187450 h 21600"/>
                  <a:gd name="T6" fmla="*/ 1204913 w 21600"/>
                  <a:gd name="T7" fmla="*/ 1187450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21600"/>
                    </a:moveTo>
                    <a:lnTo>
                      <a:pt x="3141" y="21600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Rectangle 28"/>
            <p:cNvSpPr/>
            <p:nvPr/>
          </p:nvSpPr>
          <p:spPr>
            <a:xfrm>
              <a:off x="4736838" y="3461418"/>
              <a:ext cx="53384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endParaRPr lang="bg-BG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C1EE969-4AEE-490D-B608-A447B8902CF7}"/>
              </a:ext>
            </a:extLst>
          </p:cNvPr>
          <p:cNvGrpSpPr/>
          <p:nvPr/>
        </p:nvGrpSpPr>
        <p:grpSpPr>
          <a:xfrm>
            <a:off x="4797036" y="2094273"/>
            <a:ext cx="2655545" cy="1881584"/>
            <a:chOff x="4797036" y="2094273"/>
            <a:chExt cx="2655545" cy="1881584"/>
          </a:xfrm>
        </p:grpSpPr>
        <p:grpSp>
          <p:nvGrpSpPr>
            <p:cNvPr id="33" name="Group 32"/>
            <p:cNvGrpSpPr/>
            <p:nvPr/>
          </p:nvGrpSpPr>
          <p:grpSpPr>
            <a:xfrm>
              <a:off x="4797036" y="2094273"/>
              <a:ext cx="2655545" cy="1881584"/>
              <a:chOff x="4797036" y="2094273"/>
              <a:chExt cx="2655545" cy="1881584"/>
            </a:xfrm>
          </p:grpSpPr>
          <p:sp>
            <p:nvSpPr>
              <p:cNvPr id="5" name="AutoShape 6"/>
              <p:cNvSpPr>
                <a:spLocks/>
              </p:cNvSpPr>
              <p:nvPr/>
            </p:nvSpPr>
            <p:spPr bwMode="auto">
              <a:xfrm rot="10800000" flipH="1">
                <a:off x="4797036" y="2094273"/>
                <a:ext cx="2655545" cy="1853206"/>
              </a:xfrm>
              <a:custGeom>
                <a:avLst/>
                <a:gdLst>
                  <a:gd name="T0" fmla="*/ 2451100 w 21600"/>
                  <a:gd name="T1" fmla="*/ 1710532 h 19708"/>
                  <a:gd name="T2" fmla="*/ 2451100 w 21600"/>
                  <a:gd name="T3" fmla="*/ 1710532 h 19708"/>
                  <a:gd name="T4" fmla="*/ 2451100 w 21600"/>
                  <a:gd name="T5" fmla="*/ 1710532 h 19708"/>
                  <a:gd name="T6" fmla="*/ 2451100 w 21600"/>
                  <a:gd name="T7" fmla="*/ 1710532 h 1970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708">
                    <a:moveTo>
                      <a:pt x="10714" y="0"/>
                    </a:moveTo>
                    <a:lnTo>
                      <a:pt x="0" y="14015"/>
                    </a:lnTo>
                    <a:cubicBezTo>
                      <a:pt x="6033" y="21595"/>
                      <a:pt x="15559" y="21600"/>
                      <a:pt x="21600" y="14065"/>
                    </a:cubicBezTo>
                    <a:lnTo>
                      <a:pt x="1071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AutoShape 10"/>
              <p:cNvSpPr>
                <a:spLocks/>
              </p:cNvSpPr>
              <p:nvPr/>
            </p:nvSpPr>
            <p:spPr bwMode="auto">
              <a:xfrm rot="10800000" flipH="1">
                <a:off x="4838314" y="2651525"/>
                <a:ext cx="1277895" cy="1314873"/>
              </a:xfrm>
              <a:custGeom>
                <a:avLst/>
                <a:gdLst>
                  <a:gd name="T0" fmla="*/ 1179513 w 21600"/>
                  <a:gd name="T1" fmla="*/ 1213644 h 21600"/>
                  <a:gd name="T2" fmla="*/ 1179513 w 21600"/>
                  <a:gd name="T3" fmla="*/ 1213644 h 21600"/>
                  <a:gd name="T4" fmla="*/ 1179513 w 21600"/>
                  <a:gd name="T5" fmla="*/ 1213644 h 21600"/>
                  <a:gd name="T6" fmla="*/ 1179513 w 21600"/>
                  <a:gd name="T7" fmla="*/ 121364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21599"/>
                    </a:moveTo>
                    <a:lnTo>
                      <a:pt x="21600" y="0"/>
                    </a:lnTo>
                    <a:lnTo>
                      <a:pt x="21600" y="4263"/>
                    </a:lnTo>
                    <a:lnTo>
                      <a:pt x="0" y="21599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AutoShape 11"/>
              <p:cNvSpPr>
                <a:spLocks/>
              </p:cNvSpPr>
              <p:nvPr/>
            </p:nvSpPr>
            <p:spPr bwMode="auto">
              <a:xfrm rot="10800000">
                <a:off x="6116209" y="2660124"/>
                <a:ext cx="1277035" cy="1315733"/>
              </a:xfrm>
              <a:custGeom>
                <a:avLst/>
                <a:gdLst>
                  <a:gd name="T0" fmla="*/ 1178719 w 21600"/>
                  <a:gd name="T1" fmla="*/ 1214438 h 21600"/>
                  <a:gd name="T2" fmla="*/ 1178719 w 21600"/>
                  <a:gd name="T3" fmla="*/ 1214438 h 21600"/>
                  <a:gd name="T4" fmla="*/ 1178719 w 21600"/>
                  <a:gd name="T5" fmla="*/ 1214438 h 21600"/>
                  <a:gd name="T6" fmla="*/ 1178719 w 21600"/>
                  <a:gd name="T7" fmla="*/ 1214438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21599"/>
                    </a:moveTo>
                    <a:lnTo>
                      <a:pt x="21600" y="0"/>
                    </a:lnTo>
                    <a:lnTo>
                      <a:pt x="21600" y="4263"/>
                    </a:lnTo>
                    <a:lnTo>
                      <a:pt x="0" y="21599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" name="Rectangle 29"/>
            <p:cNvSpPr/>
            <p:nvPr/>
          </p:nvSpPr>
          <p:spPr>
            <a:xfrm>
              <a:off x="5811282" y="2462223"/>
              <a:ext cx="53384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</a:t>
              </a:r>
              <a:endParaRPr lang="bg-BG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57B01C4-0073-43E2-A952-656682626232}"/>
              </a:ext>
            </a:extLst>
          </p:cNvPr>
          <p:cNvGrpSpPr/>
          <p:nvPr/>
        </p:nvGrpSpPr>
        <p:grpSpPr>
          <a:xfrm>
            <a:off x="6153187" y="2696242"/>
            <a:ext cx="1832567" cy="2615987"/>
            <a:chOff x="6153187" y="2696242"/>
            <a:chExt cx="1832567" cy="2615987"/>
          </a:xfrm>
        </p:grpSpPr>
        <p:grpSp>
          <p:nvGrpSpPr>
            <p:cNvPr id="34" name="Group 33"/>
            <p:cNvGrpSpPr/>
            <p:nvPr/>
          </p:nvGrpSpPr>
          <p:grpSpPr>
            <a:xfrm>
              <a:off x="6153187" y="2696242"/>
              <a:ext cx="1832567" cy="2615987"/>
              <a:chOff x="6153187" y="2696242"/>
              <a:chExt cx="1832567" cy="2615987"/>
            </a:xfrm>
          </p:grpSpPr>
          <p:sp>
            <p:nvSpPr>
              <p:cNvPr id="6" name="AutoShape 7"/>
              <p:cNvSpPr>
                <a:spLocks/>
              </p:cNvSpPr>
              <p:nvPr/>
            </p:nvSpPr>
            <p:spPr bwMode="auto">
              <a:xfrm flipH="1">
                <a:off x="6153187" y="2696242"/>
                <a:ext cx="1832567" cy="2615987"/>
              </a:xfrm>
              <a:custGeom>
                <a:avLst/>
                <a:gdLst>
                  <a:gd name="T0" fmla="*/ 1691403 w 21581"/>
                  <a:gd name="T1" fmla="*/ 2414588 h 21600"/>
                  <a:gd name="T2" fmla="*/ 1691403 w 21581"/>
                  <a:gd name="T3" fmla="*/ 2414588 h 21600"/>
                  <a:gd name="T4" fmla="*/ 1691403 w 21581"/>
                  <a:gd name="T5" fmla="*/ 2414588 h 21600"/>
                  <a:gd name="T6" fmla="*/ 1691403 w 21581"/>
                  <a:gd name="T7" fmla="*/ 2414588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581" h="21600">
                    <a:moveTo>
                      <a:pt x="6072" y="0"/>
                    </a:moveTo>
                    <a:cubicBezTo>
                      <a:pt x="2009" y="3057"/>
                      <a:pt x="-19" y="6960"/>
                      <a:pt x="-1" y="10861"/>
                    </a:cubicBezTo>
                    <a:cubicBezTo>
                      <a:pt x="18" y="14721"/>
                      <a:pt x="2042" y="18575"/>
                      <a:pt x="6051" y="21600"/>
                    </a:cubicBezTo>
                    <a:lnTo>
                      <a:pt x="21581" y="10746"/>
                    </a:lnTo>
                    <a:lnTo>
                      <a:pt x="60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AutoShape 12"/>
              <p:cNvSpPr>
                <a:spLocks/>
              </p:cNvSpPr>
              <p:nvPr/>
            </p:nvSpPr>
            <p:spPr bwMode="auto">
              <a:xfrm>
                <a:off x="6153187" y="2718601"/>
                <a:ext cx="1305414" cy="1286495"/>
              </a:xfrm>
              <a:custGeom>
                <a:avLst/>
                <a:gdLst>
                  <a:gd name="T0" fmla="*/ 1204913 w 21600"/>
                  <a:gd name="T1" fmla="*/ 1187450 h 21600"/>
                  <a:gd name="T2" fmla="*/ 1204913 w 21600"/>
                  <a:gd name="T3" fmla="*/ 1187450 h 21600"/>
                  <a:gd name="T4" fmla="*/ 1204913 w 21600"/>
                  <a:gd name="T5" fmla="*/ 1187450 h 21600"/>
                  <a:gd name="T6" fmla="*/ 1204913 w 21600"/>
                  <a:gd name="T7" fmla="*/ 1187450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21600"/>
                    </a:moveTo>
                    <a:lnTo>
                      <a:pt x="3141" y="21600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AutoShape 13"/>
              <p:cNvSpPr>
                <a:spLocks/>
              </p:cNvSpPr>
              <p:nvPr/>
            </p:nvSpPr>
            <p:spPr bwMode="auto">
              <a:xfrm rot="10800000" flipH="1">
                <a:off x="6153187" y="4005096"/>
                <a:ext cx="1305414" cy="1285635"/>
              </a:xfrm>
              <a:custGeom>
                <a:avLst/>
                <a:gdLst>
                  <a:gd name="T0" fmla="*/ 1204913 w 21600"/>
                  <a:gd name="T1" fmla="*/ 1186657 h 21600"/>
                  <a:gd name="T2" fmla="*/ 1204913 w 21600"/>
                  <a:gd name="T3" fmla="*/ 1186657 h 21600"/>
                  <a:gd name="T4" fmla="*/ 1204913 w 21600"/>
                  <a:gd name="T5" fmla="*/ 1186657 h 21600"/>
                  <a:gd name="T6" fmla="*/ 1204913 w 21600"/>
                  <a:gd name="T7" fmla="*/ 118665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21600"/>
                    </a:moveTo>
                    <a:lnTo>
                      <a:pt x="3141" y="21600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" name="Rectangle 30"/>
            <p:cNvSpPr/>
            <p:nvPr/>
          </p:nvSpPr>
          <p:spPr>
            <a:xfrm>
              <a:off x="6829550" y="3512214"/>
              <a:ext cx="53384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endParaRPr lang="bg-BG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F7C834D-F306-4058-B66B-C1EBE0D76369}"/>
              </a:ext>
            </a:extLst>
          </p:cNvPr>
          <p:cNvGrpSpPr/>
          <p:nvPr/>
        </p:nvGrpSpPr>
        <p:grpSpPr>
          <a:xfrm>
            <a:off x="4797036" y="4064433"/>
            <a:ext cx="2655545" cy="1861805"/>
            <a:chOff x="4797036" y="4064433"/>
            <a:chExt cx="2655545" cy="1861805"/>
          </a:xfrm>
        </p:grpSpPr>
        <p:grpSp>
          <p:nvGrpSpPr>
            <p:cNvPr id="35" name="Group 34"/>
            <p:cNvGrpSpPr/>
            <p:nvPr/>
          </p:nvGrpSpPr>
          <p:grpSpPr>
            <a:xfrm>
              <a:off x="4797036" y="4064433"/>
              <a:ext cx="2655545" cy="1861805"/>
              <a:chOff x="4797036" y="4064433"/>
              <a:chExt cx="2655545" cy="1861805"/>
            </a:xfrm>
          </p:grpSpPr>
          <p:sp>
            <p:nvSpPr>
              <p:cNvPr id="4" name="AutoShape 4"/>
              <p:cNvSpPr>
                <a:spLocks/>
              </p:cNvSpPr>
              <p:nvPr/>
            </p:nvSpPr>
            <p:spPr bwMode="auto">
              <a:xfrm>
                <a:off x="4797036" y="4073033"/>
                <a:ext cx="2655545" cy="1853205"/>
              </a:xfrm>
              <a:custGeom>
                <a:avLst/>
                <a:gdLst>
                  <a:gd name="T0" fmla="*/ 2451100 w 21600"/>
                  <a:gd name="T1" fmla="*/ 1710531 h 19708"/>
                  <a:gd name="T2" fmla="*/ 2451100 w 21600"/>
                  <a:gd name="T3" fmla="*/ 1710531 h 19708"/>
                  <a:gd name="T4" fmla="*/ 2451100 w 21600"/>
                  <a:gd name="T5" fmla="*/ 1710531 h 19708"/>
                  <a:gd name="T6" fmla="*/ 2451100 w 21600"/>
                  <a:gd name="T7" fmla="*/ 1710531 h 1970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708">
                    <a:moveTo>
                      <a:pt x="10714" y="0"/>
                    </a:moveTo>
                    <a:lnTo>
                      <a:pt x="0" y="14015"/>
                    </a:lnTo>
                    <a:cubicBezTo>
                      <a:pt x="6033" y="21595"/>
                      <a:pt x="15559" y="21600"/>
                      <a:pt x="21600" y="14065"/>
                    </a:cubicBezTo>
                    <a:lnTo>
                      <a:pt x="1071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AutoShape 8"/>
              <p:cNvSpPr>
                <a:spLocks/>
              </p:cNvSpPr>
              <p:nvPr/>
            </p:nvSpPr>
            <p:spPr bwMode="auto">
              <a:xfrm>
                <a:off x="4838314" y="4064433"/>
                <a:ext cx="1277895" cy="1314873"/>
              </a:xfrm>
              <a:custGeom>
                <a:avLst/>
                <a:gdLst>
                  <a:gd name="T0" fmla="*/ 1179513 w 21600"/>
                  <a:gd name="T1" fmla="*/ 1213644 h 21600"/>
                  <a:gd name="T2" fmla="*/ 1179513 w 21600"/>
                  <a:gd name="T3" fmla="*/ 1213644 h 21600"/>
                  <a:gd name="T4" fmla="*/ 1179513 w 21600"/>
                  <a:gd name="T5" fmla="*/ 1213644 h 21600"/>
                  <a:gd name="T6" fmla="*/ 1179513 w 21600"/>
                  <a:gd name="T7" fmla="*/ 1213644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21599"/>
                    </a:moveTo>
                    <a:lnTo>
                      <a:pt x="21599" y="0"/>
                    </a:lnTo>
                    <a:lnTo>
                      <a:pt x="21599" y="4263"/>
                    </a:lnTo>
                    <a:lnTo>
                      <a:pt x="0" y="21599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AutoShape 9"/>
              <p:cNvSpPr>
                <a:spLocks/>
              </p:cNvSpPr>
              <p:nvPr/>
            </p:nvSpPr>
            <p:spPr bwMode="auto">
              <a:xfrm flipH="1">
                <a:off x="6116209" y="4073033"/>
                <a:ext cx="1277035" cy="1315733"/>
              </a:xfrm>
              <a:custGeom>
                <a:avLst/>
                <a:gdLst>
                  <a:gd name="T0" fmla="*/ 1178719 w 21600"/>
                  <a:gd name="T1" fmla="*/ 1214438 h 21600"/>
                  <a:gd name="T2" fmla="*/ 1178719 w 21600"/>
                  <a:gd name="T3" fmla="*/ 1214438 h 21600"/>
                  <a:gd name="T4" fmla="*/ 1178719 w 21600"/>
                  <a:gd name="T5" fmla="*/ 1214438 h 21600"/>
                  <a:gd name="T6" fmla="*/ 1178719 w 21600"/>
                  <a:gd name="T7" fmla="*/ 1214438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21599"/>
                    </a:moveTo>
                    <a:lnTo>
                      <a:pt x="21600" y="0"/>
                    </a:lnTo>
                    <a:lnTo>
                      <a:pt x="21600" y="4263"/>
                    </a:lnTo>
                    <a:lnTo>
                      <a:pt x="0" y="2159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" name="Rectangle 31"/>
            <p:cNvSpPr/>
            <p:nvPr/>
          </p:nvSpPr>
          <p:spPr>
            <a:xfrm>
              <a:off x="5811282" y="4567248"/>
              <a:ext cx="53384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endParaRPr lang="bg-BG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601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ANALYSIS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46636CE-E641-4165-810D-DC71D74B044E}"/>
              </a:ext>
            </a:extLst>
          </p:cNvPr>
          <p:cNvGrpSpPr/>
          <p:nvPr/>
        </p:nvGrpSpPr>
        <p:grpSpPr>
          <a:xfrm>
            <a:off x="8277647" y="2305658"/>
            <a:ext cx="3266429" cy="2455531"/>
            <a:chOff x="8277647" y="2305658"/>
            <a:chExt cx="3266429" cy="2455531"/>
          </a:xfrm>
        </p:grpSpPr>
        <p:sp>
          <p:nvSpPr>
            <p:cNvPr id="14" name="TextBox 13"/>
            <p:cNvSpPr txBox="1"/>
            <p:nvPr/>
          </p:nvSpPr>
          <p:spPr>
            <a:xfrm>
              <a:off x="8277647" y="2305658"/>
              <a:ext cx="1727571" cy="380480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id-ID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About SWOT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277648" y="2764104"/>
              <a:ext cx="3266428" cy="19970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 dolor sit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Nulla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venenatis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congue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mi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iaculis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vel.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Vestibulum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enim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urna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Cras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venenatis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turpis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non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sodales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velit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Donec condimentum mi mi, nec lobortis metus porta vulputate. Etiam id lobortis ipsum. Aliquam erat volutpat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2DEE781-BACB-43F9-B165-0755717CE745}"/>
              </a:ext>
            </a:extLst>
          </p:cNvPr>
          <p:cNvGrpSpPr/>
          <p:nvPr/>
        </p:nvGrpSpPr>
        <p:grpSpPr>
          <a:xfrm>
            <a:off x="736600" y="1748301"/>
            <a:ext cx="3147137" cy="2029549"/>
            <a:chOff x="736600" y="1748301"/>
            <a:chExt cx="3147137" cy="2029549"/>
          </a:xfrm>
        </p:grpSpPr>
        <p:sp>
          <p:nvSpPr>
            <p:cNvPr id="4" name="Rectangle 3"/>
            <p:cNvSpPr/>
            <p:nvPr/>
          </p:nvSpPr>
          <p:spPr>
            <a:xfrm>
              <a:off x="736600" y="1748301"/>
              <a:ext cx="3147137" cy="202954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869460" y="1938970"/>
              <a:ext cx="216634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b="1" dirty="0" err="1">
                  <a:solidFill>
                    <a:schemeClr val="bg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Strenghts</a:t>
              </a:r>
              <a:endParaRPr lang="bg-BG" sz="1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869461" y="2201820"/>
              <a:ext cx="2931392" cy="8227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1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Ipsum available, but the majority have suffered alteration in some form</a:t>
              </a:r>
              <a:r>
                <a:rPr lang="id-ID" sz="1100" dirty="0">
                  <a:solidFill>
                    <a:schemeClr val="bg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1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E6F280F-C7A5-4913-94B3-3BE989CD2FD8}"/>
              </a:ext>
            </a:extLst>
          </p:cNvPr>
          <p:cNvGrpSpPr/>
          <p:nvPr/>
        </p:nvGrpSpPr>
        <p:grpSpPr>
          <a:xfrm>
            <a:off x="3886713" y="1748301"/>
            <a:ext cx="3147137" cy="2029549"/>
            <a:chOff x="3886713" y="1748301"/>
            <a:chExt cx="3147137" cy="2029549"/>
          </a:xfrm>
        </p:grpSpPr>
        <p:sp>
          <p:nvSpPr>
            <p:cNvPr id="5" name="Rectangle 4"/>
            <p:cNvSpPr/>
            <p:nvPr/>
          </p:nvSpPr>
          <p:spPr>
            <a:xfrm>
              <a:off x="3886713" y="1748301"/>
              <a:ext cx="3147137" cy="20295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021034" y="1938970"/>
              <a:ext cx="219186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Weaknesses</a:t>
              </a:r>
              <a:endParaRPr lang="bg-BG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021034" y="2201820"/>
              <a:ext cx="2911216" cy="8227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Ipsum available, but the majority have suffered alteration in some form</a:t>
              </a:r>
              <a:r>
                <a:rPr lang="id-ID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6F1D24-8158-4B5C-9260-5BBB5C932ED7}"/>
              </a:ext>
            </a:extLst>
          </p:cNvPr>
          <p:cNvGrpSpPr/>
          <p:nvPr/>
        </p:nvGrpSpPr>
        <p:grpSpPr>
          <a:xfrm>
            <a:off x="736600" y="3777850"/>
            <a:ext cx="3147137" cy="2029549"/>
            <a:chOff x="736600" y="3777850"/>
            <a:chExt cx="3147137" cy="2029549"/>
          </a:xfrm>
        </p:grpSpPr>
        <p:sp>
          <p:nvSpPr>
            <p:cNvPr id="6" name="Rectangle 5"/>
            <p:cNvSpPr/>
            <p:nvPr/>
          </p:nvSpPr>
          <p:spPr>
            <a:xfrm>
              <a:off x="736600" y="3777850"/>
              <a:ext cx="3147137" cy="20295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869460" y="3932351"/>
              <a:ext cx="217967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Opportunity</a:t>
              </a:r>
              <a:endParaRPr lang="bg-BG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869461" y="4207196"/>
              <a:ext cx="2912676" cy="8227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Ipsum available, but the majority have suffered alteration in some form</a:t>
              </a:r>
              <a:r>
                <a:rPr lang="id-ID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55B8181-A668-45EC-BBED-244B6C668AB1}"/>
              </a:ext>
            </a:extLst>
          </p:cNvPr>
          <p:cNvGrpSpPr/>
          <p:nvPr/>
        </p:nvGrpSpPr>
        <p:grpSpPr>
          <a:xfrm>
            <a:off x="3886713" y="3777850"/>
            <a:ext cx="3147137" cy="2029549"/>
            <a:chOff x="3886713" y="3777850"/>
            <a:chExt cx="3147137" cy="2029549"/>
          </a:xfrm>
        </p:grpSpPr>
        <p:sp>
          <p:nvSpPr>
            <p:cNvPr id="7" name="Rectangle 6"/>
            <p:cNvSpPr/>
            <p:nvPr/>
          </p:nvSpPr>
          <p:spPr>
            <a:xfrm>
              <a:off x="3886713" y="3777850"/>
              <a:ext cx="3147137" cy="20295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021034" y="3932351"/>
              <a:ext cx="219186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Threats</a:t>
              </a:r>
              <a:endParaRPr lang="bg-BG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021034" y="4207196"/>
              <a:ext cx="2911216" cy="8227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Ipsum available, but the majority have suffered alteration in some form</a:t>
              </a:r>
              <a:r>
                <a:rPr lang="id-ID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ADFCD8C-AB0C-4D23-9F18-0F61273F127D}"/>
              </a:ext>
            </a:extLst>
          </p:cNvPr>
          <p:cNvGrpSpPr/>
          <p:nvPr/>
        </p:nvGrpSpPr>
        <p:grpSpPr>
          <a:xfrm>
            <a:off x="1264799" y="5807401"/>
            <a:ext cx="2179679" cy="512844"/>
            <a:chOff x="1264799" y="5807401"/>
            <a:chExt cx="2179679" cy="512844"/>
          </a:xfrm>
        </p:grpSpPr>
        <p:sp>
          <p:nvSpPr>
            <p:cNvPr id="8" name="Arrow: Right 7"/>
            <p:cNvSpPr/>
            <p:nvPr/>
          </p:nvSpPr>
          <p:spPr>
            <a:xfrm rot="5400000">
              <a:off x="2098217" y="5024377"/>
              <a:ext cx="512844" cy="2078891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264799" y="5891095"/>
              <a:ext cx="217967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Positive</a:t>
              </a:r>
              <a:endParaRPr lang="bg-BG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9B73715-5DD4-4FC4-857C-6B430E6511D4}"/>
              </a:ext>
            </a:extLst>
          </p:cNvPr>
          <p:cNvGrpSpPr/>
          <p:nvPr/>
        </p:nvGrpSpPr>
        <p:grpSpPr>
          <a:xfrm>
            <a:off x="4414912" y="5807399"/>
            <a:ext cx="2179679" cy="512844"/>
            <a:chOff x="4414912" y="5807399"/>
            <a:chExt cx="2179679" cy="512844"/>
          </a:xfrm>
        </p:grpSpPr>
        <p:sp>
          <p:nvSpPr>
            <p:cNvPr id="10" name="Arrow: Right 9"/>
            <p:cNvSpPr/>
            <p:nvPr/>
          </p:nvSpPr>
          <p:spPr>
            <a:xfrm rot="5400000">
              <a:off x="5203859" y="5024375"/>
              <a:ext cx="512844" cy="2078891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414912" y="5891095"/>
              <a:ext cx="217967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Negative</a:t>
              </a:r>
              <a:endParaRPr lang="bg-BG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56B9DA0-021B-4C1A-B6FD-2AF540440417}"/>
              </a:ext>
            </a:extLst>
          </p:cNvPr>
          <p:cNvGrpSpPr/>
          <p:nvPr/>
        </p:nvGrpSpPr>
        <p:grpSpPr>
          <a:xfrm>
            <a:off x="6306685" y="1889917"/>
            <a:ext cx="2179679" cy="1746317"/>
            <a:chOff x="6306685" y="1889917"/>
            <a:chExt cx="2179679" cy="1746317"/>
          </a:xfrm>
        </p:grpSpPr>
        <p:sp>
          <p:nvSpPr>
            <p:cNvPr id="11" name="Arrow: Right 10"/>
            <p:cNvSpPr/>
            <p:nvPr/>
          </p:nvSpPr>
          <p:spPr>
            <a:xfrm>
              <a:off x="7033850" y="1889917"/>
              <a:ext cx="890950" cy="1746317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306685" y="2514871"/>
              <a:ext cx="217967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Internal</a:t>
              </a:r>
            </a:p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Factors</a:t>
              </a:r>
              <a:endParaRPr lang="bg-BG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C680998-218A-43A6-8254-5C4B5729523A}"/>
              </a:ext>
            </a:extLst>
          </p:cNvPr>
          <p:cNvGrpSpPr/>
          <p:nvPr/>
        </p:nvGrpSpPr>
        <p:grpSpPr>
          <a:xfrm>
            <a:off x="6306684" y="3919466"/>
            <a:ext cx="2179679" cy="1746317"/>
            <a:chOff x="6306684" y="3919466"/>
            <a:chExt cx="2179679" cy="1746317"/>
          </a:xfrm>
        </p:grpSpPr>
        <p:sp>
          <p:nvSpPr>
            <p:cNvPr id="12" name="Arrow: Right 11"/>
            <p:cNvSpPr/>
            <p:nvPr/>
          </p:nvSpPr>
          <p:spPr>
            <a:xfrm>
              <a:off x="7033850" y="3919466"/>
              <a:ext cx="890950" cy="1746317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306684" y="4517610"/>
              <a:ext cx="217967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External</a:t>
              </a:r>
            </a:p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Factors</a:t>
              </a:r>
              <a:endParaRPr lang="bg-BG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661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62442"/>
            <a:ext cx="5809343" cy="730930"/>
          </a:xfrm>
        </p:spPr>
        <p:txBody>
          <a:bodyPr/>
          <a:lstStyle/>
          <a:p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 ANALYSIS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38200" y="1693945"/>
            <a:ext cx="10515600" cy="1503680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17161" y="1746858"/>
            <a:ext cx="2357679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id-ID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Situation Analysis</a:t>
            </a:r>
          </a:p>
        </p:txBody>
      </p:sp>
      <p:sp>
        <p:nvSpPr>
          <p:cNvPr id="26" name="Arrow: Down 25"/>
          <p:cNvSpPr/>
          <p:nvPr/>
        </p:nvSpPr>
        <p:spPr>
          <a:xfrm>
            <a:off x="3377398" y="3316946"/>
            <a:ext cx="365760" cy="563880"/>
          </a:xfrm>
          <a:prstGeom prst="down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Arrow: Down 26"/>
          <p:cNvSpPr/>
          <p:nvPr/>
        </p:nvSpPr>
        <p:spPr>
          <a:xfrm>
            <a:off x="8448841" y="3316946"/>
            <a:ext cx="365760" cy="563880"/>
          </a:xfrm>
          <a:prstGeom prst="down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38200" y="4027852"/>
            <a:ext cx="10515600" cy="2383108"/>
          </a:xfrm>
          <a:prstGeom prst="rect">
            <a:avLst/>
          </a:prstGeom>
          <a:solidFill>
            <a:schemeClr val="tx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80667" y="4056024"/>
            <a:ext cx="2030666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id-ID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 Analysis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D929C30-79F9-4C20-9887-BDA9E68A1068}"/>
              </a:ext>
            </a:extLst>
          </p:cNvPr>
          <p:cNvGrpSpPr/>
          <p:nvPr/>
        </p:nvGrpSpPr>
        <p:grpSpPr>
          <a:xfrm>
            <a:off x="1197610" y="2333966"/>
            <a:ext cx="4725337" cy="690880"/>
            <a:chOff x="1197610" y="2333966"/>
            <a:chExt cx="4725337" cy="690880"/>
          </a:xfrm>
        </p:grpSpPr>
        <p:grpSp>
          <p:nvGrpSpPr>
            <p:cNvPr id="24" name="Group 23"/>
            <p:cNvGrpSpPr/>
            <p:nvPr/>
          </p:nvGrpSpPr>
          <p:grpSpPr>
            <a:xfrm>
              <a:off x="1197610" y="2333966"/>
              <a:ext cx="4725337" cy="690880"/>
              <a:chOff x="1313180" y="2333966"/>
              <a:chExt cx="4196080" cy="69088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1313180" y="2496526"/>
                <a:ext cx="4196080" cy="52832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313180" y="2333966"/>
                <a:ext cx="4196080" cy="6096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" name="Rectangle 42"/>
            <p:cNvSpPr/>
            <p:nvPr/>
          </p:nvSpPr>
          <p:spPr>
            <a:xfrm>
              <a:off x="1197610" y="2440879"/>
              <a:ext cx="471203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Internal Factors</a:t>
              </a:r>
              <a:endParaRPr lang="bg-BG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7D80FBB-11FD-405B-B7BC-C47937B77633}"/>
              </a:ext>
            </a:extLst>
          </p:cNvPr>
          <p:cNvGrpSpPr/>
          <p:nvPr/>
        </p:nvGrpSpPr>
        <p:grpSpPr>
          <a:xfrm>
            <a:off x="6268720" y="2333966"/>
            <a:ext cx="4725670" cy="690880"/>
            <a:chOff x="6268720" y="2333966"/>
            <a:chExt cx="4725670" cy="690880"/>
          </a:xfrm>
        </p:grpSpPr>
        <p:grpSp>
          <p:nvGrpSpPr>
            <p:cNvPr id="23" name="Group 22"/>
            <p:cNvGrpSpPr/>
            <p:nvPr/>
          </p:nvGrpSpPr>
          <p:grpSpPr>
            <a:xfrm>
              <a:off x="6269053" y="2333966"/>
              <a:ext cx="4725337" cy="690880"/>
              <a:chOff x="6868160" y="2333966"/>
              <a:chExt cx="4196080" cy="690880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6868160" y="2496526"/>
                <a:ext cx="4196080" cy="528320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6868160" y="2333966"/>
                <a:ext cx="4196080" cy="6096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4" name="Rectangle 43"/>
            <p:cNvSpPr/>
            <p:nvPr/>
          </p:nvSpPr>
          <p:spPr>
            <a:xfrm>
              <a:off x="6268720" y="2440879"/>
              <a:ext cx="471203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External Factors</a:t>
              </a:r>
              <a:endParaRPr lang="bg-BG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8B0F891-316F-4FB3-8B19-130C647B6BD6}"/>
              </a:ext>
            </a:extLst>
          </p:cNvPr>
          <p:cNvGrpSpPr/>
          <p:nvPr/>
        </p:nvGrpSpPr>
        <p:grpSpPr>
          <a:xfrm>
            <a:off x="1197610" y="4655694"/>
            <a:ext cx="4725337" cy="690880"/>
            <a:chOff x="1197610" y="4655694"/>
            <a:chExt cx="4725337" cy="690880"/>
          </a:xfrm>
        </p:grpSpPr>
        <p:grpSp>
          <p:nvGrpSpPr>
            <p:cNvPr id="29" name="Group 28"/>
            <p:cNvGrpSpPr/>
            <p:nvPr/>
          </p:nvGrpSpPr>
          <p:grpSpPr>
            <a:xfrm>
              <a:off x="1197610" y="4655694"/>
              <a:ext cx="4725337" cy="690880"/>
              <a:chOff x="1313180" y="2333966"/>
              <a:chExt cx="4196080" cy="690880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1313180" y="2496526"/>
                <a:ext cx="4196080" cy="528320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1313180" y="2333966"/>
                <a:ext cx="4196080" cy="6096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1197610" y="4747032"/>
              <a:ext cx="471203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Strength</a:t>
              </a:r>
              <a:endParaRPr lang="bg-BG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6EDBC10-718C-488B-8778-12796A8CEDE1}"/>
              </a:ext>
            </a:extLst>
          </p:cNvPr>
          <p:cNvGrpSpPr/>
          <p:nvPr/>
        </p:nvGrpSpPr>
        <p:grpSpPr>
          <a:xfrm>
            <a:off x="6268720" y="4655694"/>
            <a:ext cx="4725670" cy="690880"/>
            <a:chOff x="6268720" y="4655694"/>
            <a:chExt cx="4725670" cy="690880"/>
          </a:xfrm>
        </p:grpSpPr>
        <p:grpSp>
          <p:nvGrpSpPr>
            <p:cNvPr id="32" name="Group 31"/>
            <p:cNvGrpSpPr/>
            <p:nvPr/>
          </p:nvGrpSpPr>
          <p:grpSpPr>
            <a:xfrm>
              <a:off x="6269053" y="4655694"/>
              <a:ext cx="4725337" cy="690880"/>
              <a:chOff x="6868160" y="2333966"/>
              <a:chExt cx="4196080" cy="69088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6868160" y="2496526"/>
                <a:ext cx="4196080" cy="528320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6868160" y="2333966"/>
                <a:ext cx="4196080" cy="609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8" name="Rectangle 47"/>
            <p:cNvSpPr/>
            <p:nvPr/>
          </p:nvSpPr>
          <p:spPr>
            <a:xfrm>
              <a:off x="6268720" y="4747032"/>
              <a:ext cx="471203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Opportunities</a:t>
              </a:r>
              <a:endParaRPr lang="bg-BG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FAB1061-E015-4520-8485-0E31C786E95A}"/>
              </a:ext>
            </a:extLst>
          </p:cNvPr>
          <p:cNvGrpSpPr/>
          <p:nvPr/>
        </p:nvGrpSpPr>
        <p:grpSpPr>
          <a:xfrm>
            <a:off x="1197610" y="5534587"/>
            <a:ext cx="4725337" cy="690880"/>
            <a:chOff x="1197610" y="5534587"/>
            <a:chExt cx="4725337" cy="690880"/>
          </a:xfrm>
        </p:grpSpPr>
        <p:grpSp>
          <p:nvGrpSpPr>
            <p:cNvPr id="35" name="Group 34"/>
            <p:cNvGrpSpPr/>
            <p:nvPr/>
          </p:nvGrpSpPr>
          <p:grpSpPr>
            <a:xfrm>
              <a:off x="1197610" y="5534587"/>
              <a:ext cx="4725337" cy="690880"/>
              <a:chOff x="1313180" y="2333966"/>
              <a:chExt cx="4196080" cy="690880"/>
            </a:xfrm>
          </p:grpSpPr>
          <p:sp>
            <p:nvSpPr>
              <p:cNvPr id="36" name="Rectangle 35"/>
              <p:cNvSpPr/>
              <p:nvPr/>
            </p:nvSpPr>
            <p:spPr>
              <a:xfrm>
                <a:off x="1313180" y="2496526"/>
                <a:ext cx="4196080" cy="52832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1313180" y="2333966"/>
                <a:ext cx="4196080" cy="6096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1" name="Rectangle 50"/>
            <p:cNvSpPr/>
            <p:nvPr/>
          </p:nvSpPr>
          <p:spPr>
            <a:xfrm>
              <a:off x="1200387" y="5629796"/>
              <a:ext cx="471203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Weaknesses</a:t>
              </a:r>
              <a:endParaRPr lang="bg-BG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55F3954-593D-4689-AA6D-4C8631FAD28B}"/>
              </a:ext>
            </a:extLst>
          </p:cNvPr>
          <p:cNvGrpSpPr/>
          <p:nvPr/>
        </p:nvGrpSpPr>
        <p:grpSpPr>
          <a:xfrm>
            <a:off x="6269053" y="5534587"/>
            <a:ext cx="4725337" cy="690880"/>
            <a:chOff x="6269053" y="5534587"/>
            <a:chExt cx="4725337" cy="690880"/>
          </a:xfrm>
        </p:grpSpPr>
        <p:grpSp>
          <p:nvGrpSpPr>
            <p:cNvPr id="38" name="Group 37"/>
            <p:cNvGrpSpPr/>
            <p:nvPr/>
          </p:nvGrpSpPr>
          <p:grpSpPr>
            <a:xfrm>
              <a:off x="6269053" y="5534587"/>
              <a:ext cx="4725337" cy="690880"/>
              <a:chOff x="6868160" y="2333966"/>
              <a:chExt cx="4196080" cy="690880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6868160" y="2496526"/>
                <a:ext cx="4196080" cy="528320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6868160" y="2333966"/>
                <a:ext cx="4196080" cy="6096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2" name="Rectangle 51"/>
            <p:cNvSpPr/>
            <p:nvPr/>
          </p:nvSpPr>
          <p:spPr>
            <a:xfrm>
              <a:off x="6271497" y="5629796"/>
              <a:ext cx="471203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Threats</a:t>
              </a:r>
              <a:endParaRPr lang="bg-BG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790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7" grpId="0" animBg="1"/>
      <p:bldP spid="18" grpId="0"/>
      <p:bldP spid="26" grpId="0" animBg="1"/>
      <p:bldP spid="27" grpId="0" animBg="1"/>
      <p:bldP spid="28" grpId="0" animBg="1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Group 1">
            <a:extLst>
              <a:ext uri="{FF2B5EF4-FFF2-40B4-BE49-F238E27FC236}">
                <a16:creationId xmlns:a16="http://schemas.microsoft.com/office/drawing/2014/main" id="{ADE4D825-39CE-0C4F-AF5F-D5DD453606E2}"/>
              </a:ext>
            </a:extLst>
          </p:cNvPr>
          <p:cNvGrpSpPr>
            <a:grpSpLocks/>
          </p:cNvGrpSpPr>
          <p:nvPr/>
        </p:nvGrpSpPr>
        <p:grpSpPr bwMode="auto">
          <a:xfrm>
            <a:off x="4321969" y="1621632"/>
            <a:ext cx="1839119" cy="2351088"/>
            <a:chOff x="8596422" y="3243003"/>
            <a:chExt cx="3678179" cy="4701838"/>
          </a:xfrm>
        </p:grpSpPr>
        <p:sp>
          <p:nvSpPr>
            <p:cNvPr id="28711" name="Freeform 5">
              <a:extLst>
                <a:ext uri="{FF2B5EF4-FFF2-40B4-BE49-F238E27FC236}">
                  <a16:creationId xmlns:a16="http://schemas.microsoft.com/office/drawing/2014/main" id="{20144E97-0F03-064B-8708-3A02637B862A}"/>
                </a:ext>
              </a:extLst>
            </p:cNvPr>
            <p:cNvSpPr>
              <a:spLocks/>
            </p:cNvSpPr>
            <p:nvPr/>
          </p:nvSpPr>
          <p:spPr bwMode="auto">
            <a:xfrm rot="-2700000">
              <a:off x="8596422" y="3243003"/>
              <a:ext cx="3678179" cy="4701838"/>
            </a:xfrm>
            <a:custGeom>
              <a:avLst/>
              <a:gdLst>
                <a:gd name="T0" fmla="*/ 2147483647 w 348"/>
                <a:gd name="T1" fmla="*/ 0 h 444"/>
                <a:gd name="T2" fmla="*/ 2147483647 w 348"/>
                <a:gd name="T3" fmla="*/ 2147483647 h 444"/>
                <a:gd name="T4" fmla="*/ 2147483647 w 348"/>
                <a:gd name="T5" fmla="*/ 2147483647 h 444"/>
                <a:gd name="T6" fmla="*/ 2147483647 w 348"/>
                <a:gd name="T7" fmla="*/ 2147483647 h 444"/>
                <a:gd name="T8" fmla="*/ 2147483647 w 348"/>
                <a:gd name="T9" fmla="*/ 2147483647 h 444"/>
                <a:gd name="T10" fmla="*/ 2147483647 w 348"/>
                <a:gd name="T11" fmla="*/ 2147483647 h 444"/>
                <a:gd name="T12" fmla="*/ 2147483647 w 348"/>
                <a:gd name="T13" fmla="*/ 0 h 4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8" h="444">
                  <a:moveTo>
                    <a:pt x="174" y="0"/>
                  </a:moveTo>
                  <a:cubicBezTo>
                    <a:pt x="59" y="115"/>
                    <a:pt x="59" y="115"/>
                    <a:pt x="59" y="115"/>
                  </a:cubicBezTo>
                  <a:cubicBezTo>
                    <a:pt x="0" y="174"/>
                    <a:pt x="0" y="270"/>
                    <a:pt x="59" y="328"/>
                  </a:cubicBezTo>
                  <a:cubicBezTo>
                    <a:pt x="174" y="444"/>
                    <a:pt x="174" y="444"/>
                    <a:pt x="174" y="444"/>
                  </a:cubicBezTo>
                  <a:cubicBezTo>
                    <a:pt x="290" y="328"/>
                    <a:pt x="290" y="328"/>
                    <a:pt x="290" y="328"/>
                  </a:cubicBezTo>
                  <a:cubicBezTo>
                    <a:pt x="348" y="270"/>
                    <a:pt x="348" y="174"/>
                    <a:pt x="290" y="115"/>
                  </a:cubicBezTo>
                  <a:cubicBezTo>
                    <a:pt x="174" y="0"/>
                    <a:pt x="174" y="0"/>
                    <a:pt x="174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09710" tIns="54855" rIns="109710" bIns="54855"/>
            <a:lstStyle/>
            <a:p>
              <a:endParaRPr lang="en-US" sz="900">
                <a:solidFill>
                  <a:schemeClr val="bg1"/>
                </a:solidFill>
              </a:endParaRPr>
            </a:p>
          </p:txBody>
        </p:sp>
        <p:sp>
          <p:nvSpPr>
            <p:cNvPr id="28712" name="TextBox 54">
              <a:extLst>
                <a:ext uri="{FF2B5EF4-FFF2-40B4-BE49-F238E27FC236}">
                  <a16:creationId xmlns:a16="http://schemas.microsoft.com/office/drawing/2014/main" id="{81609A8E-E8E1-A445-B196-97D534F6A3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53104" y="3981104"/>
              <a:ext cx="2858554" cy="292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id-ID" altLang="en-US" sz="8900" b="1" dirty="0" err="1">
                  <a:solidFill>
                    <a:schemeClr val="bg1"/>
                  </a:solidFill>
                  <a:latin typeface="Lato Regular" charset="0"/>
                </a:rPr>
                <a:t>S</a:t>
              </a:r>
              <a:endParaRPr lang="id-ID" altLang="en-US" sz="8900" b="1" dirty="0">
                <a:solidFill>
                  <a:schemeClr val="bg1"/>
                </a:solidFill>
                <a:latin typeface="Lato Regular" charset="0"/>
              </a:endParaRPr>
            </a:p>
          </p:txBody>
        </p:sp>
      </p:grpSp>
      <p:grpSp>
        <p:nvGrpSpPr>
          <p:cNvPr id="28674" name="Group 4">
            <a:extLst>
              <a:ext uri="{FF2B5EF4-FFF2-40B4-BE49-F238E27FC236}">
                <a16:creationId xmlns:a16="http://schemas.microsoft.com/office/drawing/2014/main" id="{6C706FED-5874-C54C-A9F6-2DA1EE7174FD}"/>
              </a:ext>
            </a:extLst>
          </p:cNvPr>
          <p:cNvGrpSpPr>
            <a:grpSpLocks/>
          </p:cNvGrpSpPr>
          <p:nvPr/>
        </p:nvGrpSpPr>
        <p:grpSpPr bwMode="auto">
          <a:xfrm>
            <a:off x="5780882" y="1877219"/>
            <a:ext cx="2350294" cy="1839913"/>
            <a:chOff x="11513763" y="3754352"/>
            <a:chExt cx="4700613" cy="3679138"/>
          </a:xfrm>
        </p:grpSpPr>
        <p:sp>
          <p:nvSpPr>
            <p:cNvPr id="28709" name="Freeform 5">
              <a:extLst>
                <a:ext uri="{FF2B5EF4-FFF2-40B4-BE49-F238E27FC236}">
                  <a16:creationId xmlns:a16="http://schemas.microsoft.com/office/drawing/2014/main" id="{75A0EA08-6376-A648-918F-9331BF26F883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12024501" y="3243614"/>
              <a:ext cx="3679138" cy="4700613"/>
            </a:xfrm>
            <a:custGeom>
              <a:avLst/>
              <a:gdLst>
                <a:gd name="T0" fmla="*/ 2147483647 w 348"/>
                <a:gd name="T1" fmla="*/ 0 h 444"/>
                <a:gd name="T2" fmla="*/ 2147483647 w 348"/>
                <a:gd name="T3" fmla="*/ 2147483647 h 444"/>
                <a:gd name="T4" fmla="*/ 2147483647 w 348"/>
                <a:gd name="T5" fmla="*/ 2147483647 h 444"/>
                <a:gd name="T6" fmla="*/ 2147483647 w 348"/>
                <a:gd name="T7" fmla="*/ 2147483647 h 444"/>
                <a:gd name="T8" fmla="*/ 2147483647 w 348"/>
                <a:gd name="T9" fmla="*/ 2147483647 h 444"/>
                <a:gd name="T10" fmla="*/ 2147483647 w 348"/>
                <a:gd name="T11" fmla="*/ 2147483647 h 444"/>
                <a:gd name="T12" fmla="*/ 2147483647 w 348"/>
                <a:gd name="T13" fmla="*/ 0 h 4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8" h="444">
                  <a:moveTo>
                    <a:pt x="174" y="0"/>
                  </a:moveTo>
                  <a:cubicBezTo>
                    <a:pt x="59" y="115"/>
                    <a:pt x="59" y="115"/>
                    <a:pt x="59" y="115"/>
                  </a:cubicBezTo>
                  <a:cubicBezTo>
                    <a:pt x="0" y="174"/>
                    <a:pt x="0" y="270"/>
                    <a:pt x="59" y="328"/>
                  </a:cubicBezTo>
                  <a:cubicBezTo>
                    <a:pt x="174" y="444"/>
                    <a:pt x="174" y="444"/>
                    <a:pt x="174" y="444"/>
                  </a:cubicBezTo>
                  <a:cubicBezTo>
                    <a:pt x="290" y="328"/>
                    <a:pt x="290" y="328"/>
                    <a:pt x="290" y="328"/>
                  </a:cubicBezTo>
                  <a:cubicBezTo>
                    <a:pt x="348" y="270"/>
                    <a:pt x="348" y="174"/>
                    <a:pt x="290" y="115"/>
                  </a:cubicBezTo>
                  <a:cubicBezTo>
                    <a:pt x="174" y="0"/>
                    <a:pt x="174" y="0"/>
                    <a:pt x="174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109710" tIns="54855" rIns="109710" bIns="54855"/>
            <a:lstStyle/>
            <a:p>
              <a:endParaRPr lang="en-US" sz="900">
                <a:solidFill>
                  <a:schemeClr val="bg1"/>
                </a:solidFill>
              </a:endParaRPr>
            </a:p>
          </p:txBody>
        </p:sp>
        <p:sp>
          <p:nvSpPr>
            <p:cNvPr id="28710" name="TextBox 55">
              <a:extLst>
                <a:ext uri="{FF2B5EF4-FFF2-40B4-BE49-F238E27FC236}">
                  <a16:creationId xmlns:a16="http://schemas.microsoft.com/office/drawing/2014/main" id="{77DE5F8A-676A-794C-A7E8-69CBD4839C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59130" y="3981102"/>
              <a:ext cx="2858553" cy="2846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id-ID" altLang="en-US" sz="8650" b="1" dirty="0">
                  <a:solidFill>
                    <a:schemeClr val="bg1"/>
                  </a:solidFill>
                  <a:latin typeface="Lato Regular" charset="0"/>
                </a:rPr>
                <a:t>W</a:t>
              </a:r>
            </a:p>
          </p:txBody>
        </p:sp>
      </p:grpSp>
      <p:grpSp>
        <p:nvGrpSpPr>
          <p:cNvPr id="28675" name="Group 2">
            <a:extLst>
              <a:ext uri="{FF2B5EF4-FFF2-40B4-BE49-F238E27FC236}">
                <a16:creationId xmlns:a16="http://schemas.microsoft.com/office/drawing/2014/main" id="{1EB32BE6-3D0F-7C48-A508-5F69F0B83B24}"/>
              </a:ext>
            </a:extLst>
          </p:cNvPr>
          <p:cNvGrpSpPr>
            <a:grpSpLocks/>
          </p:cNvGrpSpPr>
          <p:nvPr/>
        </p:nvGrpSpPr>
        <p:grpSpPr bwMode="auto">
          <a:xfrm>
            <a:off x="4066211" y="3588764"/>
            <a:ext cx="2350636" cy="1839472"/>
            <a:chOff x="8084858" y="7178106"/>
            <a:chExt cx="4701297" cy="3678257"/>
          </a:xfrm>
        </p:grpSpPr>
        <p:sp>
          <p:nvSpPr>
            <p:cNvPr id="53" name="Freeform 5">
              <a:extLst>
                <a:ext uri="{FF2B5EF4-FFF2-40B4-BE49-F238E27FC236}">
                  <a16:creationId xmlns:a16="http://schemas.microsoft.com/office/drawing/2014/main" id="{64F20302-1858-D24C-8C49-E8BF37099826}"/>
                </a:ext>
              </a:extLst>
            </p:cNvPr>
            <p:cNvSpPr>
              <a:spLocks/>
            </p:cNvSpPr>
            <p:nvPr/>
          </p:nvSpPr>
          <p:spPr bwMode="auto">
            <a:xfrm rot="2700000" flipH="1">
              <a:off x="8596378" y="6666586"/>
              <a:ext cx="3678257" cy="4701297"/>
            </a:xfrm>
            <a:custGeom>
              <a:avLst/>
              <a:gdLst>
                <a:gd name="T0" fmla="*/ 174 w 348"/>
                <a:gd name="T1" fmla="*/ 0 h 444"/>
                <a:gd name="T2" fmla="*/ 59 w 348"/>
                <a:gd name="T3" fmla="*/ 115 h 444"/>
                <a:gd name="T4" fmla="*/ 59 w 348"/>
                <a:gd name="T5" fmla="*/ 328 h 444"/>
                <a:gd name="T6" fmla="*/ 174 w 348"/>
                <a:gd name="T7" fmla="*/ 444 h 444"/>
                <a:gd name="T8" fmla="*/ 290 w 348"/>
                <a:gd name="T9" fmla="*/ 328 h 444"/>
                <a:gd name="T10" fmla="*/ 290 w 348"/>
                <a:gd name="T11" fmla="*/ 115 h 444"/>
                <a:gd name="T12" fmla="*/ 174 w 348"/>
                <a:gd name="T1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444">
                  <a:moveTo>
                    <a:pt x="174" y="0"/>
                  </a:moveTo>
                  <a:cubicBezTo>
                    <a:pt x="59" y="115"/>
                    <a:pt x="59" y="115"/>
                    <a:pt x="59" y="115"/>
                  </a:cubicBezTo>
                  <a:cubicBezTo>
                    <a:pt x="0" y="174"/>
                    <a:pt x="0" y="270"/>
                    <a:pt x="59" y="328"/>
                  </a:cubicBezTo>
                  <a:cubicBezTo>
                    <a:pt x="174" y="444"/>
                    <a:pt x="174" y="444"/>
                    <a:pt x="174" y="444"/>
                  </a:cubicBezTo>
                  <a:cubicBezTo>
                    <a:pt x="290" y="328"/>
                    <a:pt x="290" y="328"/>
                    <a:pt x="290" y="328"/>
                  </a:cubicBezTo>
                  <a:cubicBezTo>
                    <a:pt x="348" y="270"/>
                    <a:pt x="348" y="174"/>
                    <a:pt x="290" y="115"/>
                  </a:cubicBezTo>
                  <a:cubicBezTo>
                    <a:pt x="174" y="0"/>
                    <a:pt x="174" y="0"/>
                    <a:pt x="174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lIns="109710" tIns="54855" rIns="109710" bIns="54855"/>
            <a:lstStyle/>
            <a:p>
              <a:pPr defTabSz="914217">
                <a:defRPr/>
              </a:pPr>
              <a:endParaRPr lang="bg-BG" sz="900">
                <a:solidFill>
                  <a:schemeClr val="bg1"/>
                </a:solidFill>
              </a:endParaRPr>
            </a:p>
          </p:txBody>
        </p:sp>
        <p:sp>
          <p:nvSpPr>
            <p:cNvPr id="28708" name="TextBox 56">
              <a:extLst>
                <a:ext uri="{FF2B5EF4-FFF2-40B4-BE49-F238E27FC236}">
                  <a16:creationId xmlns:a16="http://schemas.microsoft.com/office/drawing/2014/main" id="{63AA8984-2121-9E49-9CE7-E627B6CC28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75385" y="7389910"/>
              <a:ext cx="2858553" cy="2923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id-ID" altLang="en-US" sz="8900" b="1">
                  <a:solidFill>
                    <a:schemeClr val="bg1"/>
                  </a:solidFill>
                  <a:latin typeface="Lato Regular" charset="0"/>
                </a:rPr>
                <a:t>O</a:t>
              </a:r>
            </a:p>
          </p:txBody>
        </p:sp>
      </p:grpSp>
      <p:grpSp>
        <p:nvGrpSpPr>
          <p:cNvPr id="28676" name="Group 3">
            <a:extLst>
              <a:ext uri="{FF2B5EF4-FFF2-40B4-BE49-F238E27FC236}">
                <a16:creationId xmlns:a16="http://schemas.microsoft.com/office/drawing/2014/main" id="{A76AD2C3-E392-EE45-9C4F-4BC4C126628A}"/>
              </a:ext>
            </a:extLst>
          </p:cNvPr>
          <p:cNvGrpSpPr>
            <a:grpSpLocks/>
          </p:cNvGrpSpPr>
          <p:nvPr/>
        </p:nvGrpSpPr>
        <p:grpSpPr bwMode="auto">
          <a:xfrm>
            <a:off x="6036124" y="3333288"/>
            <a:ext cx="1839810" cy="2350425"/>
            <a:chOff x="12024287" y="6666981"/>
            <a:chExt cx="3679561" cy="4700513"/>
          </a:xfrm>
        </p:grpSpPr>
        <p:sp>
          <p:nvSpPr>
            <p:cNvPr id="54" name="Freeform 5">
              <a:extLst>
                <a:ext uri="{FF2B5EF4-FFF2-40B4-BE49-F238E27FC236}">
                  <a16:creationId xmlns:a16="http://schemas.microsoft.com/office/drawing/2014/main" id="{87E2DF0F-E6B6-9D42-8F8E-0700C9337E41}"/>
                </a:ext>
              </a:extLst>
            </p:cNvPr>
            <p:cNvSpPr>
              <a:spLocks/>
            </p:cNvSpPr>
            <p:nvPr/>
          </p:nvSpPr>
          <p:spPr bwMode="auto">
            <a:xfrm rot="18900000" flipH="1">
              <a:off x="12024287" y="6666981"/>
              <a:ext cx="3679561" cy="4700513"/>
            </a:xfrm>
            <a:custGeom>
              <a:avLst/>
              <a:gdLst>
                <a:gd name="T0" fmla="*/ 174 w 348"/>
                <a:gd name="T1" fmla="*/ 0 h 444"/>
                <a:gd name="T2" fmla="*/ 59 w 348"/>
                <a:gd name="T3" fmla="*/ 115 h 444"/>
                <a:gd name="T4" fmla="*/ 59 w 348"/>
                <a:gd name="T5" fmla="*/ 328 h 444"/>
                <a:gd name="T6" fmla="*/ 174 w 348"/>
                <a:gd name="T7" fmla="*/ 444 h 444"/>
                <a:gd name="T8" fmla="*/ 290 w 348"/>
                <a:gd name="T9" fmla="*/ 328 h 444"/>
                <a:gd name="T10" fmla="*/ 290 w 348"/>
                <a:gd name="T11" fmla="*/ 115 h 444"/>
                <a:gd name="T12" fmla="*/ 174 w 348"/>
                <a:gd name="T1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444">
                  <a:moveTo>
                    <a:pt x="174" y="0"/>
                  </a:moveTo>
                  <a:cubicBezTo>
                    <a:pt x="59" y="115"/>
                    <a:pt x="59" y="115"/>
                    <a:pt x="59" y="115"/>
                  </a:cubicBezTo>
                  <a:cubicBezTo>
                    <a:pt x="0" y="174"/>
                    <a:pt x="0" y="270"/>
                    <a:pt x="59" y="328"/>
                  </a:cubicBezTo>
                  <a:cubicBezTo>
                    <a:pt x="174" y="444"/>
                    <a:pt x="174" y="444"/>
                    <a:pt x="174" y="444"/>
                  </a:cubicBezTo>
                  <a:cubicBezTo>
                    <a:pt x="290" y="328"/>
                    <a:pt x="290" y="328"/>
                    <a:pt x="290" y="328"/>
                  </a:cubicBezTo>
                  <a:cubicBezTo>
                    <a:pt x="348" y="270"/>
                    <a:pt x="348" y="174"/>
                    <a:pt x="290" y="115"/>
                  </a:cubicBezTo>
                  <a:cubicBezTo>
                    <a:pt x="174" y="0"/>
                    <a:pt x="174" y="0"/>
                    <a:pt x="174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lIns="109710" tIns="54855" rIns="109710" bIns="54855"/>
            <a:lstStyle/>
            <a:p>
              <a:pPr defTabSz="914217">
                <a:defRPr/>
              </a:pPr>
              <a:endParaRPr lang="bg-BG" sz="900">
                <a:solidFill>
                  <a:schemeClr val="bg1"/>
                </a:solidFill>
              </a:endParaRPr>
            </a:p>
          </p:txBody>
        </p:sp>
        <p:sp>
          <p:nvSpPr>
            <p:cNvPr id="28706" name="TextBox 57">
              <a:extLst>
                <a:ext uri="{FF2B5EF4-FFF2-40B4-BE49-F238E27FC236}">
                  <a16:creationId xmlns:a16="http://schemas.microsoft.com/office/drawing/2014/main" id="{02816E15-CCA3-884C-9912-43ED4B2C95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47732" y="7389911"/>
              <a:ext cx="2858554" cy="292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id-ID" altLang="en-US" sz="8900" b="1">
                  <a:solidFill>
                    <a:schemeClr val="bg1"/>
                  </a:solidFill>
                  <a:latin typeface="Lato Regular" charset="0"/>
                </a:rPr>
                <a:t>T</a:t>
              </a:r>
            </a:p>
          </p:txBody>
        </p:sp>
      </p:grpSp>
      <p:grpSp>
        <p:nvGrpSpPr>
          <p:cNvPr id="28677" name="Group 67">
            <a:extLst>
              <a:ext uri="{FF2B5EF4-FFF2-40B4-BE49-F238E27FC236}">
                <a16:creationId xmlns:a16="http://schemas.microsoft.com/office/drawing/2014/main" id="{0D1FB1E0-6A11-064A-B249-39BA6DA6264A}"/>
              </a:ext>
            </a:extLst>
          </p:cNvPr>
          <p:cNvGrpSpPr>
            <a:grpSpLocks/>
          </p:cNvGrpSpPr>
          <p:nvPr/>
        </p:nvGrpSpPr>
        <p:grpSpPr bwMode="auto">
          <a:xfrm>
            <a:off x="1083469" y="2239168"/>
            <a:ext cx="2728119" cy="846371"/>
            <a:chOff x="2163222" y="4477634"/>
            <a:chExt cx="5456719" cy="1693211"/>
          </a:xfrm>
        </p:grpSpPr>
        <p:sp>
          <p:nvSpPr>
            <p:cNvPr id="28701" name="TextBox 22">
              <a:extLst>
                <a:ext uri="{FF2B5EF4-FFF2-40B4-BE49-F238E27FC236}">
                  <a16:creationId xmlns:a16="http://schemas.microsoft.com/office/drawing/2014/main" id="{809BABBE-659E-5B4E-BF8A-00609C6EC0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15657" y="4477634"/>
              <a:ext cx="3904284" cy="1693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60946" rIns="0" bIns="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5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Strengths</a:t>
              </a:r>
            </a:p>
            <a:p>
              <a:pPr eaLnBrk="1" hangingPunct="1"/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sitadown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amet,consectetur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adipisicing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elit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, sed do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eiusmod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tempor</a:t>
              </a:r>
              <a:endPara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28702" name="Group 33">
              <a:extLst>
                <a:ext uri="{FF2B5EF4-FFF2-40B4-BE49-F238E27FC236}">
                  <a16:creationId xmlns:a16="http://schemas.microsoft.com/office/drawing/2014/main" id="{EE20B0FD-823C-A64F-A97F-D2CD367ECC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3222" y="4675182"/>
              <a:ext cx="1312452" cy="1312794"/>
              <a:chOff x="2163222" y="4675182"/>
              <a:chExt cx="1312452" cy="1312794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8630CD08-44F3-2E45-8FD0-60948CAC7B0A}"/>
                  </a:ext>
                </a:extLst>
              </p:cNvPr>
              <p:cNvSpPr/>
              <p:nvPr/>
            </p:nvSpPr>
            <p:spPr>
              <a:xfrm>
                <a:off x="2163222" y="4674539"/>
                <a:ext cx="1312978" cy="131322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893" tIns="60946" rIns="121893" bIns="60946" anchor="ctr"/>
              <a:lstStyle/>
              <a:p>
                <a:pPr algn="ctr"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8704" name="Freeform 2">
                <a:extLst>
                  <a:ext uri="{FF2B5EF4-FFF2-40B4-BE49-F238E27FC236}">
                    <a16:creationId xmlns:a16="http://schemas.microsoft.com/office/drawing/2014/main" id="{AF84502D-C42E-1847-B9E3-0FF9C91997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2792" y="4959721"/>
                <a:ext cx="693093" cy="693273"/>
              </a:xfrm>
              <a:custGeom>
                <a:avLst/>
                <a:gdLst>
                  <a:gd name="T0" fmla="*/ 35248701 w 6844"/>
                  <a:gd name="T1" fmla="*/ 17638652 h 6844"/>
                  <a:gd name="T2" fmla="*/ 35248701 w 6844"/>
                  <a:gd name="T3" fmla="*/ 29500265 h 6844"/>
                  <a:gd name="T4" fmla="*/ 35248701 w 6844"/>
                  <a:gd name="T5" fmla="*/ 17638652 h 6844"/>
                  <a:gd name="T6" fmla="*/ 70179413 w 6844"/>
                  <a:gd name="T7" fmla="*/ 1929090 h 6844"/>
                  <a:gd name="T8" fmla="*/ 55759960 w 6844"/>
                  <a:gd name="T9" fmla="*/ 24369802 h 6844"/>
                  <a:gd name="T10" fmla="*/ 52549898 w 6844"/>
                  <a:gd name="T11" fmla="*/ 12826260 h 6844"/>
                  <a:gd name="T12" fmla="*/ 52232011 w 6844"/>
                  <a:gd name="T13" fmla="*/ 27899579 h 6844"/>
                  <a:gd name="T14" fmla="*/ 45504330 w 6844"/>
                  <a:gd name="T15" fmla="*/ 38468345 h 6844"/>
                  <a:gd name="T16" fmla="*/ 53513990 w 6844"/>
                  <a:gd name="T17" fmla="*/ 46810514 h 6844"/>
                  <a:gd name="T18" fmla="*/ 53513990 w 6844"/>
                  <a:gd name="T19" fmla="*/ 47128686 h 6844"/>
                  <a:gd name="T20" fmla="*/ 52549898 w 6844"/>
                  <a:gd name="T21" fmla="*/ 67968712 h 6844"/>
                  <a:gd name="T22" fmla="*/ 49350166 w 6844"/>
                  <a:gd name="T23" fmla="*/ 70215873 h 6844"/>
                  <a:gd name="T24" fmla="*/ 49350166 w 6844"/>
                  <a:gd name="T25" fmla="*/ 52259150 h 6844"/>
                  <a:gd name="T26" fmla="*/ 26603166 w 6844"/>
                  <a:gd name="T27" fmla="*/ 59636774 h 6844"/>
                  <a:gd name="T28" fmla="*/ 25003300 w 6844"/>
                  <a:gd name="T29" fmla="*/ 61237460 h 6844"/>
                  <a:gd name="T30" fmla="*/ 8973650 w 6844"/>
                  <a:gd name="T31" fmla="*/ 70215873 h 6844"/>
                  <a:gd name="T32" fmla="*/ 7373784 w 6844"/>
                  <a:gd name="T33" fmla="*/ 64767237 h 6844"/>
                  <a:gd name="T34" fmla="*/ 29167022 w 6844"/>
                  <a:gd name="T35" fmla="*/ 46810514 h 6844"/>
                  <a:gd name="T36" fmla="*/ 18275518 w 6844"/>
                  <a:gd name="T37" fmla="*/ 28217650 h 6844"/>
                  <a:gd name="T38" fmla="*/ 17629414 w 6844"/>
                  <a:gd name="T39" fmla="*/ 26616963 h 6844"/>
                  <a:gd name="T40" fmla="*/ 12819587 w 6844"/>
                  <a:gd name="T41" fmla="*/ 13472632 h 6844"/>
                  <a:gd name="T42" fmla="*/ 4174052 w 6844"/>
                  <a:gd name="T43" fmla="*/ 26298892 h 6844"/>
                  <a:gd name="T44" fmla="*/ 10583846 w 6844"/>
                  <a:gd name="T45" fmla="*/ 328302 h 6844"/>
                  <a:gd name="T46" fmla="*/ 18593506 w 6844"/>
                  <a:gd name="T47" fmla="*/ 9624785 h 6844"/>
                  <a:gd name="T48" fmla="*/ 22121455 w 6844"/>
                  <a:gd name="T49" fmla="*/ 9306714 h 6844"/>
                  <a:gd name="T50" fmla="*/ 48386175 w 6844"/>
                  <a:gd name="T51" fmla="*/ 9306714 h 6844"/>
                  <a:gd name="T52" fmla="*/ 51596136 w 6844"/>
                  <a:gd name="T53" fmla="*/ 9624785 h 6844"/>
                  <a:gd name="T54" fmla="*/ 59605795 w 6844"/>
                  <a:gd name="T55" fmla="*/ 0 h 6844"/>
                  <a:gd name="T56" fmla="*/ 46786208 w 6844"/>
                  <a:gd name="T57" fmla="*/ 12190016 h 6844"/>
                  <a:gd name="T58" fmla="*/ 35248701 w 6844"/>
                  <a:gd name="T59" fmla="*/ 11871946 h 6844"/>
                  <a:gd name="T60" fmla="*/ 23403434 w 6844"/>
                  <a:gd name="T61" fmla="*/ 25334347 h 6844"/>
                  <a:gd name="T62" fmla="*/ 38130445 w 6844"/>
                  <a:gd name="T63" fmla="*/ 32393900 h 6844"/>
                  <a:gd name="T64" fmla="*/ 46786208 w 6844"/>
                  <a:gd name="T65" fmla="*/ 12190016 h 6844"/>
                  <a:gd name="T66" fmla="*/ 46786208 w 6844"/>
                  <a:gd name="T67" fmla="*/ 12190016 h 684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6844" h="6844">
                    <a:moveTo>
                      <a:pt x="3437" y="1719"/>
                    </a:moveTo>
                    <a:lnTo>
                      <a:pt x="3437" y="1719"/>
                    </a:lnTo>
                    <a:cubicBezTo>
                      <a:pt x="3749" y="1719"/>
                      <a:pt x="3999" y="2000"/>
                      <a:pt x="3999" y="2313"/>
                    </a:cubicBezTo>
                    <a:cubicBezTo>
                      <a:pt x="3999" y="2625"/>
                      <a:pt x="3749" y="2875"/>
                      <a:pt x="3437" y="2875"/>
                    </a:cubicBezTo>
                    <a:cubicBezTo>
                      <a:pt x="3125" y="2875"/>
                      <a:pt x="2844" y="2625"/>
                      <a:pt x="2844" y="2313"/>
                    </a:cubicBezTo>
                    <a:cubicBezTo>
                      <a:pt x="2844" y="2000"/>
                      <a:pt x="3125" y="1719"/>
                      <a:pt x="3437" y="1719"/>
                    </a:cubicBezTo>
                    <a:close/>
                    <a:moveTo>
                      <a:pt x="6843" y="188"/>
                    </a:moveTo>
                    <a:lnTo>
                      <a:pt x="6843" y="188"/>
                    </a:lnTo>
                    <a:cubicBezTo>
                      <a:pt x="6437" y="2532"/>
                      <a:pt x="6437" y="2532"/>
                      <a:pt x="6437" y="2532"/>
                    </a:cubicBezTo>
                    <a:cubicBezTo>
                      <a:pt x="5437" y="2375"/>
                      <a:pt x="5437" y="2375"/>
                      <a:pt x="5437" y="2375"/>
                    </a:cubicBezTo>
                    <a:cubicBezTo>
                      <a:pt x="5593" y="1282"/>
                      <a:pt x="5593" y="1282"/>
                      <a:pt x="5593" y="1282"/>
                    </a:cubicBezTo>
                    <a:cubicBezTo>
                      <a:pt x="5468" y="1282"/>
                      <a:pt x="5312" y="1250"/>
                      <a:pt x="5124" y="1250"/>
                    </a:cubicBezTo>
                    <a:cubicBezTo>
                      <a:pt x="5124" y="2594"/>
                      <a:pt x="5124" y="2594"/>
                      <a:pt x="5124" y="2594"/>
                    </a:cubicBezTo>
                    <a:cubicBezTo>
                      <a:pt x="5124" y="2625"/>
                      <a:pt x="5124" y="2688"/>
                      <a:pt x="5093" y="2719"/>
                    </a:cubicBezTo>
                    <a:lnTo>
                      <a:pt x="5093" y="2750"/>
                    </a:lnTo>
                    <a:cubicBezTo>
                      <a:pt x="4437" y="3749"/>
                      <a:pt x="4437" y="3749"/>
                      <a:pt x="4437" y="3749"/>
                    </a:cubicBezTo>
                    <a:cubicBezTo>
                      <a:pt x="4249" y="4281"/>
                      <a:pt x="4249" y="4281"/>
                      <a:pt x="4249" y="4281"/>
                    </a:cubicBezTo>
                    <a:cubicBezTo>
                      <a:pt x="5218" y="4562"/>
                      <a:pt x="5218" y="4562"/>
                      <a:pt x="5218" y="4562"/>
                    </a:cubicBezTo>
                    <a:cubicBezTo>
                      <a:pt x="5218" y="4562"/>
                      <a:pt x="5218" y="4562"/>
                      <a:pt x="5187" y="4593"/>
                    </a:cubicBezTo>
                    <a:cubicBezTo>
                      <a:pt x="5218" y="4593"/>
                      <a:pt x="5218" y="4593"/>
                      <a:pt x="5218" y="4593"/>
                    </a:cubicBezTo>
                    <a:cubicBezTo>
                      <a:pt x="5343" y="4624"/>
                      <a:pt x="5437" y="4749"/>
                      <a:pt x="5406" y="4906"/>
                    </a:cubicBezTo>
                    <a:cubicBezTo>
                      <a:pt x="5124" y="6624"/>
                      <a:pt x="5124" y="6624"/>
                      <a:pt x="5124" y="6624"/>
                    </a:cubicBezTo>
                    <a:cubicBezTo>
                      <a:pt x="5093" y="6749"/>
                      <a:pt x="4999" y="6843"/>
                      <a:pt x="4843" y="6843"/>
                    </a:cubicBezTo>
                    <a:lnTo>
                      <a:pt x="4812" y="6843"/>
                    </a:lnTo>
                    <a:cubicBezTo>
                      <a:pt x="4656" y="6812"/>
                      <a:pt x="4531" y="6687"/>
                      <a:pt x="4562" y="6531"/>
                    </a:cubicBezTo>
                    <a:cubicBezTo>
                      <a:pt x="4812" y="5093"/>
                      <a:pt x="4812" y="5093"/>
                      <a:pt x="4812" y="5093"/>
                    </a:cubicBezTo>
                    <a:cubicBezTo>
                      <a:pt x="3531" y="5124"/>
                      <a:pt x="3531" y="5124"/>
                      <a:pt x="3531" y="5124"/>
                    </a:cubicBezTo>
                    <a:cubicBezTo>
                      <a:pt x="2594" y="5812"/>
                      <a:pt x="2594" y="5812"/>
                      <a:pt x="2594" y="5812"/>
                    </a:cubicBezTo>
                    <a:cubicBezTo>
                      <a:pt x="2500" y="5906"/>
                      <a:pt x="2500" y="5906"/>
                      <a:pt x="2500" y="5906"/>
                    </a:cubicBezTo>
                    <a:cubicBezTo>
                      <a:pt x="2469" y="5937"/>
                      <a:pt x="2469" y="5937"/>
                      <a:pt x="2438" y="5968"/>
                    </a:cubicBezTo>
                    <a:cubicBezTo>
                      <a:pt x="1000" y="6812"/>
                      <a:pt x="1000" y="6812"/>
                      <a:pt x="1000" y="6812"/>
                    </a:cubicBezTo>
                    <a:cubicBezTo>
                      <a:pt x="969" y="6843"/>
                      <a:pt x="907" y="6843"/>
                      <a:pt x="875" y="6843"/>
                    </a:cubicBezTo>
                    <a:cubicBezTo>
                      <a:pt x="782" y="6843"/>
                      <a:pt x="688" y="6812"/>
                      <a:pt x="625" y="6718"/>
                    </a:cubicBezTo>
                    <a:cubicBezTo>
                      <a:pt x="532" y="6562"/>
                      <a:pt x="594" y="6406"/>
                      <a:pt x="719" y="6312"/>
                    </a:cubicBezTo>
                    <a:cubicBezTo>
                      <a:pt x="1969" y="5562"/>
                      <a:pt x="1969" y="5562"/>
                      <a:pt x="1969" y="5562"/>
                    </a:cubicBezTo>
                    <a:cubicBezTo>
                      <a:pt x="2844" y="4562"/>
                      <a:pt x="2844" y="4562"/>
                      <a:pt x="2844" y="4562"/>
                    </a:cubicBezTo>
                    <a:cubicBezTo>
                      <a:pt x="2563" y="3718"/>
                      <a:pt x="2563" y="3718"/>
                      <a:pt x="2563" y="3718"/>
                    </a:cubicBezTo>
                    <a:cubicBezTo>
                      <a:pt x="1782" y="2750"/>
                      <a:pt x="1782" y="2750"/>
                      <a:pt x="1782" y="2750"/>
                    </a:cubicBezTo>
                    <a:cubicBezTo>
                      <a:pt x="1750" y="2688"/>
                      <a:pt x="1719" y="2657"/>
                      <a:pt x="1719" y="2594"/>
                    </a:cubicBezTo>
                    <a:cubicBezTo>
                      <a:pt x="1719" y="1250"/>
                      <a:pt x="1719" y="1250"/>
                      <a:pt x="1719" y="1250"/>
                    </a:cubicBezTo>
                    <a:cubicBezTo>
                      <a:pt x="1532" y="1250"/>
                      <a:pt x="1375" y="1282"/>
                      <a:pt x="1250" y="1313"/>
                    </a:cubicBezTo>
                    <a:cubicBezTo>
                      <a:pt x="1407" y="2375"/>
                      <a:pt x="1407" y="2375"/>
                      <a:pt x="1407" y="2375"/>
                    </a:cubicBezTo>
                    <a:cubicBezTo>
                      <a:pt x="407" y="2563"/>
                      <a:pt x="407" y="2563"/>
                      <a:pt x="407" y="2563"/>
                    </a:cubicBezTo>
                    <a:cubicBezTo>
                      <a:pt x="0" y="188"/>
                      <a:pt x="0" y="188"/>
                      <a:pt x="0" y="188"/>
                    </a:cubicBezTo>
                    <a:cubicBezTo>
                      <a:pt x="1032" y="32"/>
                      <a:pt x="1032" y="32"/>
                      <a:pt x="1032" y="32"/>
                    </a:cubicBezTo>
                    <a:cubicBezTo>
                      <a:pt x="1188" y="1032"/>
                      <a:pt x="1188" y="1032"/>
                      <a:pt x="1188" y="1032"/>
                    </a:cubicBezTo>
                    <a:cubicBezTo>
                      <a:pt x="1375" y="1000"/>
                      <a:pt x="1594" y="969"/>
                      <a:pt x="1813" y="938"/>
                    </a:cubicBezTo>
                    <a:cubicBezTo>
                      <a:pt x="1875" y="907"/>
                      <a:pt x="1938" y="875"/>
                      <a:pt x="2000" y="875"/>
                    </a:cubicBezTo>
                    <a:cubicBezTo>
                      <a:pt x="2063" y="875"/>
                      <a:pt x="2094" y="907"/>
                      <a:pt x="2157" y="907"/>
                    </a:cubicBezTo>
                    <a:cubicBezTo>
                      <a:pt x="2532" y="907"/>
                      <a:pt x="2938" y="875"/>
                      <a:pt x="3437" y="875"/>
                    </a:cubicBezTo>
                    <a:cubicBezTo>
                      <a:pt x="3906" y="875"/>
                      <a:pt x="4343" y="907"/>
                      <a:pt x="4718" y="907"/>
                    </a:cubicBezTo>
                    <a:cubicBezTo>
                      <a:pt x="4749" y="907"/>
                      <a:pt x="4781" y="875"/>
                      <a:pt x="4843" y="875"/>
                    </a:cubicBezTo>
                    <a:cubicBezTo>
                      <a:pt x="4906" y="875"/>
                      <a:pt x="4968" y="907"/>
                      <a:pt x="5031" y="938"/>
                    </a:cubicBezTo>
                    <a:cubicBezTo>
                      <a:pt x="5281" y="969"/>
                      <a:pt x="5468" y="1000"/>
                      <a:pt x="5656" y="1000"/>
                    </a:cubicBezTo>
                    <a:cubicBezTo>
                      <a:pt x="5812" y="0"/>
                      <a:pt x="5812" y="0"/>
                      <a:pt x="5812" y="0"/>
                    </a:cubicBezTo>
                    <a:lnTo>
                      <a:pt x="6843" y="188"/>
                    </a:lnTo>
                    <a:close/>
                    <a:moveTo>
                      <a:pt x="4562" y="1188"/>
                    </a:moveTo>
                    <a:lnTo>
                      <a:pt x="4562" y="1188"/>
                    </a:lnTo>
                    <a:cubicBezTo>
                      <a:pt x="4218" y="1188"/>
                      <a:pt x="3843" y="1157"/>
                      <a:pt x="3437" y="1157"/>
                    </a:cubicBezTo>
                    <a:cubicBezTo>
                      <a:pt x="3000" y="1157"/>
                      <a:pt x="2625" y="1188"/>
                      <a:pt x="2282" y="1188"/>
                    </a:cubicBezTo>
                    <a:cubicBezTo>
                      <a:pt x="2282" y="2469"/>
                      <a:pt x="2282" y="2469"/>
                      <a:pt x="2282" y="2469"/>
                    </a:cubicBezTo>
                    <a:cubicBezTo>
                      <a:pt x="3157" y="3157"/>
                      <a:pt x="3157" y="3157"/>
                      <a:pt x="3157" y="3157"/>
                    </a:cubicBezTo>
                    <a:cubicBezTo>
                      <a:pt x="3718" y="3157"/>
                      <a:pt x="3718" y="3157"/>
                      <a:pt x="3718" y="3157"/>
                    </a:cubicBezTo>
                    <a:cubicBezTo>
                      <a:pt x="4562" y="2469"/>
                      <a:pt x="4562" y="2469"/>
                      <a:pt x="4562" y="2469"/>
                    </a:cubicBezTo>
                    <a:lnTo>
                      <a:pt x="4562" y="1188"/>
                    </a:lnTo>
                    <a:close/>
                    <a:moveTo>
                      <a:pt x="4562" y="1188"/>
                    </a:moveTo>
                    <a:lnTo>
                      <a:pt x="4562" y="118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121899" tIns="60950" rIns="121899" bIns="60950" anchor="ctr"/>
              <a:lstStyle/>
              <a:p>
                <a:endParaRPr lang="en-US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28678" name="Group 69">
            <a:extLst>
              <a:ext uri="{FF2B5EF4-FFF2-40B4-BE49-F238E27FC236}">
                <a16:creationId xmlns:a16="http://schemas.microsoft.com/office/drawing/2014/main" id="{E720C25B-DD33-ED41-8343-75F884E392D8}"/>
              </a:ext>
            </a:extLst>
          </p:cNvPr>
          <p:cNvGrpSpPr>
            <a:grpSpLocks/>
          </p:cNvGrpSpPr>
          <p:nvPr/>
        </p:nvGrpSpPr>
        <p:grpSpPr bwMode="auto">
          <a:xfrm>
            <a:off x="8482013" y="2233611"/>
            <a:ext cx="2778919" cy="846371"/>
            <a:chOff x="16961077" y="4466790"/>
            <a:chExt cx="5557226" cy="1693211"/>
          </a:xfrm>
        </p:grpSpPr>
        <p:sp>
          <p:nvSpPr>
            <p:cNvPr id="28697" name="TextBox 25">
              <a:extLst>
                <a:ext uri="{FF2B5EF4-FFF2-40B4-BE49-F238E27FC236}">
                  <a16:creationId xmlns:a16="http://schemas.microsoft.com/office/drawing/2014/main" id="{D7DA8CE6-45C8-7844-953E-37129922F6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513512" y="4466790"/>
              <a:ext cx="4004791" cy="1693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60946" rIns="0" bIns="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50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Weaknesses</a:t>
              </a:r>
            </a:p>
            <a:p>
              <a:pPr eaLnBrk="1" hangingPunct="1"/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sitadown amet,consectetur adipisicing elit, sed do eiusmod tempor</a:t>
              </a:r>
            </a:p>
          </p:txBody>
        </p:sp>
        <p:grpSp>
          <p:nvGrpSpPr>
            <p:cNvPr id="28698" name="Group 29">
              <a:extLst>
                <a:ext uri="{FF2B5EF4-FFF2-40B4-BE49-F238E27FC236}">
                  <a16:creationId xmlns:a16="http://schemas.microsoft.com/office/drawing/2014/main" id="{D41B7880-2B40-324B-ABA2-AB22B29CD3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961077" y="4664338"/>
              <a:ext cx="1312454" cy="1312794"/>
              <a:chOff x="16961077" y="4664338"/>
              <a:chExt cx="1312454" cy="1312794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BCEF2ADB-E3D2-7646-BB9D-22B7F0F7103D}"/>
                  </a:ext>
                </a:extLst>
              </p:cNvPr>
              <p:cNvSpPr/>
              <p:nvPr/>
            </p:nvSpPr>
            <p:spPr>
              <a:xfrm>
                <a:off x="16961077" y="4663695"/>
                <a:ext cx="1312718" cy="131322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1422" tIns="45711" rIns="91422" bIns="45711" anchor="ctr"/>
              <a:lstStyle/>
              <a:p>
                <a:pPr algn="ctr" defTabSz="914217">
                  <a:defRPr/>
                </a:pPr>
                <a:r>
                  <a:rPr lang="en-US" sz="9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</a:p>
            </p:txBody>
          </p:sp>
          <p:sp>
            <p:nvSpPr>
              <p:cNvPr id="28700" name="Freeform 3">
                <a:extLst>
                  <a:ext uri="{FF2B5EF4-FFF2-40B4-BE49-F238E27FC236}">
                    <a16:creationId xmlns:a16="http://schemas.microsoft.com/office/drawing/2014/main" id="{658EB394-5E14-844C-9366-B812D3FCC2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321877" y="5035861"/>
                <a:ext cx="670572" cy="514855"/>
              </a:xfrm>
              <a:custGeom>
                <a:avLst/>
                <a:gdLst>
                  <a:gd name="T0" fmla="*/ 33391275 w 6392"/>
                  <a:gd name="T1" fmla="*/ 24879762 h 4907"/>
                  <a:gd name="T2" fmla="*/ 28416642 w 6392"/>
                  <a:gd name="T3" fmla="*/ 21323936 h 4907"/>
                  <a:gd name="T4" fmla="*/ 15639057 w 6392"/>
                  <a:gd name="T5" fmla="*/ 24175207 h 4907"/>
                  <a:gd name="T6" fmla="*/ 4270176 w 6392"/>
                  <a:gd name="T7" fmla="*/ 50453062 h 4907"/>
                  <a:gd name="T8" fmla="*/ 29847483 w 6392"/>
                  <a:gd name="T9" fmla="*/ 39092047 h 4907"/>
                  <a:gd name="T10" fmla="*/ 33391275 w 6392"/>
                  <a:gd name="T11" fmla="*/ 24879762 h 4907"/>
                  <a:gd name="T12" fmla="*/ 27007938 w 6392"/>
                  <a:gd name="T13" fmla="*/ 35536222 h 4907"/>
                  <a:gd name="T14" fmla="*/ 7825088 w 6392"/>
                  <a:gd name="T15" fmla="*/ 46908253 h 4907"/>
                  <a:gd name="T16" fmla="*/ 18478602 w 6392"/>
                  <a:gd name="T17" fmla="*/ 27720016 h 4907"/>
                  <a:gd name="T18" fmla="*/ 20624705 w 6392"/>
                  <a:gd name="T19" fmla="*/ 29151159 h 4907"/>
                  <a:gd name="T20" fmla="*/ 24872850 w 6392"/>
                  <a:gd name="T21" fmla="*/ 33400523 h 4907"/>
                  <a:gd name="T22" fmla="*/ 27007938 w 6392"/>
                  <a:gd name="T23" fmla="*/ 35536222 h 4907"/>
                  <a:gd name="T24" fmla="*/ 68202271 w 6392"/>
                  <a:gd name="T25" fmla="*/ 7816206 h 4907"/>
                  <a:gd name="T26" fmla="*/ 39785524 w 6392"/>
                  <a:gd name="T27" fmla="*/ 7111651 h 4907"/>
                  <a:gd name="T28" fmla="*/ 30551835 w 6392"/>
                  <a:gd name="T29" fmla="*/ 18483683 h 4907"/>
                  <a:gd name="T30" fmla="*/ 33391275 w 6392"/>
                  <a:gd name="T31" fmla="*/ 24175207 h 4907"/>
                  <a:gd name="T32" fmla="*/ 47610612 w 6392"/>
                  <a:gd name="T33" fmla="*/ 27015461 h 4907"/>
                  <a:gd name="T34" fmla="*/ 68202271 w 6392"/>
                  <a:gd name="T35" fmla="*/ 7816206 h 4907"/>
                  <a:gd name="T36" fmla="*/ 60410228 w 6392"/>
                  <a:gd name="T37" fmla="*/ 17052539 h 4907"/>
                  <a:gd name="T38" fmla="*/ 40511907 w 6392"/>
                  <a:gd name="T39" fmla="*/ 21323936 h 4907"/>
                  <a:gd name="T40" fmla="*/ 44760156 w 6392"/>
                  <a:gd name="T41" fmla="*/ 16347984 h 4907"/>
                  <a:gd name="T42" fmla="*/ 38376819 w 6392"/>
                  <a:gd name="T43" fmla="*/ 15643429 h 4907"/>
                  <a:gd name="T44" fmla="*/ 56833390 w 6392"/>
                  <a:gd name="T45" fmla="*/ 6407096 h 4907"/>
                  <a:gd name="T46" fmla="*/ 60410228 w 6392"/>
                  <a:gd name="T47" fmla="*/ 17052539 h 4907"/>
                  <a:gd name="T48" fmla="*/ 34833026 w 6392"/>
                  <a:gd name="T49" fmla="*/ 24879762 h 4907"/>
                  <a:gd name="T50" fmla="*/ 37672466 w 6392"/>
                  <a:gd name="T51" fmla="*/ 34105078 h 4907"/>
                  <a:gd name="T52" fmla="*/ 37672466 w 6392"/>
                  <a:gd name="T53" fmla="*/ 28424571 h 4907"/>
                  <a:gd name="T54" fmla="*/ 34833026 w 6392"/>
                  <a:gd name="T55" fmla="*/ 24879762 h 4907"/>
                  <a:gd name="T56" fmla="*/ 24168498 w 6392"/>
                  <a:gd name="T57" fmla="*/ 17779128 h 4907"/>
                  <a:gd name="T58" fmla="*/ 22737762 w 6392"/>
                  <a:gd name="T59" fmla="*/ 12803175 h 4907"/>
                  <a:gd name="T60" fmla="*/ 27712290 w 6392"/>
                  <a:gd name="T61" fmla="*/ 17052539 h 4907"/>
                  <a:gd name="T62" fmla="*/ 28416642 w 6392"/>
                  <a:gd name="T63" fmla="*/ 20619381 h 4907"/>
                  <a:gd name="T64" fmla="*/ 24168498 w 6392"/>
                  <a:gd name="T65" fmla="*/ 17779128 h 4907"/>
                  <a:gd name="T66" fmla="*/ 24168498 w 6392"/>
                  <a:gd name="T67" fmla="*/ 17779128 h 490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6392" h="4907">
                    <a:moveTo>
                      <a:pt x="3034" y="2260"/>
                    </a:moveTo>
                    <a:lnTo>
                      <a:pt x="3034" y="2260"/>
                    </a:lnTo>
                    <a:cubicBezTo>
                      <a:pt x="2776" y="2196"/>
                      <a:pt x="2776" y="2196"/>
                      <a:pt x="2776" y="2196"/>
                    </a:cubicBezTo>
                    <a:cubicBezTo>
                      <a:pt x="2582" y="1937"/>
                      <a:pt x="2582" y="1937"/>
                      <a:pt x="2582" y="1937"/>
                    </a:cubicBezTo>
                    <a:cubicBezTo>
                      <a:pt x="2454" y="2001"/>
                      <a:pt x="2454" y="2001"/>
                      <a:pt x="2454" y="2001"/>
                    </a:cubicBezTo>
                    <a:cubicBezTo>
                      <a:pt x="2132" y="1873"/>
                      <a:pt x="1679" y="1937"/>
                      <a:pt x="1421" y="2196"/>
                    </a:cubicBezTo>
                    <a:cubicBezTo>
                      <a:pt x="388" y="3228"/>
                      <a:pt x="388" y="3228"/>
                      <a:pt x="388" y="3228"/>
                    </a:cubicBezTo>
                    <a:cubicBezTo>
                      <a:pt x="0" y="3615"/>
                      <a:pt x="0" y="4197"/>
                      <a:pt x="388" y="4583"/>
                    </a:cubicBezTo>
                    <a:cubicBezTo>
                      <a:pt x="775" y="4906"/>
                      <a:pt x="1357" y="4906"/>
                      <a:pt x="1743" y="4583"/>
                    </a:cubicBezTo>
                    <a:cubicBezTo>
                      <a:pt x="2712" y="3551"/>
                      <a:pt x="2712" y="3551"/>
                      <a:pt x="2712" y="3551"/>
                    </a:cubicBezTo>
                    <a:cubicBezTo>
                      <a:pt x="3034" y="3228"/>
                      <a:pt x="3099" y="2776"/>
                      <a:pt x="2906" y="2454"/>
                    </a:cubicBezTo>
                    <a:lnTo>
                      <a:pt x="3034" y="2260"/>
                    </a:lnTo>
                    <a:close/>
                    <a:moveTo>
                      <a:pt x="2454" y="3228"/>
                    </a:moveTo>
                    <a:lnTo>
                      <a:pt x="2454" y="3228"/>
                    </a:lnTo>
                    <a:cubicBezTo>
                      <a:pt x="1421" y="4261"/>
                      <a:pt x="1421" y="4261"/>
                      <a:pt x="1421" y="4261"/>
                    </a:cubicBezTo>
                    <a:cubicBezTo>
                      <a:pt x="1227" y="4455"/>
                      <a:pt x="905" y="4455"/>
                      <a:pt x="711" y="4261"/>
                    </a:cubicBezTo>
                    <a:cubicBezTo>
                      <a:pt x="516" y="4067"/>
                      <a:pt x="516" y="3745"/>
                      <a:pt x="711" y="3551"/>
                    </a:cubicBezTo>
                    <a:cubicBezTo>
                      <a:pt x="1679" y="2518"/>
                      <a:pt x="1679" y="2518"/>
                      <a:pt x="1679" y="2518"/>
                    </a:cubicBezTo>
                    <a:cubicBezTo>
                      <a:pt x="1807" y="2390"/>
                      <a:pt x="2002" y="2324"/>
                      <a:pt x="2132" y="2390"/>
                    </a:cubicBezTo>
                    <a:cubicBezTo>
                      <a:pt x="1874" y="2648"/>
                      <a:pt x="1874" y="2648"/>
                      <a:pt x="1874" y="2648"/>
                    </a:cubicBezTo>
                    <a:cubicBezTo>
                      <a:pt x="1743" y="2776"/>
                      <a:pt x="1743" y="2970"/>
                      <a:pt x="1874" y="3034"/>
                    </a:cubicBezTo>
                    <a:cubicBezTo>
                      <a:pt x="1938" y="3164"/>
                      <a:pt x="2132" y="3164"/>
                      <a:pt x="2260" y="3034"/>
                    </a:cubicBezTo>
                    <a:cubicBezTo>
                      <a:pt x="2582" y="2776"/>
                      <a:pt x="2582" y="2776"/>
                      <a:pt x="2582" y="2776"/>
                    </a:cubicBezTo>
                    <a:cubicBezTo>
                      <a:pt x="2582" y="2906"/>
                      <a:pt x="2582" y="3098"/>
                      <a:pt x="2454" y="3228"/>
                    </a:cubicBezTo>
                    <a:close/>
                    <a:moveTo>
                      <a:pt x="6197" y="710"/>
                    </a:moveTo>
                    <a:lnTo>
                      <a:pt x="6197" y="710"/>
                    </a:lnTo>
                    <a:cubicBezTo>
                      <a:pt x="6005" y="258"/>
                      <a:pt x="5489" y="0"/>
                      <a:pt x="4972" y="194"/>
                    </a:cubicBezTo>
                    <a:cubicBezTo>
                      <a:pt x="3615" y="646"/>
                      <a:pt x="3615" y="646"/>
                      <a:pt x="3615" y="646"/>
                    </a:cubicBezTo>
                    <a:cubicBezTo>
                      <a:pt x="3229" y="841"/>
                      <a:pt x="3034" y="1163"/>
                      <a:pt x="3034" y="1549"/>
                    </a:cubicBezTo>
                    <a:cubicBezTo>
                      <a:pt x="2776" y="1679"/>
                      <a:pt x="2776" y="1679"/>
                      <a:pt x="2776" y="1679"/>
                    </a:cubicBezTo>
                    <a:cubicBezTo>
                      <a:pt x="2840" y="2001"/>
                      <a:pt x="2840" y="2001"/>
                      <a:pt x="2840" y="2001"/>
                    </a:cubicBezTo>
                    <a:cubicBezTo>
                      <a:pt x="3034" y="2196"/>
                      <a:pt x="3034" y="2196"/>
                      <a:pt x="3034" y="2196"/>
                    </a:cubicBezTo>
                    <a:cubicBezTo>
                      <a:pt x="3229" y="2132"/>
                      <a:pt x="3229" y="2132"/>
                      <a:pt x="3229" y="2132"/>
                    </a:cubicBezTo>
                    <a:cubicBezTo>
                      <a:pt x="3487" y="2454"/>
                      <a:pt x="3939" y="2582"/>
                      <a:pt x="4326" y="2454"/>
                    </a:cubicBezTo>
                    <a:cubicBezTo>
                      <a:pt x="5681" y="1937"/>
                      <a:pt x="5681" y="1937"/>
                      <a:pt x="5681" y="1937"/>
                    </a:cubicBezTo>
                    <a:cubicBezTo>
                      <a:pt x="6133" y="1743"/>
                      <a:pt x="6391" y="1227"/>
                      <a:pt x="6197" y="710"/>
                    </a:cubicBezTo>
                    <a:close/>
                    <a:moveTo>
                      <a:pt x="5489" y="1549"/>
                    </a:moveTo>
                    <a:lnTo>
                      <a:pt x="5489" y="1549"/>
                    </a:lnTo>
                    <a:cubicBezTo>
                      <a:pt x="4131" y="2065"/>
                      <a:pt x="4131" y="2065"/>
                      <a:pt x="4131" y="2065"/>
                    </a:cubicBezTo>
                    <a:cubicBezTo>
                      <a:pt x="4003" y="2132"/>
                      <a:pt x="3809" y="2065"/>
                      <a:pt x="3681" y="1937"/>
                    </a:cubicBezTo>
                    <a:cubicBezTo>
                      <a:pt x="3939" y="1873"/>
                      <a:pt x="3939" y="1873"/>
                      <a:pt x="3939" y="1873"/>
                    </a:cubicBezTo>
                    <a:cubicBezTo>
                      <a:pt x="4067" y="1807"/>
                      <a:pt x="4131" y="1679"/>
                      <a:pt x="4067" y="1485"/>
                    </a:cubicBezTo>
                    <a:cubicBezTo>
                      <a:pt x="4003" y="1357"/>
                      <a:pt x="3873" y="1291"/>
                      <a:pt x="3681" y="1291"/>
                    </a:cubicBezTo>
                    <a:cubicBezTo>
                      <a:pt x="3487" y="1421"/>
                      <a:pt x="3487" y="1421"/>
                      <a:pt x="3487" y="1421"/>
                    </a:cubicBezTo>
                    <a:cubicBezTo>
                      <a:pt x="3551" y="1227"/>
                      <a:pt x="3615" y="1163"/>
                      <a:pt x="3809" y="1099"/>
                    </a:cubicBezTo>
                    <a:cubicBezTo>
                      <a:pt x="5164" y="582"/>
                      <a:pt x="5164" y="582"/>
                      <a:pt x="5164" y="582"/>
                    </a:cubicBezTo>
                    <a:cubicBezTo>
                      <a:pt x="5422" y="452"/>
                      <a:pt x="5681" y="646"/>
                      <a:pt x="5811" y="905"/>
                    </a:cubicBezTo>
                    <a:cubicBezTo>
                      <a:pt x="5875" y="1163"/>
                      <a:pt x="5747" y="1421"/>
                      <a:pt x="5489" y="1549"/>
                    </a:cubicBezTo>
                    <a:close/>
                    <a:moveTo>
                      <a:pt x="3165" y="2260"/>
                    </a:moveTo>
                    <a:lnTo>
                      <a:pt x="3165" y="2260"/>
                    </a:lnTo>
                    <a:cubicBezTo>
                      <a:pt x="3551" y="2518"/>
                      <a:pt x="3551" y="2518"/>
                      <a:pt x="3551" y="2518"/>
                    </a:cubicBezTo>
                    <a:cubicBezTo>
                      <a:pt x="3423" y="3098"/>
                      <a:pt x="3423" y="3098"/>
                      <a:pt x="3423" y="3098"/>
                    </a:cubicBezTo>
                    <a:cubicBezTo>
                      <a:pt x="3293" y="3098"/>
                      <a:pt x="3293" y="3098"/>
                      <a:pt x="3293" y="3098"/>
                    </a:cubicBezTo>
                    <a:cubicBezTo>
                      <a:pt x="3423" y="2582"/>
                      <a:pt x="3423" y="2582"/>
                      <a:pt x="3423" y="2582"/>
                    </a:cubicBezTo>
                    <a:cubicBezTo>
                      <a:pt x="3034" y="2324"/>
                      <a:pt x="3034" y="2324"/>
                      <a:pt x="3034" y="2324"/>
                    </a:cubicBezTo>
                    <a:lnTo>
                      <a:pt x="3165" y="2260"/>
                    </a:lnTo>
                    <a:close/>
                    <a:moveTo>
                      <a:pt x="2196" y="1615"/>
                    </a:moveTo>
                    <a:lnTo>
                      <a:pt x="2196" y="1615"/>
                    </a:lnTo>
                    <a:cubicBezTo>
                      <a:pt x="1938" y="1163"/>
                      <a:pt x="1938" y="1163"/>
                      <a:pt x="1938" y="1163"/>
                    </a:cubicBezTo>
                    <a:cubicBezTo>
                      <a:pt x="2066" y="1163"/>
                      <a:pt x="2066" y="1163"/>
                      <a:pt x="2066" y="1163"/>
                    </a:cubicBezTo>
                    <a:cubicBezTo>
                      <a:pt x="2260" y="1549"/>
                      <a:pt x="2260" y="1549"/>
                      <a:pt x="2260" y="1549"/>
                    </a:cubicBezTo>
                    <a:cubicBezTo>
                      <a:pt x="2518" y="1549"/>
                      <a:pt x="2518" y="1549"/>
                      <a:pt x="2518" y="1549"/>
                    </a:cubicBezTo>
                    <a:cubicBezTo>
                      <a:pt x="2648" y="1807"/>
                      <a:pt x="2648" y="1807"/>
                      <a:pt x="2648" y="1807"/>
                    </a:cubicBezTo>
                    <a:cubicBezTo>
                      <a:pt x="2582" y="1873"/>
                      <a:pt x="2582" y="1873"/>
                      <a:pt x="2582" y="1873"/>
                    </a:cubicBezTo>
                    <a:cubicBezTo>
                      <a:pt x="2454" y="1679"/>
                      <a:pt x="2454" y="1679"/>
                      <a:pt x="2454" y="1679"/>
                    </a:cubicBezTo>
                    <a:lnTo>
                      <a:pt x="2196" y="1615"/>
                    </a:lnTo>
                    <a:close/>
                    <a:moveTo>
                      <a:pt x="2196" y="1615"/>
                    </a:moveTo>
                    <a:lnTo>
                      <a:pt x="2196" y="161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121899" tIns="60950" rIns="121899" bIns="60950" anchor="ctr"/>
              <a:lstStyle/>
              <a:p>
                <a:endParaRPr lang="en-US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28679" name="Group 68">
            <a:extLst>
              <a:ext uri="{FF2B5EF4-FFF2-40B4-BE49-F238E27FC236}">
                <a16:creationId xmlns:a16="http://schemas.microsoft.com/office/drawing/2014/main" id="{182AD000-08E8-3B48-8543-2EF4C64609F8}"/>
              </a:ext>
            </a:extLst>
          </p:cNvPr>
          <p:cNvGrpSpPr>
            <a:grpSpLocks/>
          </p:cNvGrpSpPr>
          <p:nvPr/>
        </p:nvGrpSpPr>
        <p:grpSpPr bwMode="auto">
          <a:xfrm>
            <a:off x="1094582" y="4032248"/>
            <a:ext cx="2717006" cy="846371"/>
            <a:chOff x="2185502" y="8064673"/>
            <a:chExt cx="5434439" cy="1693211"/>
          </a:xfrm>
        </p:grpSpPr>
        <p:sp>
          <p:nvSpPr>
            <p:cNvPr id="28693" name="TextBox 24">
              <a:extLst>
                <a:ext uri="{FF2B5EF4-FFF2-40B4-BE49-F238E27FC236}">
                  <a16:creationId xmlns:a16="http://schemas.microsoft.com/office/drawing/2014/main" id="{949479E3-B0DD-9F4C-A35C-B63F7EB598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37938" y="8064673"/>
              <a:ext cx="3882003" cy="1693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60946" rIns="0" bIns="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50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Opportunities</a:t>
              </a:r>
            </a:p>
            <a:p>
              <a:pPr eaLnBrk="1" hangingPunct="1"/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sitadown amet,consectetur adipisicing elit, sed do eiusmod tempor</a:t>
              </a:r>
            </a:p>
          </p:txBody>
        </p:sp>
        <p:grpSp>
          <p:nvGrpSpPr>
            <p:cNvPr id="28694" name="Group 32">
              <a:extLst>
                <a:ext uri="{FF2B5EF4-FFF2-40B4-BE49-F238E27FC236}">
                  <a16:creationId xmlns:a16="http://schemas.microsoft.com/office/drawing/2014/main" id="{BCFB5FC6-8701-FA41-85EE-724BC05F86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85502" y="8262221"/>
              <a:ext cx="1312452" cy="1312794"/>
              <a:chOff x="2185502" y="8262221"/>
              <a:chExt cx="1312452" cy="1312794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F1CA3BAD-5E3E-9346-9B64-FB65D6DAD647}"/>
                  </a:ext>
                </a:extLst>
              </p:cNvPr>
              <p:cNvSpPr/>
              <p:nvPr/>
            </p:nvSpPr>
            <p:spPr>
              <a:xfrm>
                <a:off x="2185502" y="8261578"/>
                <a:ext cx="1312965" cy="131322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893" tIns="60946" rIns="121893" bIns="60946" anchor="ctr"/>
              <a:lstStyle/>
              <a:p>
                <a:pPr algn="ctr"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8696" name="Freeform 1">
                <a:extLst>
                  <a:ext uri="{FF2B5EF4-FFF2-40B4-BE49-F238E27FC236}">
                    <a16:creationId xmlns:a16="http://schemas.microsoft.com/office/drawing/2014/main" id="{53B7CB18-9F87-4B4C-8356-087CB2ED0E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1873" y="8668010"/>
                <a:ext cx="478384" cy="478508"/>
              </a:xfrm>
              <a:custGeom>
                <a:avLst/>
                <a:gdLst>
                  <a:gd name="T0" fmla="*/ 44348983 w 5031"/>
                  <a:gd name="T1" fmla="*/ 0 h 5031"/>
                  <a:gd name="T2" fmla="*/ 44348983 w 5031"/>
                  <a:gd name="T3" fmla="*/ 0 h 5031"/>
                  <a:gd name="T4" fmla="*/ 1130207 w 5031"/>
                  <a:gd name="T5" fmla="*/ 0 h 5031"/>
                  <a:gd name="T6" fmla="*/ 0 w 5031"/>
                  <a:gd name="T7" fmla="*/ 1130785 h 5031"/>
                  <a:gd name="T8" fmla="*/ 0 w 5031"/>
                  <a:gd name="T9" fmla="*/ 44371987 h 5031"/>
                  <a:gd name="T10" fmla="*/ 1130207 w 5031"/>
                  <a:gd name="T11" fmla="*/ 45502772 h 5031"/>
                  <a:gd name="T12" fmla="*/ 44348983 w 5031"/>
                  <a:gd name="T13" fmla="*/ 45502772 h 5031"/>
                  <a:gd name="T14" fmla="*/ 45479190 w 5031"/>
                  <a:gd name="T15" fmla="*/ 44371987 h 5031"/>
                  <a:gd name="T16" fmla="*/ 45479190 w 5031"/>
                  <a:gd name="T17" fmla="*/ 1130785 h 5031"/>
                  <a:gd name="T18" fmla="*/ 44348983 w 5031"/>
                  <a:gd name="T19" fmla="*/ 0 h 5031"/>
                  <a:gd name="T20" fmla="*/ 33336357 w 5031"/>
                  <a:gd name="T21" fmla="*/ 23737459 h 5031"/>
                  <a:gd name="T22" fmla="*/ 33336357 w 5031"/>
                  <a:gd name="T23" fmla="*/ 23737459 h 5031"/>
                  <a:gd name="T24" fmla="*/ 32766689 w 5031"/>
                  <a:gd name="T25" fmla="*/ 24307369 h 5031"/>
                  <a:gd name="T26" fmla="*/ 32206150 w 5031"/>
                  <a:gd name="T27" fmla="*/ 24307369 h 5031"/>
                  <a:gd name="T28" fmla="*/ 28815528 w 5031"/>
                  <a:gd name="T29" fmla="*/ 20924049 h 5031"/>
                  <a:gd name="T30" fmla="*/ 15262171 w 5031"/>
                  <a:gd name="T31" fmla="*/ 34484438 h 5031"/>
                  <a:gd name="T32" fmla="*/ 14692598 w 5031"/>
                  <a:gd name="T33" fmla="*/ 34764828 h 5031"/>
                  <a:gd name="T34" fmla="*/ 14131964 w 5031"/>
                  <a:gd name="T35" fmla="*/ 34484438 h 5031"/>
                  <a:gd name="T36" fmla="*/ 11021659 w 5031"/>
                  <a:gd name="T37" fmla="*/ 31372472 h 5031"/>
                  <a:gd name="T38" fmla="*/ 10741437 w 5031"/>
                  <a:gd name="T39" fmla="*/ 30802561 h 5031"/>
                  <a:gd name="T40" fmla="*/ 11021659 w 5031"/>
                  <a:gd name="T41" fmla="*/ 30241687 h 5031"/>
                  <a:gd name="T42" fmla="*/ 24575017 w 5031"/>
                  <a:gd name="T43" fmla="*/ 16681297 h 5031"/>
                  <a:gd name="T44" fmla="*/ 21193524 w 5031"/>
                  <a:gd name="T45" fmla="*/ 13288940 h 5031"/>
                  <a:gd name="T46" fmla="*/ 21193524 w 5031"/>
                  <a:gd name="T47" fmla="*/ 12719030 h 5031"/>
                  <a:gd name="T48" fmla="*/ 21754063 w 5031"/>
                  <a:gd name="T49" fmla="*/ 12158155 h 5031"/>
                  <a:gd name="T50" fmla="*/ 33896896 w 5031"/>
                  <a:gd name="T51" fmla="*/ 10746980 h 5031"/>
                  <a:gd name="T52" fmla="*/ 34466564 w 5031"/>
                  <a:gd name="T53" fmla="*/ 11027370 h 5031"/>
                  <a:gd name="T54" fmla="*/ 34746786 w 5031"/>
                  <a:gd name="T55" fmla="*/ 11588244 h 5031"/>
                  <a:gd name="T56" fmla="*/ 33336357 w 5031"/>
                  <a:gd name="T57" fmla="*/ 23737459 h 5031"/>
                  <a:gd name="T58" fmla="*/ 33336357 w 5031"/>
                  <a:gd name="T59" fmla="*/ 23737459 h 5031"/>
                  <a:gd name="T60" fmla="*/ 33336357 w 5031"/>
                  <a:gd name="T61" fmla="*/ 23737459 h 503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5031" h="5031">
                    <a:moveTo>
                      <a:pt x="4905" y="0"/>
                    </a:moveTo>
                    <a:lnTo>
                      <a:pt x="4905" y="0"/>
                    </a:lnTo>
                    <a:cubicBezTo>
                      <a:pt x="125" y="0"/>
                      <a:pt x="125" y="0"/>
                      <a:pt x="125" y="0"/>
                    </a:cubicBezTo>
                    <a:cubicBezTo>
                      <a:pt x="62" y="0"/>
                      <a:pt x="0" y="62"/>
                      <a:pt x="0" y="125"/>
                    </a:cubicBezTo>
                    <a:cubicBezTo>
                      <a:pt x="0" y="4905"/>
                      <a:pt x="0" y="4905"/>
                      <a:pt x="0" y="4905"/>
                    </a:cubicBezTo>
                    <a:cubicBezTo>
                      <a:pt x="0" y="4968"/>
                      <a:pt x="62" y="5030"/>
                      <a:pt x="125" y="5030"/>
                    </a:cubicBezTo>
                    <a:cubicBezTo>
                      <a:pt x="4905" y="5030"/>
                      <a:pt x="4905" y="5030"/>
                      <a:pt x="4905" y="5030"/>
                    </a:cubicBezTo>
                    <a:cubicBezTo>
                      <a:pt x="4968" y="5030"/>
                      <a:pt x="5030" y="4968"/>
                      <a:pt x="5030" y="4905"/>
                    </a:cubicBezTo>
                    <a:cubicBezTo>
                      <a:pt x="5030" y="125"/>
                      <a:pt x="5030" y="125"/>
                      <a:pt x="5030" y="125"/>
                    </a:cubicBezTo>
                    <a:cubicBezTo>
                      <a:pt x="5030" y="62"/>
                      <a:pt x="4968" y="0"/>
                      <a:pt x="4905" y="0"/>
                    </a:cubicBezTo>
                    <a:close/>
                    <a:moveTo>
                      <a:pt x="3687" y="2624"/>
                    </a:moveTo>
                    <a:lnTo>
                      <a:pt x="3687" y="2624"/>
                    </a:lnTo>
                    <a:cubicBezTo>
                      <a:pt x="3687" y="2655"/>
                      <a:pt x="3655" y="2687"/>
                      <a:pt x="3624" y="2687"/>
                    </a:cubicBezTo>
                    <a:cubicBezTo>
                      <a:pt x="3593" y="2687"/>
                      <a:pt x="3562" y="2687"/>
                      <a:pt x="3562" y="2687"/>
                    </a:cubicBezTo>
                    <a:cubicBezTo>
                      <a:pt x="3187" y="2313"/>
                      <a:pt x="3187" y="2313"/>
                      <a:pt x="3187" y="2313"/>
                    </a:cubicBezTo>
                    <a:cubicBezTo>
                      <a:pt x="1688" y="3812"/>
                      <a:pt x="1688" y="3812"/>
                      <a:pt x="1688" y="3812"/>
                    </a:cubicBezTo>
                    <a:cubicBezTo>
                      <a:pt x="1656" y="3812"/>
                      <a:pt x="1625" y="3843"/>
                      <a:pt x="1625" y="3843"/>
                    </a:cubicBezTo>
                    <a:cubicBezTo>
                      <a:pt x="1594" y="3843"/>
                      <a:pt x="1594" y="3812"/>
                      <a:pt x="1563" y="3812"/>
                    </a:cubicBezTo>
                    <a:cubicBezTo>
                      <a:pt x="1219" y="3468"/>
                      <a:pt x="1219" y="3468"/>
                      <a:pt x="1219" y="3468"/>
                    </a:cubicBezTo>
                    <a:cubicBezTo>
                      <a:pt x="1219" y="3437"/>
                      <a:pt x="1188" y="3437"/>
                      <a:pt x="1188" y="3405"/>
                    </a:cubicBezTo>
                    <a:cubicBezTo>
                      <a:pt x="1188" y="3374"/>
                      <a:pt x="1219" y="3374"/>
                      <a:pt x="1219" y="3343"/>
                    </a:cubicBezTo>
                    <a:cubicBezTo>
                      <a:pt x="2718" y="1844"/>
                      <a:pt x="2718" y="1844"/>
                      <a:pt x="2718" y="1844"/>
                    </a:cubicBezTo>
                    <a:cubicBezTo>
                      <a:pt x="2344" y="1469"/>
                      <a:pt x="2344" y="1469"/>
                      <a:pt x="2344" y="1469"/>
                    </a:cubicBezTo>
                    <a:cubicBezTo>
                      <a:pt x="2344" y="1469"/>
                      <a:pt x="2313" y="1438"/>
                      <a:pt x="2344" y="1406"/>
                    </a:cubicBezTo>
                    <a:cubicBezTo>
                      <a:pt x="2344" y="1375"/>
                      <a:pt x="2375" y="1344"/>
                      <a:pt x="2406" y="1344"/>
                    </a:cubicBezTo>
                    <a:cubicBezTo>
                      <a:pt x="3749" y="1188"/>
                      <a:pt x="3749" y="1188"/>
                      <a:pt x="3749" y="1188"/>
                    </a:cubicBezTo>
                    <a:cubicBezTo>
                      <a:pt x="3780" y="1188"/>
                      <a:pt x="3780" y="1188"/>
                      <a:pt x="3812" y="1219"/>
                    </a:cubicBezTo>
                    <a:cubicBezTo>
                      <a:pt x="3812" y="1250"/>
                      <a:pt x="3843" y="1250"/>
                      <a:pt x="3843" y="1281"/>
                    </a:cubicBezTo>
                    <a:lnTo>
                      <a:pt x="3687" y="2624"/>
                    </a:lnTo>
                    <a:close/>
                    <a:moveTo>
                      <a:pt x="3687" y="2624"/>
                    </a:moveTo>
                    <a:lnTo>
                      <a:pt x="3687" y="262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121899" tIns="60950" rIns="121899" bIns="60950" anchor="ctr"/>
              <a:lstStyle/>
              <a:p>
                <a:endParaRPr lang="en-US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28680" name="Group 70">
            <a:extLst>
              <a:ext uri="{FF2B5EF4-FFF2-40B4-BE49-F238E27FC236}">
                <a16:creationId xmlns:a16="http://schemas.microsoft.com/office/drawing/2014/main" id="{CB5059C9-7BFC-8746-94A7-58628D2CCB45}"/>
              </a:ext>
            </a:extLst>
          </p:cNvPr>
          <p:cNvGrpSpPr>
            <a:grpSpLocks/>
          </p:cNvGrpSpPr>
          <p:nvPr/>
        </p:nvGrpSpPr>
        <p:grpSpPr bwMode="auto">
          <a:xfrm>
            <a:off x="8482013" y="4015580"/>
            <a:ext cx="2778919" cy="846371"/>
            <a:chOff x="16961077" y="8030666"/>
            <a:chExt cx="5557226" cy="1693211"/>
          </a:xfrm>
        </p:grpSpPr>
        <p:sp>
          <p:nvSpPr>
            <p:cNvPr id="28689" name="TextBox 27">
              <a:extLst>
                <a:ext uri="{FF2B5EF4-FFF2-40B4-BE49-F238E27FC236}">
                  <a16:creationId xmlns:a16="http://schemas.microsoft.com/office/drawing/2014/main" id="{BC8FA9D5-DCCE-9049-B7FC-55CEDD10F3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513512" y="8030666"/>
              <a:ext cx="4004791" cy="1693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60946" rIns="0" bIns="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50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Threats</a:t>
              </a:r>
            </a:p>
            <a:p>
              <a:pPr eaLnBrk="1" hangingPunct="1"/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Lorem ipsum dolor sitadown amet,consectetur adipisicing elit, sed do eiusmod tempor</a:t>
              </a:r>
            </a:p>
          </p:txBody>
        </p:sp>
        <p:grpSp>
          <p:nvGrpSpPr>
            <p:cNvPr id="28690" name="Group 30">
              <a:extLst>
                <a:ext uri="{FF2B5EF4-FFF2-40B4-BE49-F238E27FC236}">
                  <a16:creationId xmlns:a16="http://schemas.microsoft.com/office/drawing/2014/main" id="{2157BB9B-F654-8749-B778-DF062B7BF1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961077" y="8228214"/>
              <a:ext cx="1312452" cy="1312794"/>
              <a:chOff x="16961077" y="8228214"/>
              <a:chExt cx="1312452" cy="1312794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CD024EB9-6D7D-D347-AC14-810F3504F4F0}"/>
                  </a:ext>
                </a:extLst>
              </p:cNvPr>
              <p:cNvSpPr/>
              <p:nvPr/>
            </p:nvSpPr>
            <p:spPr>
              <a:xfrm>
                <a:off x="16961077" y="8227571"/>
                <a:ext cx="1312718" cy="131322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893" tIns="60946" rIns="121893" bIns="60946" anchor="ctr"/>
              <a:lstStyle/>
              <a:p>
                <a:pPr algn="ctr"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8692" name="Freeform 4">
                <a:extLst>
                  <a:ext uri="{FF2B5EF4-FFF2-40B4-BE49-F238E27FC236}">
                    <a16:creationId xmlns:a16="http://schemas.microsoft.com/office/drawing/2014/main" id="{D67BC6AE-539E-DA49-A3BB-7ED9972864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344156" y="8604489"/>
                <a:ext cx="586436" cy="586589"/>
              </a:xfrm>
              <a:custGeom>
                <a:avLst/>
                <a:gdLst>
                  <a:gd name="T0" fmla="*/ 121333925 w 2594"/>
                  <a:gd name="T1" fmla="*/ 0 h 2594"/>
                  <a:gd name="T2" fmla="*/ 121333925 w 2594"/>
                  <a:gd name="T3" fmla="*/ 0 h 2594"/>
                  <a:gd name="T4" fmla="*/ 11192925 w 2594"/>
                  <a:gd name="T5" fmla="*/ 0 h 2594"/>
                  <a:gd name="T6" fmla="*/ 0 w 2594"/>
                  <a:gd name="T7" fmla="*/ 11198785 h 2594"/>
                  <a:gd name="T8" fmla="*/ 0 w 2594"/>
                  <a:gd name="T9" fmla="*/ 121397239 h 2594"/>
                  <a:gd name="T10" fmla="*/ 11192925 w 2594"/>
                  <a:gd name="T11" fmla="*/ 132596024 h 2594"/>
                  <a:gd name="T12" fmla="*/ 121333925 w 2594"/>
                  <a:gd name="T13" fmla="*/ 132596024 h 2594"/>
                  <a:gd name="T14" fmla="*/ 132526849 w 2594"/>
                  <a:gd name="T15" fmla="*/ 121397239 h 2594"/>
                  <a:gd name="T16" fmla="*/ 132526849 w 2594"/>
                  <a:gd name="T17" fmla="*/ 11198785 h 2594"/>
                  <a:gd name="T18" fmla="*/ 121333925 w 2594"/>
                  <a:gd name="T19" fmla="*/ 0 h 2594"/>
                  <a:gd name="T20" fmla="*/ 114945073 w 2594"/>
                  <a:gd name="T21" fmla="*/ 12783977 h 2594"/>
                  <a:gd name="T22" fmla="*/ 114945073 w 2594"/>
                  <a:gd name="T23" fmla="*/ 12783977 h 2594"/>
                  <a:gd name="T24" fmla="*/ 119749372 w 2594"/>
                  <a:gd name="T25" fmla="*/ 16005694 h 2594"/>
                  <a:gd name="T26" fmla="*/ 114945073 w 2594"/>
                  <a:gd name="T27" fmla="*/ 20812377 h 2594"/>
                  <a:gd name="T28" fmla="*/ 110192093 w 2594"/>
                  <a:gd name="T29" fmla="*/ 16005694 h 2594"/>
                  <a:gd name="T30" fmla="*/ 114945073 w 2594"/>
                  <a:gd name="T31" fmla="*/ 12783977 h 2594"/>
                  <a:gd name="T32" fmla="*/ 98998942 w 2594"/>
                  <a:gd name="T33" fmla="*/ 12783977 h 2594"/>
                  <a:gd name="T34" fmla="*/ 98998942 w 2594"/>
                  <a:gd name="T35" fmla="*/ 12783977 h 2594"/>
                  <a:gd name="T36" fmla="*/ 103803241 w 2594"/>
                  <a:gd name="T37" fmla="*/ 16005694 h 2594"/>
                  <a:gd name="T38" fmla="*/ 98998942 w 2594"/>
                  <a:gd name="T39" fmla="*/ 20812377 h 2594"/>
                  <a:gd name="T40" fmla="*/ 94194643 w 2594"/>
                  <a:gd name="T41" fmla="*/ 16005694 h 2594"/>
                  <a:gd name="T42" fmla="*/ 98998942 w 2594"/>
                  <a:gd name="T43" fmla="*/ 12783977 h 2594"/>
                  <a:gd name="T44" fmla="*/ 119749372 w 2594"/>
                  <a:gd name="T45" fmla="*/ 119812047 h 2594"/>
                  <a:gd name="T46" fmla="*/ 119749372 w 2594"/>
                  <a:gd name="T47" fmla="*/ 119812047 h 2594"/>
                  <a:gd name="T48" fmla="*/ 12777477 w 2594"/>
                  <a:gd name="T49" fmla="*/ 119812047 h 2594"/>
                  <a:gd name="T50" fmla="*/ 12777477 w 2594"/>
                  <a:gd name="T51" fmla="*/ 31960055 h 2594"/>
                  <a:gd name="T52" fmla="*/ 119749372 w 2594"/>
                  <a:gd name="T53" fmla="*/ 31960055 h 2594"/>
                  <a:gd name="T54" fmla="*/ 119749372 w 2594"/>
                  <a:gd name="T55" fmla="*/ 119812047 h 2594"/>
                  <a:gd name="T56" fmla="*/ 30359028 w 2594"/>
                  <a:gd name="T57" fmla="*/ 107027844 h 2594"/>
                  <a:gd name="T58" fmla="*/ 30359028 w 2594"/>
                  <a:gd name="T59" fmla="*/ 107027844 h 2594"/>
                  <a:gd name="T60" fmla="*/ 102167822 w 2594"/>
                  <a:gd name="T61" fmla="*/ 107027844 h 2594"/>
                  <a:gd name="T62" fmla="*/ 103803241 w 2594"/>
                  <a:gd name="T63" fmla="*/ 105442652 h 2594"/>
                  <a:gd name="T64" fmla="*/ 103803241 w 2594"/>
                  <a:gd name="T65" fmla="*/ 103857459 h 2594"/>
                  <a:gd name="T66" fmla="*/ 68639915 w 2594"/>
                  <a:gd name="T67" fmla="*/ 43158840 h 2594"/>
                  <a:gd name="T68" fmla="*/ 67055588 w 2594"/>
                  <a:gd name="T69" fmla="*/ 41573647 h 2594"/>
                  <a:gd name="T70" fmla="*/ 63886935 w 2594"/>
                  <a:gd name="T71" fmla="*/ 43158840 h 2594"/>
                  <a:gd name="T72" fmla="*/ 28774701 w 2594"/>
                  <a:gd name="T73" fmla="*/ 103857459 h 2594"/>
                  <a:gd name="T74" fmla="*/ 28774701 w 2594"/>
                  <a:gd name="T75" fmla="*/ 107027844 h 2594"/>
                  <a:gd name="T76" fmla="*/ 30359028 w 2594"/>
                  <a:gd name="T77" fmla="*/ 107027844 h 2594"/>
                  <a:gd name="T78" fmla="*/ 70224468 w 2594"/>
                  <a:gd name="T79" fmla="*/ 99050776 h 2594"/>
                  <a:gd name="T80" fmla="*/ 70224468 w 2594"/>
                  <a:gd name="T81" fmla="*/ 99050776 h 2594"/>
                  <a:gd name="T82" fmla="*/ 68639915 w 2594"/>
                  <a:gd name="T83" fmla="*/ 100635969 h 2594"/>
                  <a:gd name="T84" fmla="*/ 63886935 w 2594"/>
                  <a:gd name="T85" fmla="*/ 100635969 h 2594"/>
                  <a:gd name="T86" fmla="*/ 62302382 w 2594"/>
                  <a:gd name="T87" fmla="*/ 99050776 h 2594"/>
                  <a:gd name="T88" fmla="*/ 62302382 w 2594"/>
                  <a:gd name="T89" fmla="*/ 94243867 h 2594"/>
                  <a:gd name="T90" fmla="*/ 63886935 w 2594"/>
                  <a:gd name="T91" fmla="*/ 92658675 h 2594"/>
                  <a:gd name="T92" fmla="*/ 68639915 w 2594"/>
                  <a:gd name="T93" fmla="*/ 92658675 h 2594"/>
                  <a:gd name="T94" fmla="*/ 70224468 w 2594"/>
                  <a:gd name="T95" fmla="*/ 94243867 h 2594"/>
                  <a:gd name="T96" fmla="*/ 70224468 w 2594"/>
                  <a:gd name="T97" fmla="*/ 99050776 h 2594"/>
                  <a:gd name="T98" fmla="*/ 62302382 w 2594"/>
                  <a:gd name="T99" fmla="*/ 57528235 h 2594"/>
                  <a:gd name="T100" fmla="*/ 62302382 w 2594"/>
                  <a:gd name="T101" fmla="*/ 57528235 h 2594"/>
                  <a:gd name="T102" fmla="*/ 70224468 w 2594"/>
                  <a:gd name="T103" fmla="*/ 57528235 h 2594"/>
                  <a:gd name="T104" fmla="*/ 71859887 w 2594"/>
                  <a:gd name="T105" fmla="*/ 59164533 h 2594"/>
                  <a:gd name="T106" fmla="*/ 70224468 w 2594"/>
                  <a:gd name="T107" fmla="*/ 87851766 h 2594"/>
                  <a:gd name="T108" fmla="*/ 68639915 w 2594"/>
                  <a:gd name="T109" fmla="*/ 89437184 h 2594"/>
                  <a:gd name="T110" fmla="*/ 63886935 w 2594"/>
                  <a:gd name="T111" fmla="*/ 89437184 h 2594"/>
                  <a:gd name="T112" fmla="*/ 62302382 w 2594"/>
                  <a:gd name="T113" fmla="*/ 87851766 h 2594"/>
                  <a:gd name="T114" fmla="*/ 62302382 w 2594"/>
                  <a:gd name="T115" fmla="*/ 59164533 h 2594"/>
                  <a:gd name="T116" fmla="*/ 62302382 w 2594"/>
                  <a:gd name="T117" fmla="*/ 57528235 h 2594"/>
                  <a:gd name="T118" fmla="*/ 62302382 w 2594"/>
                  <a:gd name="T119" fmla="*/ 57528235 h 2594"/>
                  <a:gd name="T120" fmla="*/ 62302382 w 2594"/>
                  <a:gd name="T121" fmla="*/ 57528235 h 259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2594" h="2594">
                    <a:moveTo>
                      <a:pt x="2374" y="0"/>
                    </a:moveTo>
                    <a:lnTo>
                      <a:pt x="2374" y="0"/>
                    </a:lnTo>
                    <a:cubicBezTo>
                      <a:pt x="219" y="0"/>
                      <a:pt x="219" y="0"/>
                      <a:pt x="219" y="0"/>
                    </a:cubicBezTo>
                    <a:cubicBezTo>
                      <a:pt x="94" y="0"/>
                      <a:pt x="0" y="94"/>
                      <a:pt x="0" y="219"/>
                    </a:cubicBezTo>
                    <a:cubicBezTo>
                      <a:pt x="0" y="2374"/>
                      <a:pt x="0" y="2374"/>
                      <a:pt x="0" y="2374"/>
                    </a:cubicBezTo>
                    <a:cubicBezTo>
                      <a:pt x="0" y="2499"/>
                      <a:pt x="94" y="2593"/>
                      <a:pt x="219" y="2593"/>
                    </a:cubicBezTo>
                    <a:cubicBezTo>
                      <a:pt x="2374" y="2593"/>
                      <a:pt x="2374" y="2593"/>
                      <a:pt x="2374" y="2593"/>
                    </a:cubicBezTo>
                    <a:cubicBezTo>
                      <a:pt x="2499" y="2593"/>
                      <a:pt x="2593" y="2499"/>
                      <a:pt x="2593" y="2374"/>
                    </a:cubicBezTo>
                    <a:cubicBezTo>
                      <a:pt x="2593" y="219"/>
                      <a:pt x="2593" y="219"/>
                      <a:pt x="2593" y="219"/>
                    </a:cubicBezTo>
                    <a:cubicBezTo>
                      <a:pt x="2593" y="94"/>
                      <a:pt x="2499" y="0"/>
                      <a:pt x="2374" y="0"/>
                    </a:cubicBezTo>
                    <a:close/>
                    <a:moveTo>
                      <a:pt x="2249" y="250"/>
                    </a:moveTo>
                    <a:lnTo>
                      <a:pt x="2249" y="250"/>
                    </a:lnTo>
                    <a:cubicBezTo>
                      <a:pt x="2312" y="250"/>
                      <a:pt x="2343" y="282"/>
                      <a:pt x="2343" y="313"/>
                    </a:cubicBezTo>
                    <a:cubicBezTo>
                      <a:pt x="2343" y="375"/>
                      <a:pt x="2312" y="407"/>
                      <a:pt x="2249" y="407"/>
                    </a:cubicBezTo>
                    <a:cubicBezTo>
                      <a:pt x="2187" y="407"/>
                      <a:pt x="2156" y="375"/>
                      <a:pt x="2156" y="313"/>
                    </a:cubicBezTo>
                    <a:cubicBezTo>
                      <a:pt x="2156" y="282"/>
                      <a:pt x="2187" y="250"/>
                      <a:pt x="2249" y="250"/>
                    </a:cubicBezTo>
                    <a:close/>
                    <a:moveTo>
                      <a:pt x="1937" y="250"/>
                    </a:moveTo>
                    <a:lnTo>
                      <a:pt x="1937" y="250"/>
                    </a:lnTo>
                    <a:cubicBezTo>
                      <a:pt x="1999" y="250"/>
                      <a:pt x="2031" y="282"/>
                      <a:pt x="2031" y="313"/>
                    </a:cubicBezTo>
                    <a:cubicBezTo>
                      <a:pt x="2031" y="375"/>
                      <a:pt x="1999" y="407"/>
                      <a:pt x="1937" y="407"/>
                    </a:cubicBezTo>
                    <a:cubicBezTo>
                      <a:pt x="1906" y="407"/>
                      <a:pt x="1843" y="375"/>
                      <a:pt x="1843" y="313"/>
                    </a:cubicBezTo>
                    <a:cubicBezTo>
                      <a:pt x="1843" y="282"/>
                      <a:pt x="1906" y="250"/>
                      <a:pt x="1937" y="250"/>
                    </a:cubicBezTo>
                    <a:close/>
                    <a:moveTo>
                      <a:pt x="2343" y="2343"/>
                    </a:moveTo>
                    <a:lnTo>
                      <a:pt x="2343" y="2343"/>
                    </a:lnTo>
                    <a:cubicBezTo>
                      <a:pt x="250" y="2343"/>
                      <a:pt x="250" y="2343"/>
                      <a:pt x="250" y="2343"/>
                    </a:cubicBezTo>
                    <a:cubicBezTo>
                      <a:pt x="250" y="625"/>
                      <a:pt x="250" y="625"/>
                      <a:pt x="250" y="625"/>
                    </a:cubicBezTo>
                    <a:cubicBezTo>
                      <a:pt x="2343" y="625"/>
                      <a:pt x="2343" y="625"/>
                      <a:pt x="2343" y="625"/>
                    </a:cubicBezTo>
                    <a:lnTo>
                      <a:pt x="2343" y="2343"/>
                    </a:lnTo>
                    <a:close/>
                    <a:moveTo>
                      <a:pt x="594" y="2093"/>
                    </a:moveTo>
                    <a:lnTo>
                      <a:pt x="594" y="2093"/>
                    </a:lnTo>
                    <a:cubicBezTo>
                      <a:pt x="1999" y="2093"/>
                      <a:pt x="1999" y="2093"/>
                      <a:pt x="1999" y="2093"/>
                    </a:cubicBezTo>
                    <a:cubicBezTo>
                      <a:pt x="2031" y="2093"/>
                      <a:pt x="2031" y="2093"/>
                      <a:pt x="2031" y="2062"/>
                    </a:cubicBezTo>
                    <a:lnTo>
                      <a:pt x="2031" y="2031"/>
                    </a:lnTo>
                    <a:cubicBezTo>
                      <a:pt x="1343" y="844"/>
                      <a:pt x="1343" y="844"/>
                      <a:pt x="1343" y="844"/>
                    </a:cubicBezTo>
                    <a:cubicBezTo>
                      <a:pt x="1343" y="813"/>
                      <a:pt x="1312" y="813"/>
                      <a:pt x="1312" y="813"/>
                    </a:cubicBezTo>
                    <a:cubicBezTo>
                      <a:pt x="1281" y="813"/>
                      <a:pt x="1281" y="813"/>
                      <a:pt x="1250" y="844"/>
                    </a:cubicBezTo>
                    <a:cubicBezTo>
                      <a:pt x="563" y="2031"/>
                      <a:pt x="563" y="2031"/>
                      <a:pt x="563" y="2031"/>
                    </a:cubicBezTo>
                    <a:cubicBezTo>
                      <a:pt x="563" y="2062"/>
                      <a:pt x="563" y="2062"/>
                      <a:pt x="563" y="2093"/>
                    </a:cubicBezTo>
                    <a:lnTo>
                      <a:pt x="594" y="2093"/>
                    </a:lnTo>
                    <a:close/>
                    <a:moveTo>
                      <a:pt x="1374" y="1937"/>
                    </a:moveTo>
                    <a:lnTo>
                      <a:pt x="1374" y="1937"/>
                    </a:lnTo>
                    <a:cubicBezTo>
                      <a:pt x="1374" y="1968"/>
                      <a:pt x="1374" y="1968"/>
                      <a:pt x="1343" y="1968"/>
                    </a:cubicBezTo>
                    <a:cubicBezTo>
                      <a:pt x="1250" y="1968"/>
                      <a:pt x="1250" y="1968"/>
                      <a:pt x="1250" y="1968"/>
                    </a:cubicBezTo>
                    <a:cubicBezTo>
                      <a:pt x="1219" y="1968"/>
                      <a:pt x="1219" y="1968"/>
                      <a:pt x="1219" y="1937"/>
                    </a:cubicBezTo>
                    <a:cubicBezTo>
                      <a:pt x="1219" y="1843"/>
                      <a:pt x="1219" y="1843"/>
                      <a:pt x="1219" y="1843"/>
                    </a:cubicBezTo>
                    <a:cubicBezTo>
                      <a:pt x="1219" y="1812"/>
                      <a:pt x="1219" y="1812"/>
                      <a:pt x="1250" y="1812"/>
                    </a:cubicBezTo>
                    <a:cubicBezTo>
                      <a:pt x="1343" y="1812"/>
                      <a:pt x="1343" y="1812"/>
                      <a:pt x="1343" y="1812"/>
                    </a:cubicBezTo>
                    <a:cubicBezTo>
                      <a:pt x="1374" y="1812"/>
                      <a:pt x="1374" y="1812"/>
                      <a:pt x="1374" y="1843"/>
                    </a:cubicBezTo>
                    <a:lnTo>
                      <a:pt x="1374" y="1937"/>
                    </a:lnTo>
                    <a:close/>
                    <a:moveTo>
                      <a:pt x="1219" y="1125"/>
                    </a:moveTo>
                    <a:lnTo>
                      <a:pt x="1219" y="1125"/>
                    </a:lnTo>
                    <a:cubicBezTo>
                      <a:pt x="1374" y="1125"/>
                      <a:pt x="1374" y="1125"/>
                      <a:pt x="1374" y="1125"/>
                    </a:cubicBezTo>
                    <a:lnTo>
                      <a:pt x="1406" y="1157"/>
                    </a:lnTo>
                    <a:cubicBezTo>
                      <a:pt x="1374" y="1718"/>
                      <a:pt x="1374" y="1718"/>
                      <a:pt x="1374" y="1718"/>
                    </a:cubicBezTo>
                    <a:cubicBezTo>
                      <a:pt x="1374" y="1749"/>
                      <a:pt x="1374" y="1749"/>
                      <a:pt x="1343" y="1749"/>
                    </a:cubicBezTo>
                    <a:cubicBezTo>
                      <a:pt x="1250" y="1749"/>
                      <a:pt x="1250" y="1749"/>
                      <a:pt x="1250" y="1749"/>
                    </a:cubicBezTo>
                    <a:cubicBezTo>
                      <a:pt x="1219" y="1749"/>
                      <a:pt x="1219" y="1749"/>
                      <a:pt x="1219" y="1718"/>
                    </a:cubicBezTo>
                    <a:cubicBezTo>
                      <a:pt x="1219" y="1157"/>
                      <a:pt x="1219" y="1157"/>
                      <a:pt x="1219" y="1157"/>
                    </a:cubicBezTo>
                    <a:lnTo>
                      <a:pt x="1219" y="1125"/>
                    </a:lnTo>
                    <a:close/>
                    <a:moveTo>
                      <a:pt x="1219" y="1125"/>
                    </a:moveTo>
                    <a:lnTo>
                      <a:pt x="1219" y="112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121899" tIns="60950" rIns="121899" bIns="60950" anchor="ctr"/>
              <a:lstStyle/>
              <a:p>
                <a:endParaRPr lang="en-US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28682" name="Group 38">
            <a:extLst>
              <a:ext uri="{FF2B5EF4-FFF2-40B4-BE49-F238E27FC236}">
                <a16:creationId xmlns:a16="http://schemas.microsoft.com/office/drawing/2014/main" id="{7107E1E9-A7EC-9C4E-BA67-B7FEAF955A48}"/>
              </a:ext>
            </a:extLst>
          </p:cNvPr>
          <p:cNvGrpSpPr>
            <a:grpSpLocks/>
          </p:cNvGrpSpPr>
          <p:nvPr/>
        </p:nvGrpSpPr>
        <p:grpSpPr bwMode="auto">
          <a:xfrm>
            <a:off x="5726907" y="1009650"/>
            <a:ext cx="738188" cy="129382"/>
            <a:chOff x="1703388" y="2006913"/>
            <a:chExt cx="1478230" cy="258682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4756ABD-9051-3A41-9989-84436F11ED0F}"/>
                </a:ext>
              </a:extLst>
            </p:cNvPr>
            <p:cNvSpPr/>
            <p:nvPr/>
          </p:nvSpPr>
          <p:spPr>
            <a:xfrm>
              <a:off x="1703388" y="2006913"/>
              <a:ext cx="259087" cy="25868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9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3329C50-427B-E648-88C2-10D1B9260705}"/>
                </a:ext>
              </a:extLst>
            </p:cNvPr>
            <p:cNvSpPr/>
            <p:nvPr/>
          </p:nvSpPr>
          <p:spPr>
            <a:xfrm>
              <a:off x="2008571" y="2006913"/>
              <a:ext cx="259087" cy="25868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9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1AB153E-7D98-9547-9AD2-9235156BA9E2}"/>
                </a:ext>
              </a:extLst>
            </p:cNvPr>
            <p:cNvSpPr/>
            <p:nvPr/>
          </p:nvSpPr>
          <p:spPr>
            <a:xfrm>
              <a:off x="2313754" y="2006913"/>
              <a:ext cx="257498" cy="25868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9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7348B1D-E037-4B4C-A30D-4A6A1EB2B1E0}"/>
                </a:ext>
              </a:extLst>
            </p:cNvPr>
            <p:cNvSpPr/>
            <p:nvPr/>
          </p:nvSpPr>
          <p:spPr>
            <a:xfrm>
              <a:off x="2617347" y="2006913"/>
              <a:ext cx="259088" cy="2586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9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3124635-BA0A-2C4F-A00F-8ECB04069148}"/>
                </a:ext>
              </a:extLst>
            </p:cNvPr>
            <p:cNvSpPr/>
            <p:nvPr/>
          </p:nvSpPr>
          <p:spPr>
            <a:xfrm>
              <a:off x="2922530" y="2006913"/>
              <a:ext cx="259088" cy="25868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9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DD688F3-5AEA-4AAD-B05F-3FC95627E049}"/>
              </a:ext>
            </a:extLst>
          </p:cNvPr>
          <p:cNvGrpSpPr/>
          <p:nvPr/>
        </p:nvGrpSpPr>
        <p:grpSpPr>
          <a:xfrm>
            <a:off x="4624838" y="344488"/>
            <a:ext cx="2953437" cy="619750"/>
            <a:chOff x="4624838" y="344488"/>
            <a:chExt cx="2953437" cy="61975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73C15A9-F8C8-1F46-9A85-20AC6CD7716D}"/>
                </a:ext>
              </a:extLst>
            </p:cNvPr>
            <p:cNvSpPr txBox="1"/>
            <p:nvPr/>
          </p:nvSpPr>
          <p:spPr>
            <a:xfrm>
              <a:off x="5574024" y="344488"/>
              <a:ext cx="1051891" cy="24622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217">
                <a:defRPr/>
              </a:pPr>
              <a:r>
                <a:rPr lang="en-US" sz="1000" b="1" spc="3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/>
                  <a:cs typeface="Lato Regular"/>
                </a:rPr>
                <a:t>About Us</a:t>
              </a:r>
            </a:p>
          </p:txBody>
        </p:sp>
        <p:sp>
          <p:nvSpPr>
            <p:cNvPr id="28683" name="TextBox 72">
              <a:extLst>
                <a:ext uri="{FF2B5EF4-FFF2-40B4-BE49-F238E27FC236}">
                  <a16:creationId xmlns:a16="http://schemas.microsoft.com/office/drawing/2014/main" id="{6B9DAB63-A635-A943-B9D6-32995FAD8A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24838" y="456407"/>
              <a:ext cx="2953437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33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SWOT Analysis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414722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4384"/>
            <a:ext cx="5373914" cy="847046"/>
          </a:xfrm>
        </p:spPr>
        <p:txBody>
          <a:bodyPr/>
          <a:lstStyle/>
          <a:p>
            <a:r>
              <a:rPr lang="id-ID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ANALYSIS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3B12261-6118-4ABA-9C12-2CB01DA198BE}"/>
              </a:ext>
            </a:extLst>
          </p:cNvPr>
          <p:cNvGrpSpPr/>
          <p:nvPr/>
        </p:nvGrpSpPr>
        <p:grpSpPr>
          <a:xfrm>
            <a:off x="1505229" y="2342995"/>
            <a:ext cx="608032" cy="1960813"/>
            <a:chOff x="1505229" y="2342995"/>
            <a:chExt cx="608032" cy="1960813"/>
          </a:xfrm>
        </p:grpSpPr>
        <p:sp>
          <p:nvSpPr>
            <p:cNvPr id="22" name="Rectangle 21"/>
            <p:cNvSpPr/>
            <p:nvPr/>
          </p:nvSpPr>
          <p:spPr>
            <a:xfrm>
              <a:off x="1505229" y="2342995"/>
              <a:ext cx="608032" cy="196081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 rot="16200000">
              <a:off x="1238416" y="3154124"/>
              <a:ext cx="11416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Strengths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77D8CAD-C6A6-42BF-A7C3-88E7C05F0190}"/>
              </a:ext>
            </a:extLst>
          </p:cNvPr>
          <p:cNvGrpSpPr/>
          <p:nvPr/>
        </p:nvGrpSpPr>
        <p:grpSpPr>
          <a:xfrm>
            <a:off x="1505229" y="4307907"/>
            <a:ext cx="608032" cy="1960813"/>
            <a:chOff x="1505229" y="4307907"/>
            <a:chExt cx="608032" cy="1960813"/>
          </a:xfrm>
        </p:grpSpPr>
        <p:sp>
          <p:nvSpPr>
            <p:cNvPr id="23" name="Rectangle 22"/>
            <p:cNvSpPr/>
            <p:nvPr/>
          </p:nvSpPr>
          <p:spPr>
            <a:xfrm>
              <a:off x="1505229" y="4307907"/>
              <a:ext cx="608032" cy="196081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 rot="16200000">
              <a:off x="1104020" y="5119036"/>
              <a:ext cx="141045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Weaknesses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D4A5037-7553-4437-884C-60B1539FBEC4}"/>
              </a:ext>
            </a:extLst>
          </p:cNvPr>
          <p:cNvGrpSpPr/>
          <p:nvPr/>
        </p:nvGrpSpPr>
        <p:grpSpPr>
          <a:xfrm>
            <a:off x="6493307" y="1729672"/>
            <a:ext cx="4369200" cy="609223"/>
            <a:chOff x="6493307" y="1729672"/>
            <a:chExt cx="4369200" cy="609223"/>
          </a:xfrm>
        </p:grpSpPr>
        <p:sp>
          <p:nvSpPr>
            <p:cNvPr id="28" name="Rectangle 27"/>
            <p:cNvSpPr/>
            <p:nvPr/>
          </p:nvSpPr>
          <p:spPr>
            <a:xfrm rot="5400000">
              <a:off x="8373295" y="-150316"/>
              <a:ext cx="609223" cy="436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215280" y="1849618"/>
              <a:ext cx="9252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Threats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BA512C0-2CFD-45E9-AA0F-8DC5D41A1A04}"/>
              </a:ext>
            </a:extLst>
          </p:cNvPr>
          <p:cNvGrpSpPr/>
          <p:nvPr/>
        </p:nvGrpSpPr>
        <p:grpSpPr>
          <a:xfrm>
            <a:off x="2113261" y="1729672"/>
            <a:ext cx="4369200" cy="609223"/>
            <a:chOff x="2113261" y="1729672"/>
            <a:chExt cx="4369200" cy="609223"/>
          </a:xfrm>
        </p:grpSpPr>
        <p:sp>
          <p:nvSpPr>
            <p:cNvPr id="29" name="Rectangle 28"/>
            <p:cNvSpPr/>
            <p:nvPr/>
          </p:nvSpPr>
          <p:spPr>
            <a:xfrm rot="5400000">
              <a:off x="3993249" y="-150316"/>
              <a:ext cx="609223" cy="436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532266" y="1849618"/>
              <a:ext cx="15311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Opportunities</a:t>
              </a: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5894536" y="1265003"/>
            <a:ext cx="1156901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id-ID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External</a:t>
            </a:r>
          </a:p>
        </p:txBody>
      </p:sp>
      <p:sp>
        <p:nvSpPr>
          <p:cNvPr id="42" name="TextBox 41"/>
          <p:cNvSpPr txBox="1"/>
          <p:nvPr/>
        </p:nvSpPr>
        <p:spPr>
          <a:xfrm rot="16200000">
            <a:off x="738198" y="4120260"/>
            <a:ext cx="1070338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id-ID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A1B9CEB-06A2-4727-9271-8FD7EE9A1237}"/>
              </a:ext>
            </a:extLst>
          </p:cNvPr>
          <p:cNvGrpSpPr/>
          <p:nvPr/>
        </p:nvGrpSpPr>
        <p:grpSpPr>
          <a:xfrm>
            <a:off x="2113903" y="2338896"/>
            <a:ext cx="4369201" cy="1964912"/>
            <a:chOff x="2113903" y="2338896"/>
            <a:chExt cx="4369201" cy="1964912"/>
          </a:xfrm>
        </p:grpSpPr>
        <p:sp>
          <p:nvSpPr>
            <p:cNvPr id="37" name="Rectangle 36"/>
            <p:cNvSpPr/>
            <p:nvPr/>
          </p:nvSpPr>
          <p:spPr>
            <a:xfrm>
              <a:off x="2113903" y="2338896"/>
              <a:ext cx="4369201" cy="1964912"/>
            </a:xfrm>
            <a:prstGeom prst="rect">
              <a:avLst/>
            </a:prstGeom>
            <a:solidFill>
              <a:schemeClr val="accent6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217314" y="2649600"/>
              <a:ext cx="4096782" cy="11661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available, but the majority have suffered alteration in some form, or randomized words which don't look even slightly believable.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28E9E81-DE62-408B-B373-1AE91F9A50A0}"/>
              </a:ext>
            </a:extLst>
          </p:cNvPr>
          <p:cNvGrpSpPr/>
          <p:nvPr/>
        </p:nvGrpSpPr>
        <p:grpSpPr>
          <a:xfrm>
            <a:off x="6482461" y="2338896"/>
            <a:ext cx="4369201" cy="1964912"/>
            <a:chOff x="6482461" y="2338896"/>
            <a:chExt cx="4369201" cy="1964912"/>
          </a:xfrm>
        </p:grpSpPr>
        <p:sp>
          <p:nvSpPr>
            <p:cNvPr id="40" name="Rectangle 39"/>
            <p:cNvSpPr/>
            <p:nvPr/>
          </p:nvSpPr>
          <p:spPr>
            <a:xfrm>
              <a:off x="6482461" y="2338896"/>
              <a:ext cx="4369201" cy="1964912"/>
            </a:xfrm>
            <a:prstGeom prst="rect">
              <a:avLst/>
            </a:prstGeom>
            <a:solidFill>
              <a:schemeClr val="accent6">
                <a:lumMod val="75000"/>
                <a:alpha val="4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6601698" y="2649600"/>
              <a:ext cx="4096782" cy="11661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available, but the majority have suffered alteration in some form, or randomized words which don't look even slightly believable.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BA07BB5-986D-488F-85B7-E6B758440F0D}"/>
              </a:ext>
            </a:extLst>
          </p:cNvPr>
          <p:cNvGrpSpPr/>
          <p:nvPr/>
        </p:nvGrpSpPr>
        <p:grpSpPr>
          <a:xfrm>
            <a:off x="2113903" y="4303808"/>
            <a:ext cx="4369201" cy="1964912"/>
            <a:chOff x="2113903" y="4303808"/>
            <a:chExt cx="4369201" cy="1964912"/>
          </a:xfrm>
        </p:grpSpPr>
        <p:sp>
          <p:nvSpPr>
            <p:cNvPr id="39" name="Rectangle 38"/>
            <p:cNvSpPr/>
            <p:nvPr/>
          </p:nvSpPr>
          <p:spPr>
            <a:xfrm>
              <a:off x="2113903" y="4303808"/>
              <a:ext cx="4369201" cy="1964912"/>
            </a:xfrm>
            <a:prstGeom prst="rect">
              <a:avLst/>
            </a:prstGeom>
            <a:solidFill>
              <a:schemeClr val="accent6">
                <a:lumMod val="75000"/>
                <a:alpha val="4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2217314" y="4573021"/>
              <a:ext cx="4096782" cy="11661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available, but the majority have suffered alteration in some form, or randomized words which don't look even slightly believable.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56F37D-B30F-4DCA-B079-CCD102772A51}"/>
              </a:ext>
            </a:extLst>
          </p:cNvPr>
          <p:cNvGrpSpPr/>
          <p:nvPr/>
        </p:nvGrpSpPr>
        <p:grpSpPr>
          <a:xfrm>
            <a:off x="6482461" y="4303808"/>
            <a:ext cx="4369201" cy="1964912"/>
            <a:chOff x="6482461" y="4303808"/>
            <a:chExt cx="4369201" cy="1964912"/>
          </a:xfrm>
        </p:grpSpPr>
        <p:sp>
          <p:nvSpPr>
            <p:cNvPr id="38" name="Rectangle 37"/>
            <p:cNvSpPr/>
            <p:nvPr/>
          </p:nvSpPr>
          <p:spPr>
            <a:xfrm>
              <a:off x="6482461" y="4303808"/>
              <a:ext cx="4369201" cy="1964912"/>
            </a:xfrm>
            <a:prstGeom prst="rect">
              <a:avLst/>
            </a:prstGeom>
            <a:solidFill>
              <a:schemeClr val="accent6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601698" y="4573021"/>
              <a:ext cx="4096782" cy="11661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are many variations of passages of Lorem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available, but the majority have suffered alteration in some form, or randomized words which don't look even slightly believable.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400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1" grpId="0"/>
      <p:bldP spid="4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119D641-4E34-4DDC-9B35-EF99BE4FDD85}"/>
              </a:ext>
            </a:extLst>
          </p:cNvPr>
          <p:cNvGrpSpPr/>
          <p:nvPr/>
        </p:nvGrpSpPr>
        <p:grpSpPr>
          <a:xfrm>
            <a:off x="1519519" y="537883"/>
            <a:ext cx="9144000" cy="961337"/>
            <a:chOff x="1519519" y="537883"/>
            <a:chExt cx="9144000" cy="961337"/>
          </a:xfrm>
        </p:grpSpPr>
        <p:sp>
          <p:nvSpPr>
            <p:cNvPr id="34" name="Title 1"/>
            <p:cNvSpPr txBox="1">
              <a:spLocks/>
            </p:cNvSpPr>
            <p:nvPr/>
          </p:nvSpPr>
          <p:spPr>
            <a:xfrm>
              <a:off x="1519519" y="537883"/>
              <a:ext cx="9144000" cy="74627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GB" sz="38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ignika" panose="02010003020600000004" pitchFamily="50" charset="0"/>
                  <a:ea typeface="Fira Sans ExtraBold Italic" panose="00000900000000000000" pitchFamily="50" charset="0"/>
                  <a:cs typeface="Clear Sans Light" panose="020B0303030202020304" pitchFamily="34" charset="0"/>
                </a:rPr>
                <a:t>SWOT I</a:t>
              </a:r>
              <a:r>
                <a:rPr lang="en-GB" sz="38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ignika" panose="02010003020600000004" pitchFamily="50" charset="0"/>
                  <a:ea typeface="Fira Sans ExtraBold Italic" panose="00000900000000000000" pitchFamily="50" charset="0"/>
                  <a:cs typeface="Clear Sans Light" panose="020B0303030202020304" pitchFamily="34" charset="0"/>
                </a:rPr>
                <a:t>NFOGRAPHIC</a:t>
              </a:r>
            </a:p>
          </p:txBody>
        </p:sp>
        <p:sp>
          <p:nvSpPr>
            <p:cNvPr id="35" name="Subtitle 2"/>
            <p:cNvSpPr txBox="1">
              <a:spLocks/>
            </p:cNvSpPr>
            <p:nvPr/>
          </p:nvSpPr>
          <p:spPr>
            <a:xfrm>
              <a:off x="2444750" y="1099110"/>
              <a:ext cx="7308850" cy="400110"/>
            </a:xfrm>
            <a:prstGeom prst="rect">
              <a:avLst/>
            </a:prstGeom>
          </p:spPr>
          <p:txBody>
            <a:bodyPr vert="horz" wrap="square" lIns="121920" tIns="60960" rIns="121920" bIns="60960" rtlCol="0">
              <a:spAutoFit/>
            </a:bodyPr>
            <a:lstStyle/>
            <a:p>
              <a:pPr algn="ctr" defTabSz="1219050">
                <a:spcBef>
                  <a:spcPct val="20000"/>
                </a:spcBef>
                <a:defRPr/>
              </a:pP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Success is walking from failure to failure.</a:t>
              </a: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Clear Sans Light" panose="020B0303030202020304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595726" y="2287794"/>
            <a:ext cx="2443764" cy="1201047"/>
            <a:chOff x="8227518" y="2704651"/>
            <a:chExt cx="2443764" cy="1201047"/>
          </a:xfrm>
        </p:grpSpPr>
        <p:sp>
          <p:nvSpPr>
            <p:cNvPr id="37" name="Text Placeholder 2"/>
            <p:cNvSpPr txBox="1">
              <a:spLocks/>
            </p:cNvSpPr>
            <p:nvPr/>
          </p:nvSpPr>
          <p:spPr>
            <a:xfrm>
              <a:off x="8227518" y="2704651"/>
              <a:ext cx="2013460" cy="26178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1600" b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Weakness</a:t>
              </a:r>
              <a:endPara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738503" y="3043924"/>
              <a:ext cx="1932779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Penime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estebup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manime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lvepa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ante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uka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imare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pimasa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quosm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santLrem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pusamu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987070" y="4714255"/>
            <a:ext cx="2622116" cy="1196006"/>
            <a:chOff x="8049166" y="2704651"/>
            <a:chExt cx="2622116" cy="1196006"/>
          </a:xfrm>
        </p:grpSpPr>
        <p:sp>
          <p:nvSpPr>
            <p:cNvPr id="40" name="Text Placeholder 2"/>
            <p:cNvSpPr txBox="1">
              <a:spLocks/>
            </p:cNvSpPr>
            <p:nvPr/>
          </p:nvSpPr>
          <p:spPr>
            <a:xfrm>
              <a:off x="8049166" y="2704651"/>
              <a:ext cx="2013460" cy="26178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1600" b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Thread</a:t>
              </a:r>
              <a:endPara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738503" y="3038883"/>
              <a:ext cx="1932779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Penime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estebup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manime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lvepa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ante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uka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imare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pimasa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quosm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santLrem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pusamu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126525" y="2287794"/>
            <a:ext cx="2505671" cy="1201047"/>
            <a:chOff x="1872318" y="4952809"/>
            <a:chExt cx="2505671" cy="1201047"/>
          </a:xfrm>
        </p:grpSpPr>
        <p:sp>
          <p:nvSpPr>
            <p:cNvPr id="43" name="Text Placeholder 2"/>
            <p:cNvSpPr txBox="1">
              <a:spLocks/>
            </p:cNvSpPr>
            <p:nvPr/>
          </p:nvSpPr>
          <p:spPr>
            <a:xfrm>
              <a:off x="2364529" y="4952809"/>
              <a:ext cx="2013460" cy="26178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1600" b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Strenghts</a:t>
              </a:r>
              <a:endPara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872318" y="5292082"/>
              <a:ext cx="1946332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Penime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estebup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manime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lvepa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ante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uka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imare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pimasa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quosm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santLrem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pusamu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529934" y="4697316"/>
            <a:ext cx="2353457" cy="1196006"/>
            <a:chOff x="1872317" y="4952809"/>
            <a:chExt cx="2353457" cy="1196006"/>
          </a:xfrm>
        </p:grpSpPr>
        <p:sp>
          <p:nvSpPr>
            <p:cNvPr id="46" name="Text Placeholder 2"/>
            <p:cNvSpPr txBox="1">
              <a:spLocks/>
            </p:cNvSpPr>
            <p:nvPr/>
          </p:nvSpPr>
          <p:spPr>
            <a:xfrm>
              <a:off x="2212314" y="4952809"/>
              <a:ext cx="2013460" cy="26178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d-ID" sz="1600" b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Opportunity</a:t>
              </a:r>
              <a:endPara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872317" y="5287041"/>
              <a:ext cx="1946333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Penime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estebup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manime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lvepa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ante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uka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imare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pimasa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quosm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santLrem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pusamu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346669E-8DDA-4BBC-ACBB-D87D294283FF}"/>
              </a:ext>
            </a:extLst>
          </p:cNvPr>
          <p:cNvGrpSpPr/>
          <p:nvPr/>
        </p:nvGrpSpPr>
        <p:grpSpPr>
          <a:xfrm>
            <a:off x="4481567" y="2174565"/>
            <a:ext cx="1593623" cy="1794295"/>
            <a:chOff x="4481567" y="2174565"/>
            <a:chExt cx="1593623" cy="1794295"/>
          </a:xfrm>
        </p:grpSpPr>
        <p:sp>
          <p:nvSpPr>
            <p:cNvPr id="3" name="Freeform 2"/>
            <p:cNvSpPr/>
            <p:nvPr/>
          </p:nvSpPr>
          <p:spPr>
            <a:xfrm>
              <a:off x="4481567" y="2174565"/>
              <a:ext cx="1561711" cy="1794295"/>
            </a:xfrm>
            <a:custGeom>
              <a:avLst/>
              <a:gdLst>
                <a:gd name="connsiteX0" fmla="*/ 0 w 1357322"/>
                <a:gd name="connsiteY0" fmla="*/ 0 h 1357322"/>
                <a:gd name="connsiteX1" fmla="*/ 1357322 w 1357322"/>
                <a:gd name="connsiteY1" fmla="*/ 0 h 1357322"/>
                <a:gd name="connsiteX2" fmla="*/ 1357322 w 1357322"/>
                <a:gd name="connsiteY2" fmla="*/ 1357322 h 1357322"/>
                <a:gd name="connsiteX3" fmla="*/ 0 w 1357322"/>
                <a:gd name="connsiteY3" fmla="*/ 1357322 h 1357322"/>
                <a:gd name="connsiteX4" fmla="*/ 0 w 1357322"/>
                <a:gd name="connsiteY4" fmla="*/ 0 h 1357322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155180 w 1512502"/>
                <a:gd name="connsiteY0" fmla="*/ 357208 h 1714530"/>
                <a:gd name="connsiteX1" fmla="*/ 1512502 w 1512502"/>
                <a:gd name="connsiteY1" fmla="*/ 0 h 1714530"/>
                <a:gd name="connsiteX2" fmla="*/ 1512502 w 1512502"/>
                <a:gd name="connsiteY2" fmla="*/ 1714530 h 1714530"/>
                <a:gd name="connsiteX3" fmla="*/ 155180 w 1512502"/>
                <a:gd name="connsiteY3" fmla="*/ 1714530 h 1714530"/>
                <a:gd name="connsiteX4" fmla="*/ 155180 w 1512502"/>
                <a:gd name="connsiteY4" fmla="*/ 357208 h 1714530"/>
                <a:gd name="connsiteX0" fmla="*/ 155180 w 1512502"/>
                <a:gd name="connsiteY0" fmla="*/ 357208 h 1714530"/>
                <a:gd name="connsiteX1" fmla="*/ 1512502 w 1512502"/>
                <a:gd name="connsiteY1" fmla="*/ 0 h 1714530"/>
                <a:gd name="connsiteX2" fmla="*/ 1512502 w 1512502"/>
                <a:gd name="connsiteY2" fmla="*/ 1714530 h 1714530"/>
                <a:gd name="connsiteX3" fmla="*/ 155180 w 1512502"/>
                <a:gd name="connsiteY3" fmla="*/ 1714530 h 1714530"/>
                <a:gd name="connsiteX4" fmla="*/ 155180 w 1512502"/>
                <a:gd name="connsiteY4" fmla="*/ 357208 h 1714530"/>
                <a:gd name="connsiteX0" fmla="*/ 230237 w 1587559"/>
                <a:gd name="connsiteY0" fmla="*/ 357208 h 1714530"/>
                <a:gd name="connsiteX1" fmla="*/ 1587559 w 1587559"/>
                <a:gd name="connsiteY1" fmla="*/ 0 h 1714530"/>
                <a:gd name="connsiteX2" fmla="*/ 1587559 w 1587559"/>
                <a:gd name="connsiteY2" fmla="*/ 1714530 h 1714530"/>
                <a:gd name="connsiteX3" fmla="*/ 230237 w 1587559"/>
                <a:gd name="connsiteY3" fmla="*/ 1714530 h 1714530"/>
                <a:gd name="connsiteX4" fmla="*/ 230237 w 1587559"/>
                <a:gd name="connsiteY4" fmla="*/ 357208 h 1714530"/>
                <a:gd name="connsiteX0" fmla="*/ 230237 w 1587559"/>
                <a:gd name="connsiteY0" fmla="*/ 357208 h 1714530"/>
                <a:gd name="connsiteX1" fmla="*/ 1587559 w 1587559"/>
                <a:gd name="connsiteY1" fmla="*/ 0 h 1714530"/>
                <a:gd name="connsiteX2" fmla="*/ 1587559 w 1587559"/>
                <a:gd name="connsiteY2" fmla="*/ 1714530 h 1714530"/>
                <a:gd name="connsiteX3" fmla="*/ 230237 w 1587559"/>
                <a:gd name="connsiteY3" fmla="*/ 1714530 h 1714530"/>
                <a:gd name="connsiteX4" fmla="*/ 230237 w 1587559"/>
                <a:gd name="connsiteY4" fmla="*/ 357208 h 1714530"/>
                <a:gd name="connsiteX0" fmla="*/ 176449 w 1533771"/>
                <a:gd name="connsiteY0" fmla="*/ 357208 h 1714530"/>
                <a:gd name="connsiteX1" fmla="*/ 1533771 w 1533771"/>
                <a:gd name="connsiteY1" fmla="*/ 0 h 1714530"/>
                <a:gd name="connsiteX2" fmla="*/ 1533771 w 1533771"/>
                <a:gd name="connsiteY2" fmla="*/ 1714530 h 1714530"/>
                <a:gd name="connsiteX3" fmla="*/ 176449 w 1533771"/>
                <a:gd name="connsiteY3" fmla="*/ 1714530 h 1714530"/>
                <a:gd name="connsiteX4" fmla="*/ 176449 w 1533771"/>
                <a:gd name="connsiteY4" fmla="*/ 357208 h 1714530"/>
                <a:gd name="connsiteX0" fmla="*/ 176449 w 1533771"/>
                <a:gd name="connsiteY0" fmla="*/ 357208 h 1714530"/>
                <a:gd name="connsiteX1" fmla="*/ 1533771 w 1533771"/>
                <a:gd name="connsiteY1" fmla="*/ 0 h 1714530"/>
                <a:gd name="connsiteX2" fmla="*/ 1533771 w 1533771"/>
                <a:gd name="connsiteY2" fmla="*/ 1714530 h 1714530"/>
                <a:gd name="connsiteX3" fmla="*/ 176449 w 1533771"/>
                <a:gd name="connsiteY3" fmla="*/ 1714530 h 1714530"/>
                <a:gd name="connsiteX4" fmla="*/ 176449 w 1533771"/>
                <a:gd name="connsiteY4" fmla="*/ 357208 h 1714530"/>
                <a:gd name="connsiteX0" fmla="*/ 176449 w 1533771"/>
                <a:gd name="connsiteY0" fmla="*/ 357208 h 1714530"/>
                <a:gd name="connsiteX1" fmla="*/ 1533771 w 1533771"/>
                <a:gd name="connsiteY1" fmla="*/ 0 h 1714530"/>
                <a:gd name="connsiteX2" fmla="*/ 1533771 w 1533771"/>
                <a:gd name="connsiteY2" fmla="*/ 1714530 h 1714530"/>
                <a:gd name="connsiteX3" fmla="*/ 176449 w 1533771"/>
                <a:gd name="connsiteY3" fmla="*/ 1714530 h 1714530"/>
                <a:gd name="connsiteX4" fmla="*/ 176449 w 1533771"/>
                <a:gd name="connsiteY4" fmla="*/ 357208 h 1714530"/>
                <a:gd name="connsiteX0" fmla="*/ 134965 w 1492287"/>
                <a:gd name="connsiteY0" fmla="*/ 357208 h 1714530"/>
                <a:gd name="connsiteX1" fmla="*/ 1492287 w 1492287"/>
                <a:gd name="connsiteY1" fmla="*/ 0 h 1714530"/>
                <a:gd name="connsiteX2" fmla="*/ 1492287 w 1492287"/>
                <a:gd name="connsiteY2" fmla="*/ 1714530 h 1714530"/>
                <a:gd name="connsiteX3" fmla="*/ 134965 w 1492287"/>
                <a:gd name="connsiteY3" fmla="*/ 1714530 h 1714530"/>
                <a:gd name="connsiteX4" fmla="*/ 134965 w 1492287"/>
                <a:gd name="connsiteY4" fmla="*/ 357208 h 1714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2287" h="1714530">
                  <a:moveTo>
                    <a:pt x="134965" y="357208"/>
                  </a:moveTo>
                  <a:cubicBezTo>
                    <a:pt x="331688" y="374050"/>
                    <a:pt x="788602" y="415786"/>
                    <a:pt x="1492287" y="0"/>
                  </a:cubicBezTo>
                  <a:lnTo>
                    <a:pt x="1492287" y="1714530"/>
                  </a:lnTo>
                  <a:lnTo>
                    <a:pt x="134965" y="1714530"/>
                  </a:lnTo>
                  <a:cubicBezTo>
                    <a:pt x="38143" y="1303566"/>
                    <a:pt x="0" y="821432"/>
                    <a:pt x="134965" y="3572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" name="Title 13">
              <a:extLst>
                <a:ext uri="{FF2B5EF4-FFF2-40B4-BE49-F238E27FC236}">
                  <a16:creationId xmlns:a16="http://schemas.microsoft.com/office/drawing/2014/main" id="{E1B8434A-5EC2-CF47-ACD2-14ABE3463803}"/>
                </a:ext>
              </a:extLst>
            </p:cNvPr>
            <p:cNvSpPr txBox="1">
              <a:spLocks/>
            </p:cNvSpPr>
            <p:nvPr/>
          </p:nvSpPr>
          <p:spPr>
            <a:xfrm>
              <a:off x="4843290" y="3089004"/>
              <a:ext cx="1231900" cy="355075"/>
            </a:xfrm>
            <a:prstGeom prst="rect">
              <a:avLst/>
            </a:prstGeom>
          </p:spPr>
          <p:txBody>
            <a:bodyPr vert="horz" lIns="121920" tIns="60960" rIns="121920" bIns="60960" rtlCol="0" anchor="ctr">
              <a:noAutofit/>
            </a:bodyPr>
            <a:lstStyle/>
            <a:p>
              <a:pPr defTabSz="1219050">
                <a:spcBef>
                  <a:spcPct val="0"/>
                </a:spcBef>
                <a:defRPr/>
              </a:pPr>
              <a:r>
                <a:rPr lang="en-US" sz="7200" b="1" dirty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4F4A760-BAEC-429F-B348-F6219A2B7C1C}"/>
              </a:ext>
            </a:extLst>
          </p:cNvPr>
          <p:cNvGrpSpPr/>
          <p:nvPr/>
        </p:nvGrpSpPr>
        <p:grpSpPr>
          <a:xfrm>
            <a:off x="6126320" y="2174565"/>
            <a:ext cx="1561711" cy="1794295"/>
            <a:chOff x="6126320" y="2174565"/>
            <a:chExt cx="1561711" cy="1794295"/>
          </a:xfrm>
        </p:grpSpPr>
        <p:sp>
          <p:nvSpPr>
            <p:cNvPr id="5" name="Freeform 4"/>
            <p:cNvSpPr/>
            <p:nvPr/>
          </p:nvSpPr>
          <p:spPr>
            <a:xfrm flipH="1">
              <a:off x="6126320" y="2174565"/>
              <a:ext cx="1561711" cy="1794295"/>
            </a:xfrm>
            <a:custGeom>
              <a:avLst/>
              <a:gdLst>
                <a:gd name="connsiteX0" fmla="*/ 0 w 1357322"/>
                <a:gd name="connsiteY0" fmla="*/ 0 h 1357322"/>
                <a:gd name="connsiteX1" fmla="*/ 1357322 w 1357322"/>
                <a:gd name="connsiteY1" fmla="*/ 0 h 1357322"/>
                <a:gd name="connsiteX2" fmla="*/ 1357322 w 1357322"/>
                <a:gd name="connsiteY2" fmla="*/ 1357322 h 1357322"/>
                <a:gd name="connsiteX3" fmla="*/ 0 w 1357322"/>
                <a:gd name="connsiteY3" fmla="*/ 1357322 h 1357322"/>
                <a:gd name="connsiteX4" fmla="*/ 0 w 1357322"/>
                <a:gd name="connsiteY4" fmla="*/ 0 h 1357322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0 w 1357322"/>
                <a:gd name="connsiteY0" fmla="*/ 357208 h 1714530"/>
                <a:gd name="connsiteX1" fmla="*/ 1357322 w 1357322"/>
                <a:gd name="connsiteY1" fmla="*/ 0 h 1714530"/>
                <a:gd name="connsiteX2" fmla="*/ 1357322 w 1357322"/>
                <a:gd name="connsiteY2" fmla="*/ 1714530 h 1714530"/>
                <a:gd name="connsiteX3" fmla="*/ 0 w 1357322"/>
                <a:gd name="connsiteY3" fmla="*/ 1714530 h 1714530"/>
                <a:gd name="connsiteX4" fmla="*/ 0 w 1357322"/>
                <a:gd name="connsiteY4" fmla="*/ 357208 h 1714530"/>
                <a:gd name="connsiteX0" fmla="*/ 155180 w 1512502"/>
                <a:gd name="connsiteY0" fmla="*/ 357208 h 1714530"/>
                <a:gd name="connsiteX1" fmla="*/ 1512502 w 1512502"/>
                <a:gd name="connsiteY1" fmla="*/ 0 h 1714530"/>
                <a:gd name="connsiteX2" fmla="*/ 1512502 w 1512502"/>
                <a:gd name="connsiteY2" fmla="*/ 1714530 h 1714530"/>
                <a:gd name="connsiteX3" fmla="*/ 155180 w 1512502"/>
                <a:gd name="connsiteY3" fmla="*/ 1714530 h 1714530"/>
                <a:gd name="connsiteX4" fmla="*/ 155180 w 1512502"/>
                <a:gd name="connsiteY4" fmla="*/ 357208 h 1714530"/>
                <a:gd name="connsiteX0" fmla="*/ 155180 w 1512502"/>
                <a:gd name="connsiteY0" fmla="*/ 357208 h 1714530"/>
                <a:gd name="connsiteX1" fmla="*/ 1512502 w 1512502"/>
                <a:gd name="connsiteY1" fmla="*/ 0 h 1714530"/>
                <a:gd name="connsiteX2" fmla="*/ 1512502 w 1512502"/>
                <a:gd name="connsiteY2" fmla="*/ 1714530 h 1714530"/>
                <a:gd name="connsiteX3" fmla="*/ 155180 w 1512502"/>
                <a:gd name="connsiteY3" fmla="*/ 1714530 h 1714530"/>
                <a:gd name="connsiteX4" fmla="*/ 155180 w 1512502"/>
                <a:gd name="connsiteY4" fmla="*/ 357208 h 1714530"/>
                <a:gd name="connsiteX0" fmla="*/ 230237 w 1587559"/>
                <a:gd name="connsiteY0" fmla="*/ 357208 h 1714530"/>
                <a:gd name="connsiteX1" fmla="*/ 1587559 w 1587559"/>
                <a:gd name="connsiteY1" fmla="*/ 0 h 1714530"/>
                <a:gd name="connsiteX2" fmla="*/ 1587559 w 1587559"/>
                <a:gd name="connsiteY2" fmla="*/ 1714530 h 1714530"/>
                <a:gd name="connsiteX3" fmla="*/ 230237 w 1587559"/>
                <a:gd name="connsiteY3" fmla="*/ 1714530 h 1714530"/>
                <a:gd name="connsiteX4" fmla="*/ 230237 w 1587559"/>
                <a:gd name="connsiteY4" fmla="*/ 357208 h 1714530"/>
                <a:gd name="connsiteX0" fmla="*/ 230237 w 1587559"/>
                <a:gd name="connsiteY0" fmla="*/ 357208 h 1714530"/>
                <a:gd name="connsiteX1" fmla="*/ 1587559 w 1587559"/>
                <a:gd name="connsiteY1" fmla="*/ 0 h 1714530"/>
                <a:gd name="connsiteX2" fmla="*/ 1587559 w 1587559"/>
                <a:gd name="connsiteY2" fmla="*/ 1714530 h 1714530"/>
                <a:gd name="connsiteX3" fmla="*/ 230237 w 1587559"/>
                <a:gd name="connsiteY3" fmla="*/ 1714530 h 1714530"/>
                <a:gd name="connsiteX4" fmla="*/ 230237 w 1587559"/>
                <a:gd name="connsiteY4" fmla="*/ 357208 h 1714530"/>
                <a:gd name="connsiteX0" fmla="*/ 176449 w 1533771"/>
                <a:gd name="connsiteY0" fmla="*/ 357208 h 1714530"/>
                <a:gd name="connsiteX1" fmla="*/ 1533771 w 1533771"/>
                <a:gd name="connsiteY1" fmla="*/ 0 h 1714530"/>
                <a:gd name="connsiteX2" fmla="*/ 1533771 w 1533771"/>
                <a:gd name="connsiteY2" fmla="*/ 1714530 h 1714530"/>
                <a:gd name="connsiteX3" fmla="*/ 176449 w 1533771"/>
                <a:gd name="connsiteY3" fmla="*/ 1714530 h 1714530"/>
                <a:gd name="connsiteX4" fmla="*/ 176449 w 1533771"/>
                <a:gd name="connsiteY4" fmla="*/ 357208 h 1714530"/>
                <a:gd name="connsiteX0" fmla="*/ 176449 w 1533771"/>
                <a:gd name="connsiteY0" fmla="*/ 357208 h 1714530"/>
                <a:gd name="connsiteX1" fmla="*/ 1533771 w 1533771"/>
                <a:gd name="connsiteY1" fmla="*/ 0 h 1714530"/>
                <a:gd name="connsiteX2" fmla="*/ 1533771 w 1533771"/>
                <a:gd name="connsiteY2" fmla="*/ 1714530 h 1714530"/>
                <a:gd name="connsiteX3" fmla="*/ 176449 w 1533771"/>
                <a:gd name="connsiteY3" fmla="*/ 1714530 h 1714530"/>
                <a:gd name="connsiteX4" fmla="*/ 176449 w 1533771"/>
                <a:gd name="connsiteY4" fmla="*/ 357208 h 1714530"/>
                <a:gd name="connsiteX0" fmla="*/ 176449 w 1533771"/>
                <a:gd name="connsiteY0" fmla="*/ 357208 h 1714530"/>
                <a:gd name="connsiteX1" fmla="*/ 1533771 w 1533771"/>
                <a:gd name="connsiteY1" fmla="*/ 0 h 1714530"/>
                <a:gd name="connsiteX2" fmla="*/ 1533771 w 1533771"/>
                <a:gd name="connsiteY2" fmla="*/ 1714530 h 1714530"/>
                <a:gd name="connsiteX3" fmla="*/ 176449 w 1533771"/>
                <a:gd name="connsiteY3" fmla="*/ 1714530 h 1714530"/>
                <a:gd name="connsiteX4" fmla="*/ 176449 w 1533771"/>
                <a:gd name="connsiteY4" fmla="*/ 357208 h 1714530"/>
                <a:gd name="connsiteX0" fmla="*/ 134965 w 1492287"/>
                <a:gd name="connsiteY0" fmla="*/ 357208 h 1714530"/>
                <a:gd name="connsiteX1" fmla="*/ 1492287 w 1492287"/>
                <a:gd name="connsiteY1" fmla="*/ 0 h 1714530"/>
                <a:gd name="connsiteX2" fmla="*/ 1492287 w 1492287"/>
                <a:gd name="connsiteY2" fmla="*/ 1714530 h 1714530"/>
                <a:gd name="connsiteX3" fmla="*/ 134965 w 1492287"/>
                <a:gd name="connsiteY3" fmla="*/ 1714530 h 1714530"/>
                <a:gd name="connsiteX4" fmla="*/ 134965 w 1492287"/>
                <a:gd name="connsiteY4" fmla="*/ 357208 h 1714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2287" h="1714530">
                  <a:moveTo>
                    <a:pt x="134965" y="357208"/>
                  </a:moveTo>
                  <a:cubicBezTo>
                    <a:pt x="331688" y="374050"/>
                    <a:pt x="788602" y="415786"/>
                    <a:pt x="1492287" y="0"/>
                  </a:cubicBezTo>
                  <a:lnTo>
                    <a:pt x="1492287" y="1714530"/>
                  </a:lnTo>
                  <a:lnTo>
                    <a:pt x="134965" y="1714530"/>
                  </a:lnTo>
                  <a:cubicBezTo>
                    <a:pt x="38143" y="1303566"/>
                    <a:pt x="0" y="821432"/>
                    <a:pt x="134965" y="357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5" name="Title 13">
              <a:extLst>
                <a:ext uri="{FF2B5EF4-FFF2-40B4-BE49-F238E27FC236}">
                  <a16:creationId xmlns:a16="http://schemas.microsoft.com/office/drawing/2014/main" id="{862A6030-86DB-8F46-8970-BE74D29A9D5C}"/>
                </a:ext>
              </a:extLst>
            </p:cNvPr>
            <p:cNvSpPr txBox="1">
              <a:spLocks/>
            </p:cNvSpPr>
            <p:nvPr/>
          </p:nvSpPr>
          <p:spPr>
            <a:xfrm>
              <a:off x="6252579" y="3112517"/>
              <a:ext cx="1231900" cy="355075"/>
            </a:xfrm>
            <a:prstGeom prst="rect">
              <a:avLst/>
            </a:prstGeom>
          </p:spPr>
          <p:txBody>
            <a:bodyPr vert="horz" lIns="121920" tIns="60960" rIns="121920" bIns="60960" rtlCol="0" anchor="ctr">
              <a:noAutofit/>
            </a:bodyPr>
            <a:lstStyle/>
            <a:p>
              <a:pPr defTabSz="1219050">
                <a:spcBef>
                  <a:spcPct val="0"/>
                </a:spcBef>
                <a:defRPr/>
              </a:pPr>
              <a:r>
                <a:rPr lang="en-US" sz="7200" b="1" dirty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W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F7096D-7FDF-445D-9170-FD13A6CF9385}"/>
              </a:ext>
            </a:extLst>
          </p:cNvPr>
          <p:cNvGrpSpPr/>
          <p:nvPr/>
        </p:nvGrpSpPr>
        <p:grpSpPr>
          <a:xfrm>
            <a:off x="4632196" y="4049198"/>
            <a:ext cx="1540555" cy="1854060"/>
            <a:chOff x="4632196" y="4049198"/>
            <a:chExt cx="1540555" cy="1854060"/>
          </a:xfrm>
        </p:grpSpPr>
        <p:sp>
          <p:nvSpPr>
            <p:cNvPr id="4" name="Freeform 3"/>
            <p:cNvSpPr/>
            <p:nvPr/>
          </p:nvSpPr>
          <p:spPr>
            <a:xfrm>
              <a:off x="4632196" y="4049198"/>
              <a:ext cx="1412805" cy="1854060"/>
            </a:xfrm>
            <a:custGeom>
              <a:avLst/>
              <a:gdLst>
                <a:gd name="connsiteX0" fmla="*/ 0 w 1357322"/>
                <a:gd name="connsiteY0" fmla="*/ 0 h 914400"/>
                <a:gd name="connsiteX1" fmla="*/ 1357322 w 1357322"/>
                <a:gd name="connsiteY1" fmla="*/ 0 h 914400"/>
                <a:gd name="connsiteX2" fmla="*/ 1357322 w 1357322"/>
                <a:gd name="connsiteY2" fmla="*/ 914400 h 914400"/>
                <a:gd name="connsiteX3" fmla="*/ 0 w 1357322"/>
                <a:gd name="connsiteY3" fmla="*/ 914400 h 914400"/>
                <a:gd name="connsiteX4" fmla="*/ 0 w 1357322"/>
                <a:gd name="connsiteY4" fmla="*/ 0 h 914400"/>
                <a:gd name="connsiteX0" fmla="*/ 0 w 1357322"/>
                <a:gd name="connsiteY0" fmla="*/ 0 h 914400"/>
                <a:gd name="connsiteX1" fmla="*/ 1357322 w 1357322"/>
                <a:gd name="connsiteY1" fmla="*/ 0 h 914400"/>
                <a:gd name="connsiteX2" fmla="*/ 1357322 w 1357322"/>
                <a:gd name="connsiteY2" fmla="*/ 914400 h 914400"/>
                <a:gd name="connsiteX3" fmla="*/ 0 w 1357322"/>
                <a:gd name="connsiteY3" fmla="*/ 0 h 914400"/>
                <a:gd name="connsiteX0" fmla="*/ 0 w 1357322"/>
                <a:gd name="connsiteY0" fmla="*/ 0 h 1771638"/>
                <a:gd name="connsiteX1" fmla="*/ 1357322 w 1357322"/>
                <a:gd name="connsiteY1" fmla="*/ 0 h 1771638"/>
                <a:gd name="connsiteX2" fmla="*/ 1357322 w 1357322"/>
                <a:gd name="connsiteY2" fmla="*/ 1771638 h 1771638"/>
                <a:gd name="connsiteX3" fmla="*/ 0 w 1357322"/>
                <a:gd name="connsiteY3" fmla="*/ 0 h 1771638"/>
                <a:gd name="connsiteX0" fmla="*/ 0 w 1357322"/>
                <a:gd name="connsiteY0" fmla="*/ 0 h 1771638"/>
                <a:gd name="connsiteX1" fmla="*/ 1357322 w 1357322"/>
                <a:gd name="connsiteY1" fmla="*/ 0 h 1771638"/>
                <a:gd name="connsiteX2" fmla="*/ 1357322 w 1357322"/>
                <a:gd name="connsiteY2" fmla="*/ 1771638 h 1771638"/>
                <a:gd name="connsiteX3" fmla="*/ 0 w 1357322"/>
                <a:gd name="connsiteY3" fmla="*/ 0 h 1771638"/>
                <a:gd name="connsiteX0" fmla="*/ 0 w 1357322"/>
                <a:gd name="connsiteY0" fmla="*/ 0 h 1771638"/>
                <a:gd name="connsiteX1" fmla="*/ 1357322 w 1357322"/>
                <a:gd name="connsiteY1" fmla="*/ 0 h 1771638"/>
                <a:gd name="connsiteX2" fmla="*/ 1357322 w 1357322"/>
                <a:gd name="connsiteY2" fmla="*/ 1771638 h 1771638"/>
                <a:gd name="connsiteX3" fmla="*/ 0 w 1357322"/>
                <a:gd name="connsiteY3" fmla="*/ 0 h 1771638"/>
                <a:gd name="connsiteX0" fmla="*/ 0 w 1357322"/>
                <a:gd name="connsiteY0" fmla="*/ 0 h 1771638"/>
                <a:gd name="connsiteX1" fmla="*/ 1357322 w 1357322"/>
                <a:gd name="connsiteY1" fmla="*/ 0 h 1771638"/>
                <a:gd name="connsiteX2" fmla="*/ 1357322 w 1357322"/>
                <a:gd name="connsiteY2" fmla="*/ 1771638 h 1771638"/>
                <a:gd name="connsiteX3" fmla="*/ 0 w 1357322"/>
                <a:gd name="connsiteY3" fmla="*/ 0 h 1771638"/>
                <a:gd name="connsiteX0" fmla="*/ 0 w 1357322"/>
                <a:gd name="connsiteY0" fmla="*/ 0 h 1771638"/>
                <a:gd name="connsiteX1" fmla="*/ 1357322 w 1357322"/>
                <a:gd name="connsiteY1" fmla="*/ 0 h 1771638"/>
                <a:gd name="connsiteX2" fmla="*/ 1357322 w 1357322"/>
                <a:gd name="connsiteY2" fmla="*/ 1771638 h 1771638"/>
                <a:gd name="connsiteX3" fmla="*/ 0 w 1357322"/>
                <a:gd name="connsiteY3" fmla="*/ 0 h 1771638"/>
                <a:gd name="connsiteX0" fmla="*/ 0 w 1357322"/>
                <a:gd name="connsiteY0" fmla="*/ 0 h 1771638"/>
                <a:gd name="connsiteX1" fmla="*/ 1357322 w 1357322"/>
                <a:gd name="connsiteY1" fmla="*/ 0 h 1771638"/>
                <a:gd name="connsiteX2" fmla="*/ 1357322 w 1357322"/>
                <a:gd name="connsiteY2" fmla="*/ 1771638 h 1771638"/>
                <a:gd name="connsiteX3" fmla="*/ 0 w 1357322"/>
                <a:gd name="connsiteY3" fmla="*/ 0 h 1771638"/>
                <a:gd name="connsiteX0" fmla="*/ 0 w 1357322"/>
                <a:gd name="connsiteY0" fmla="*/ 0 h 1771638"/>
                <a:gd name="connsiteX1" fmla="*/ 1357322 w 1357322"/>
                <a:gd name="connsiteY1" fmla="*/ 0 h 1771638"/>
                <a:gd name="connsiteX2" fmla="*/ 1357322 w 1357322"/>
                <a:gd name="connsiteY2" fmla="*/ 1771638 h 1771638"/>
                <a:gd name="connsiteX3" fmla="*/ 0 w 1357322"/>
                <a:gd name="connsiteY3" fmla="*/ 0 h 1771638"/>
                <a:gd name="connsiteX0" fmla="*/ 0 w 1357322"/>
                <a:gd name="connsiteY0" fmla="*/ 0 h 1771638"/>
                <a:gd name="connsiteX1" fmla="*/ 1357322 w 1357322"/>
                <a:gd name="connsiteY1" fmla="*/ 0 h 1771638"/>
                <a:gd name="connsiteX2" fmla="*/ 1357322 w 1357322"/>
                <a:gd name="connsiteY2" fmla="*/ 1771638 h 1771638"/>
                <a:gd name="connsiteX3" fmla="*/ 0 w 1357322"/>
                <a:gd name="connsiteY3" fmla="*/ 0 h 1771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7322" h="1771638">
                  <a:moveTo>
                    <a:pt x="0" y="0"/>
                  </a:moveTo>
                  <a:lnTo>
                    <a:pt x="1357322" y="0"/>
                  </a:lnTo>
                  <a:lnTo>
                    <a:pt x="1357322" y="1771638"/>
                  </a:lnTo>
                  <a:cubicBezTo>
                    <a:pt x="543281" y="1267623"/>
                    <a:pt x="179633" y="80091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/>
            </a:p>
          </p:txBody>
        </p:sp>
        <p:sp>
          <p:nvSpPr>
            <p:cNvPr id="26" name="Title 13">
              <a:extLst>
                <a:ext uri="{FF2B5EF4-FFF2-40B4-BE49-F238E27FC236}">
                  <a16:creationId xmlns:a16="http://schemas.microsoft.com/office/drawing/2014/main" id="{400BE3E9-C530-B74A-8C1C-63EAE8A079BA}"/>
                </a:ext>
              </a:extLst>
            </p:cNvPr>
            <p:cNvSpPr txBox="1">
              <a:spLocks/>
            </p:cNvSpPr>
            <p:nvPr/>
          </p:nvSpPr>
          <p:spPr>
            <a:xfrm>
              <a:off x="4940851" y="4370863"/>
              <a:ext cx="1231900" cy="355075"/>
            </a:xfrm>
            <a:prstGeom prst="rect">
              <a:avLst/>
            </a:prstGeom>
          </p:spPr>
          <p:txBody>
            <a:bodyPr vert="horz" lIns="121920" tIns="60960" rIns="121920" bIns="60960" rtlCol="0" anchor="ctr">
              <a:noAutofit/>
            </a:bodyPr>
            <a:lstStyle/>
            <a:p>
              <a:pPr defTabSz="1219050">
                <a:spcBef>
                  <a:spcPct val="0"/>
                </a:spcBef>
                <a:defRPr/>
              </a:pPr>
              <a:r>
                <a:rPr lang="en-US" sz="7200" b="1" dirty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O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00FCFF7-948E-4F32-99FB-A7BD441F6C1E}"/>
              </a:ext>
            </a:extLst>
          </p:cNvPr>
          <p:cNvGrpSpPr/>
          <p:nvPr/>
        </p:nvGrpSpPr>
        <p:grpSpPr>
          <a:xfrm>
            <a:off x="6125461" y="4049198"/>
            <a:ext cx="1420721" cy="1854060"/>
            <a:chOff x="6125461" y="4049198"/>
            <a:chExt cx="1420721" cy="1854060"/>
          </a:xfrm>
        </p:grpSpPr>
        <p:sp>
          <p:nvSpPr>
            <p:cNvPr id="6" name="Freeform 5"/>
            <p:cNvSpPr/>
            <p:nvPr/>
          </p:nvSpPr>
          <p:spPr>
            <a:xfrm flipH="1">
              <a:off x="6125461" y="4049198"/>
              <a:ext cx="1412805" cy="1854060"/>
            </a:xfrm>
            <a:custGeom>
              <a:avLst/>
              <a:gdLst>
                <a:gd name="connsiteX0" fmla="*/ 0 w 1357322"/>
                <a:gd name="connsiteY0" fmla="*/ 0 h 914400"/>
                <a:gd name="connsiteX1" fmla="*/ 1357322 w 1357322"/>
                <a:gd name="connsiteY1" fmla="*/ 0 h 914400"/>
                <a:gd name="connsiteX2" fmla="*/ 1357322 w 1357322"/>
                <a:gd name="connsiteY2" fmla="*/ 914400 h 914400"/>
                <a:gd name="connsiteX3" fmla="*/ 0 w 1357322"/>
                <a:gd name="connsiteY3" fmla="*/ 914400 h 914400"/>
                <a:gd name="connsiteX4" fmla="*/ 0 w 1357322"/>
                <a:gd name="connsiteY4" fmla="*/ 0 h 914400"/>
                <a:gd name="connsiteX0" fmla="*/ 0 w 1357322"/>
                <a:gd name="connsiteY0" fmla="*/ 0 h 914400"/>
                <a:gd name="connsiteX1" fmla="*/ 1357322 w 1357322"/>
                <a:gd name="connsiteY1" fmla="*/ 0 h 914400"/>
                <a:gd name="connsiteX2" fmla="*/ 1357322 w 1357322"/>
                <a:gd name="connsiteY2" fmla="*/ 914400 h 914400"/>
                <a:gd name="connsiteX3" fmla="*/ 0 w 1357322"/>
                <a:gd name="connsiteY3" fmla="*/ 0 h 914400"/>
                <a:gd name="connsiteX0" fmla="*/ 0 w 1357322"/>
                <a:gd name="connsiteY0" fmla="*/ 0 h 1771638"/>
                <a:gd name="connsiteX1" fmla="*/ 1357322 w 1357322"/>
                <a:gd name="connsiteY1" fmla="*/ 0 h 1771638"/>
                <a:gd name="connsiteX2" fmla="*/ 1357322 w 1357322"/>
                <a:gd name="connsiteY2" fmla="*/ 1771638 h 1771638"/>
                <a:gd name="connsiteX3" fmla="*/ 0 w 1357322"/>
                <a:gd name="connsiteY3" fmla="*/ 0 h 1771638"/>
                <a:gd name="connsiteX0" fmla="*/ 0 w 1357322"/>
                <a:gd name="connsiteY0" fmla="*/ 0 h 1771638"/>
                <a:gd name="connsiteX1" fmla="*/ 1357322 w 1357322"/>
                <a:gd name="connsiteY1" fmla="*/ 0 h 1771638"/>
                <a:gd name="connsiteX2" fmla="*/ 1357322 w 1357322"/>
                <a:gd name="connsiteY2" fmla="*/ 1771638 h 1771638"/>
                <a:gd name="connsiteX3" fmla="*/ 0 w 1357322"/>
                <a:gd name="connsiteY3" fmla="*/ 0 h 1771638"/>
                <a:gd name="connsiteX0" fmla="*/ 0 w 1357322"/>
                <a:gd name="connsiteY0" fmla="*/ 0 h 1771638"/>
                <a:gd name="connsiteX1" fmla="*/ 1357322 w 1357322"/>
                <a:gd name="connsiteY1" fmla="*/ 0 h 1771638"/>
                <a:gd name="connsiteX2" fmla="*/ 1357322 w 1357322"/>
                <a:gd name="connsiteY2" fmla="*/ 1771638 h 1771638"/>
                <a:gd name="connsiteX3" fmla="*/ 0 w 1357322"/>
                <a:gd name="connsiteY3" fmla="*/ 0 h 1771638"/>
                <a:gd name="connsiteX0" fmla="*/ 0 w 1357322"/>
                <a:gd name="connsiteY0" fmla="*/ 0 h 1771638"/>
                <a:gd name="connsiteX1" fmla="*/ 1357322 w 1357322"/>
                <a:gd name="connsiteY1" fmla="*/ 0 h 1771638"/>
                <a:gd name="connsiteX2" fmla="*/ 1357322 w 1357322"/>
                <a:gd name="connsiteY2" fmla="*/ 1771638 h 1771638"/>
                <a:gd name="connsiteX3" fmla="*/ 0 w 1357322"/>
                <a:gd name="connsiteY3" fmla="*/ 0 h 1771638"/>
                <a:gd name="connsiteX0" fmla="*/ 0 w 1357322"/>
                <a:gd name="connsiteY0" fmla="*/ 0 h 1771638"/>
                <a:gd name="connsiteX1" fmla="*/ 1357322 w 1357322"/>
                <a:gd name="connsiteY1" fmla="*/ 0 h 1771638"/>
                <a:gd name="connsiteX2" fmla="*/ 1357322 w 1357322"/>
                <a:gd name="connsiteY2" fmla="*/ 1771638 h 1771638"/>
                <a:gd name="connsiteX3" fmla="*/ 0 w 1357322"/>
                <a:gd name="connsiteY3" fmla="*/ 0 h 1771638"/>
                <a:gd name="connsiteX0" fmla="*/ 0 w 1357322"/>
                <a:gd name="connsiteY0" fmla="*/ 0 h 1771638"/>
                <a:gd name="connsiteX1" fmla="*/ 1357322 w 1357322"/>
                <a:gd name="connsiteY1" fmla="*/ 0 h 1771638"/>
                <a:gd name="connsiteX2" fmla="*/ 1357322 w 1357322"/>
                <a:gd name="connsiteY2" fmla="*/ 1771638 h 1771638"/>
                <a:gd name="connsiteX3" fmla="*/ 0 w 1357322"/>
                <a:gd name="connsiteY3" fmla="*/ 0 h 1771638"/>
                <a:gd name="connsiteX0" fmla="*/ 0 w 1357322"/>
                <a:gd name="connsiteY0" fmla="*/ 0 h 1771638"/>
                <a:gd name="connsiteX1" fmla="*/ 1357322 w 1357322"/>
                <a:gd name="connsiteY1" fmla="*/ 0 h 1771638"/>
                <a:gd name="connsiteX2" fmla="*/ 1357322 w 1357322"/>
                <a:gd name="connsiteY2" fmla="*/ 1771638 h 1771638"/>
                <a:gd name="connsiteX3" fmla="*/ 0 w 1357322"/>
                <a:gd name="connsiteY3" fmla="*/ 0 h 1771638"/>
                <a:gd name="connsiteX0" fmla="*/ 0 w 1357322"/>
                <a:gd name="connsiteY0" fmla="*/ 0 h 1771638"/>
                <a:gd name="connsiteX1" fmla="*/ 1357322 w 1357322"/>
                <a:gd name="connsiteY1" fmla="*/ 0 h 1771638"/>
                <a:gd name="connsiteX2" fmla="*/ 1357322 w 1357322"/>
                <a:gd name="connsiteY2" fmla="*/ 1771638 h 1771638"/>
                <a:gd name="connsiteX3" fmla="*/ 0 w 1357322"/>
                <a:gd name="connsiteY3" fmla="*/ 0 h 1771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7322" h="1771638">
                  <a:moveTo>
                    <a:pt x="0" y="0"/>
                  </a:moveTo>
                  <a:lnTo>
                    <a:pt x="1357322" y="0"/>
                  </a:lnTo>
                  <a:lnTo>
                    <a:pt x="1357322" y="1771638"/>
                  </a:lnTo>
                  <a:cubicBezTo>
                    <a:pt x="543281" y="1267623"/>
                    <a:pt x="179633" y="80091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7" name="Title 13">
              <a:extLst>
                <a:ext uri="{FF2B5EF4-FFF2-40B4-BE49-F238E27FC236}">
                  <a16:creationId xmlns:a16="http://schemas.microsoft.com/office/drawing/2014/main" id="{AE72273C-6632-A247-BF04-296950D31425}"/>
                </a:ext>
              </a:extLst>
            </p:cNvPr>
            <p:cNvSpPr txBox="1">
              <a:spLocks/>
            </p:cNvSpPr>
            <p:nvPr/>
          </p:nvSpPr>
          <p:spPr>
            <a:xfrm>
              <a:off x="6314282" y="4358518"/>
              <a:ext cx="1231900" cy="355075"/>
            </a:xfrm>
            <a:prstGeom prst="rect">
              <a:avLst/>
            </a:prstGeom>
          </p:spPr>
          <p:txBody>
            <a:bodyPr vert="horz" lIns="121920" tIns="60960" rIns="121920" bIns="60960" rtlCol="0" anchor="ctr">
              <a:noAutofit/>
            </a:bodyPr>
            <a:lstStyle/>
            <a:p>
              <a:pPr defTabSz="1219050">
                <a:spcBef>
                  <a:spcPct val="0"/>
                </a:spcBef>
                <a:defRPr/>
              </a:pPr>
              <a:r>
                <a:rPr lang="en-US" sz="7200" b="1" dirty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1062631"/>
      </p:ext>
    </p:extLst>
  </p:cSld>
  <p:clrMapOvr>
    <a:masterClrMapping/>
  </p:clrMapOvr>
  <p:transition spd="med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7" name="Group 45">
            <a:extLst>
              <a:ext uri="{FF2B5EF4-FFF2-40B4-BE49-F238E27FC236}">
                <a16:creationId xmlns:a16="http://schemas.microsoft.com/office/drawing/2014/main" id="{C7777288-E2E2-3D47-95D1-01F662884AC5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473994" y="5153819"/>
            <a:ext cx="3703638" cy="900113"/>
            <a:chOff x="2918048" y="2924336"/>
            <a:chExt cx="7406194" cy="1550438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2006FA5-BE68-8946-96C9-7E0544E9C9DC}"/>
                </a:ext>
              </a:extLst>
            </p:cNvPr>
            <p:cNvCxnSpPr/>
            <p:nvPr/>
          </p:nvCxnSpPr>
          <p:spPr>
            <a:xfrm flipH="1">
              <a:off x="2918048" y="2924336"/>
              <a:ext cx="7406194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17B69F9-0801-5A45-B8E5-38F70C611947}"/>
                </a:ext>
              </a:extLst>
            </p:cNvPr>
            <p:cNvCxnSpPr/>
            <p:nvPr/>
          </p:nvCxnSpPr>
          <p:spPr>
            <a:xfrm flipV="1">
              <a:off x="2935507" y="2924336"/>
              <a:ext cx="4762" cy="1550438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0F7B77-F570-9545-9D8A-2D5B4FB77B1D}"/>
                </a:ext>
              </a:extLst>
            </p:cNvPr>
            <p:cNvCxnSpPr/>
            <p:nvPr/>
          </p:nvCxnSpPr>
          <p:spPr>
            <a:xfrm flipV="1">
              <a:off x="10324242" y="2924336"/>
              <a:ext cx="0" cy="598846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698" name="Group 55">
            <a:extLst>
              <a:ext uri="{FF2B5EF4-FFF2-40B4-BE49-F238E27FC236}">
                <a16:creationId xmlns:a16="http://schemas.microsoft.com/office/drawing/2014/main" id="{AEE8CBA1-336B-F943-8C3C-42CB857C53A0}"/>
              </a:ext>
            </a:extLst>
          </p:cNvPr>
          <p:cNvGrpSpPr>
            <a:grpSpLocks/>
          </p:cNvGrpSpPr>
          <p:nvPr/>
        </p:nvGrpSpPr>
        <p:grpSpPr bwMode="auto">
          <a:xfrm>
            <a:off x="1471613" y="1261269"/>
            <a:ext cx="3702844" cy="889794"/>
            <a:chOff x="2918048" y="2478741"/>
            <a:chExt cx="7406194" cy="177945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ED33C2E-EF71-9648-BBDA-25D72D7B43B5}"/>
                </a:ext>
              </a:extLst>
            </p:cNvPr>
            <p:cNvCxnSpPr/>
            <p:nvPr/>
          </p:nvCxnSpPr>
          <p:spPr>
            <a:xfrm flipH="1">
              <a:off x="2918048" y="2478741"/>
              <a:ext cx="7406194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CAF5C04-6864-B844-9D43-AF860F6E7AF3}"/>
                </a:ext>
              </a:extLst>
            </p:cNvPr>
            <p:cNvCxnSpPr>
              <a:stCxn id="27" idx="4"/>
            </p:cNvCxnSpPr>
            <p:nvPr/>
          </p:nvCxnSpPr>
          <p:spPr>
            <a:xfrm flipV="1">
              <a:off x="2940276" y="2500963"/>
              <a:ext cx="0" cy="1757235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D22BC5B-C653-6944-979A-AA558BBEC45D}"/>
                </a:ext>
              </a:extLst>
            </p:cNvPr>
            <p:cNvCxnSpPr/>
            <p:nvPr/>
          </p:nvCxnSpPr>
          <p:spPr>
            <a:xfrm flipV="1">
              <a:off x="10324242" y="2500964"/>
              <a:ext cx="0" cy="59844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715" name="Group 64">
            <a:extLst>
              <a:ext uri="{FF2B5EF4-FFF2-40B4-BE49-F238E27FC236}">
                <a16:creationId xmlns:a16="http://schemas.microsoft.com/office/drawing/2014/main" id="{62EB423A-AD40-8E46-B5A6-475956BCAC67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033419" y="1250157"/>
            <a:ext cx="3857625" cy="878681"/>
            <a:chOff x="2918048" y="2924341"/>
            <a:chExt cx="7406194" cy="1757177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F5066B2A-D8FA-A148-B6EE-E86778EA753C}"/>
                </a:ext>
              </a:extLst>
            </p:cNvPr>
            <p:cNvCxnSpPr/>
            <p:nvPr/>
          </p:nvCxnSpPr>
          <p:spPr>
            <a:xfrm flipH="1">
              <a:off x="2918048" y="2924341"/>
              <a:ext cx="7406194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2DED8078-46AF-9C4D-8A77-9EE843B641DE}"/>
                </a:ext>
              </a:extLst>
            </p:cNvPr>
            <p:cNvCxnSpPr/>
            <p:nvPr/>
          </p:nvCxnSpPr>
          <p:spPr>
            <a:xfrm flipV="1">
              <a:off x="2918048" y="2924341"/>
              <a:ext cx="0" cy="1757177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9815E8B-39F7-EF44-B9C1-755E4F3DA00A}"/>
                </a:ext>
              </a:extLst>
            </p:cNvPr>
            <p:cNvCxnSpPr/>
            <p:nvPr/>
          </p:nvCxnSpPr>
          <p:spPr>
            <a:xfrm flipV="1">
              <a:off x="10324242" y="2924341"/>
              <a:ext cx="0" cy="59842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716" name="Group 51">
            <a:extLst>
              <a:ext uri="{FF2B5EF4-FFF2-40B4-BE49-F238E27FC236}">
                <a16:creationId xmlns:a16="http://schemas.microsoft.com/office/drawing/2014/main" id="{A2CB780F-FD44-F847-9F6D-9297587B2CF3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7033419" y="5153819"/>
            <a:ext cx="3857625" cy="900113"/>
            <a:chOff x="2913160" y="2924341"/>
            <a:chExt cx="7411082" cy="1550438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C486A53-D777-A348-9E78-3A3E68E8A76D}"/>
                </a:ext>
              </a:extLst>
            </p:cNvPr>
            <p:cNvCxnSpPr/>
            <p:nvPr/>
          </p:nvCxnSpPr>
          <p:spPr>
            <a:xfrm flipH="1">
              <a:off x="2917735" y="2924341"/>
              <a:ext cx="7406507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012F7845-EC0E-2E4C-9379-032923042A6E}"/>
                </a:ext>
              </a:extLst>
            </p:cNvPr>
            <p:cNvCxnSpPr/>
            <p:nvPr/>
          </p:nvCxnSpPr>
          <p:spPr>
            <a:xfrm flipV="1">
              <a:off x="2913160" y="2924341"/>
              <a:ext cx="4575" cy="1550438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18595E5-EFD3-7444-B316-85263749EE04}"/>
                </a:ext>
              </a:extLst>
            </p:cNvPr>
            <p:cNvCxnSpPr/>
            <p:nvPr/>
          </p:nvCxnSpPr>
          <p:spPr>
            <a:xfrm flipV="1">
              <a:off x="10324242" y="2924341"/>
              <a:ext cx="0" cy="598846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69A324B-A869-45F3-826B-071129D6D3B4}"/>
              </a:ext>
            </a:extLst>
          </p:cNvPr>
          <p:cNvGrpSpPr/>
          <p:nvPr/>
        </p:nvGrpSpPr>
        <p:grpSpPr>
          <a:xfrm>
            <a:off x="4274344" y="1550194"/>
            <a:ext cx="1801019" cy="2079625"/>
            <a:chOff x="4274344" y="1550194"/>
            <a:chExt cx="1801019" cy="2079625"/>
          </a:xfrm>
        </p:grpSpPr>
        <p:sp>
          <p:nvSpPr>
            <p:cNvPr id="29699" name="Freeform 1">
              <a:extLst>
                <a:ext uri="{FF2B5EF4-FFF2-40B4-BE49-F238E27FC236}">
                  <a16:creationId xmlns:a16="http://schemas.microsoft.com/office/drawing/2014/main" id="{FB97DE5C-9B5F-F742-9252-D99BF371D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4344" y="1550194"/>
              <a:ext cx="1801019" cy="2079625"/>
            </a:xfrm>
            <a:custGeom>
              <a:avLst/>
              <a:gdLst>
                <a:gd name="T0" fmla="*/ 974251162 w 13312"/>
                <a:gd name="T1" fmla="*/ 843690175 h 15376"/>
                <a:gd name="T2" fmla="*/ 487162246 w 13312"/>
                <a:gd name="T3" fmla="*/ 1124944579 h 15376"/>
                <a:gd name="T4" fmla="*/ 0 w 13312"/>
                <a:gd name="T5" fmla="*/ 843690175 h 15376"/>
                <a:gd name="T6" fmla="*/ 0 w 13312"/>
                <a:gd name="T7" fmla="*/ 281254404 h 15376"/>
                <a:gd name="T8" fmla="*/ 487162246 w 13312"/>
                <a:gd name="T9" fmla="*/ 0 h 15376"/>
                <a:gd name="T10" fmla="*/ 974251162 w 13312"/>
                <a:gd name="T11" fmla="*/ 281254404 h 15376"/>
                <a:gd name="T12" fmla="*/ 974251162 w 13312"/>
                <a:gd name="T13" fmla="*/ 843690175 h 15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12" h="15376">
                  <a:moveTo>
                    <a:pt x="13311" y="11531"/>
                  </a:moveTo>
                  <a:lnTo>
                    <a:pt x="6656" y="15375"/>
                  </a:lnTo>
                  <a:lnTo>
                    <a:pt x="0" y="11531"/>
                  </a:lnTo>
                  <a:lnTo>
                    <a:pt x="0" y="3844"/>
                  </a:lnTo>
                  <a:lnTo>
                    <a:pt x="6656" y="0"/>
                  </a:lnTo>
                  <a:lnTo>
                    <a:pt x="13311" y="3844"/>
                  </a:lnTo>
                  <a:lnTo>
                    <a:pt x="13311" y="1153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9717" name="TextBox 1">
              <a:extLst>
                <a:ext uri="{FF2B5EF4-FFF2-40B4-BE49-F238E27FC236}">
                  <a16:creationId xmlns:a16="http://schemas.microsoft.com/office/drawing/2014/main" id="{E690299F-211E-7040-B54B-3115FE57FF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0269" y="1825625"/>
              <a:ext cx="951706" cy="1369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8300" b="1" dirty="0">
                  <a:solidFill>
                    <a:schemeClr val="bg1"/>
                  </a:solidFill>
                  <a:latin typeface="Lato Regular" charset="0"/>
                </a:rPr>
                <a:t>S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061F7AB-87B3-441E-AE6B-4D776F4F7B9C}"/>
              </a:ext>
            </a:extLst>
          </p:cNvPr>
          <p:cNvGrpSpPr/>
          <p:nvPr/>
        </p:nvGrpSpPr>
        <p:grpSpPr>
          <a:xfrm>
            <a:off x="6148388" y="1550194"/>
            <a:ext cx="1800225" cy="2079625"/>
            <a:chOff x="6148388" y="1550194"/>
            <a:chExt cx="1800225" cy="2079625"/>
          </a:xfrm>
        </p:grpSpPr>
        <p:sp>
          <p:nvSpPr>
            <p:cNvPr id="29700" name="Freeform 1">
              <a:extLst>
                <a:ext uri="{FF2B5EF4-FFF2-40B4-BE49-F238E27FC236}">
                  <a16:creationId xmlns:a16="http://schemas.microsoft.com/office/drawing/2014/main" id="{DB1FF584-8762-E54F-BF0D-12549F8965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8388" y="1550194"/>
              <a:ext cx="1800225" cy="2079625"/>
            </a:xfrm>
            <a:custGeom>
              <a:avLst/>
              <a:gdLst>
                <a:gd name="T0" fmla="*/ 973821923 w 13312"/>
                <a:gd name="T1" fmla="*/ 843690175 h 15376"/>
                <a:gd name="T2" fmla="*/ 486947610 w 13312"/>
                <a:gd name="T3" fmla="*/ 1124944579 h 15376"/>
                <a:gd name="T4" fmla="*/ 0 w 13312"/>
                <a:gd name="T5" fmla="*/ 843690175 h 15376"/>
                <a:gd name="T6" fmla="*/ 0 w 13312"/>
                <a:gd name="T7" fmla="*/ 281254404 h 15376"/>
                <a:gd name="T8" fmla="*/ 486947610 w 13312"/>
                <a:gd name="T9" fmla="*/ 0 h 15376"/>
                <a:gd name="T10" fmla="*/ 973821923 w 13312"/>
                <a:gd name="T11" fmla="*/ 281254404 h 15376"/>
                <a:gd name="T12" fmla="*/ 973821923 w 13312"/>
                <a:gd name="T13" fmla="*/ 843690175 h 15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12" h="15376">
                  <a:moveTo>
                    <a:pt x="13311" y="11531"/>
                  </a:moveTo>
                  <a:lnTo>
                    <a:pt x="6656" y="15375"/>
                  </a:lnTo>
                  <a:lnTo>
                    <a:pt x="0" y="11531"/>
                  </a:lnTo>
                  <a:lnTo>
                    <a:pt x="0" y="3844"/>
                  </a:lnTo>
                  <a:lnTo>
                    <a:pt x="6656" y="0"/>
                  </a:lnTo>
                  <a:lnTo>
                    <a:pt x="13311" y="3844"/>
                  </a:lnTo>
                  <a:lnTo>
                    <a:pt x="13311" y="11531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9718" name="TextBox 50">
              <a:extLst>
                <a:ext uri="{FF2B5EF4-FFF2-40B4-BE49-F238E27FC236}">
                  <a16:creationId xmlns:a16="http://schemas.microsoft.com/office/drawing/2014/main" id="{FD06DA9B-0767-3D42-9FA0-E5353EA9CF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92069" y="1862138"/>
              <a:ext cx="1285081" cy="1369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8300" b="1" dirty="0">
                  <a:solidFill>
                    <a:schemeClr val="bg1"/>
                  </a:solidFill>
                  <a:latin typeface="Lato Regular" charset="0"/>
                </a:rPr>
                <a:t>W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E4CE1DF-9A81-48AC-AC25-3E61DC940FFC}"/>
              </a:ext>
            </a:extLst>
          </p:cNvPr>
          <p:cNvGrpSpPr/>
          <p:nvPr/>
        </p:nvGrpSpPr>
        <p:grpSpPr>
          <a:xfrm>
            <a:off x="4274344" y="3629819"/>
            <a:ext cx="1801019" cy="2078831"/>
            <a:chOff x="4274344" y="3629819"/>
            <a:chExt cx="1801019" cy="2078831"/>
          </a:xfrm>
        </p:grpSpPr>
        <p:sp>
          <p:nvSpPr>
            <p:cNvPr id="19" name="Freeform 1">
              <a:extLst>
                <a:ext uri="{FF2B5EF4-FFF2-40B4-BE49-F238E27FC236}">
                  <a16:creationId xmlns:a16="http://schemas.microsoft.com/office/drawing/2014/main" id="{DA7C78CB-754E-2149-AF97-65A75883D6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4344" y="3629819"/>
              <a:ext cx="1801019" cy="2078831"/>
            </a:xfrm>
            <a:custGeom>
              <a:avLst/>
              <a:gdLst>
                <a:gd name="T0" fmla="*/ 13311 w 13312"/>
                <a:gd name="T1" fmla="*/ 11531 h 15376"/>
                <a:gd name="T2" fmla="*/ 6656 w 13312"/>
                <a:gd name="T3" fmla="*/ 15375 h 15376"/>
                <a:gd name="T4" fmla="*/ 0 w 13312"/>
                <a:gd name="T5" fmla="*/ 11531 h 15376"/>
                <a:gd name="T6" fmla="*/ 0 w 13312"/>
                <a:gd name="T7" fmla="*/ 3844 h 15376"/>
                <a:gd name="T8" fmla="*/ 6656 w 13312"/>
                <a:gd name="T9" fmla="*/ 0 h 15376"/>
                <a:gd name="T10" fmla="*/ 13311 w 13312"/>
                <a:gd name="T11" fmla="*/ 3844 h 15376"/>
                <a:gd name="T12" fmla="*/ 13311 w 13312"/>
                <a:gd name="T13" fmla="*/ 11531 h 15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12" h="15376">
                  <a:moveTo>
                    <a:pt x="13311" y="11531"/>
                  </a:moveTo>
                  <a:lnTo>
                    <a:pt x="6656" y="15375"/>
                  </a:lnTo>
                  <a:lnTo>
                    <a:pt x="0" y="11531"/>
                  </a:lnTo>
                  <a:lnTo>
                    <a:pt x="0" y="3844"/>
                  </a:lnTo>
                  <a:lnTo>
                    <a:pt x="6656" y="0"/>
                  </a:lnTo>
                  <a:lnTo>
                    <a:pt x="13311" y="3844"/>
                  </a:lnTo>
                  <a:lnTo>
                    <a:pt x="13311" y="11531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9719" name="TextBox 53">
              <a:extLst>
                <a:ext uri="{FF2B5EF4-FFF2-40B4-BE49-F238E27FC236}">
                  <a16:creationId xmlns:a16="http://schemas.microsoft.com/office/drawing/2014/main" id="{C8F820F7-6A86-724F-9468-6C0CF7CE76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2969" y="3930650"/>
              <a:ext cx="952500" cy="1369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8300" b="1" dirty="0">
                  <a:solidFill>
                    <a:schemeClr val="bg1"/>
                  </a:solidFill>
                  <a:latin typeface="Lato Regular" charset="0"/>
                </a:rPr>
                <a:t>O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1114D91-A6CD-4840-9FBA-5570EE4DA42B}"/>
              </a:ext>
            </a:extLst>
          </p:cNvPr>
          <p:cNvGrpSpPr/>
          <p:nvPr/>
        </p:nvGrpSpPr>
        <p:grpSpPr>
          <a:xfrm>
            <a:off x="6148388" y="3629819"/>
            <a:ext cx="1800225" cy="2078831"/>
            <a:chOff x="6148388" y="3629819"/>
            <a:chExt cx="1800225" cy="2078831"/>
          </a:xfrm>
        </p:grpSpPr>
        <p:sp>
          <p:nvSpPr>
            <p:cNvPr id="20" name="Freeform 1">
              <a:extLst>
                <a:ext uri="{FF2B5EF4-FFF2-40B4-BE49-F238E27FC236}">
                  <a16:creationId xmlns:a16="http://schemas.microsoft.com/office/drawing/2014/main" id="{C80E41E4-4FF3-5844-9C7A-972497F99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8388" y="3629819"/>
              <a:ext cx="1800225" cy="2078831"/>
            </a:xfrm>
            <a:custGeom>
              <a:avLst/>
              <a:gdLst>
                <a:gd name="T0" fmla="*/ 13311 w 13312"/>
                <a:gd name="T1" fmla="*/ 11531 h 15376"/>
                <a:gd name="T2" fmla="*/ 6656 w 13312"/>
                <a:gd name="T3" fmla="*/ 15375 h 15376"/>
                <a:gd name="T4" fmla="*/ 0 w 13312"/>
                <a:gd name="T5" fmla="*/ 11531 h 15376"/>
                <a:gd name="T6" fmla="*/ 0 w 13312"/>
                <a:gd name="T7" fmla="*/ 3844 h 15376"/>
                <a:gd name="T8" fmla="*/ 6656 w 13312"/>
                <a:gd name="T9" fmla="*/ 0 h 15376"/>
                <a:gd name="T10" fmla="*/ 13311 w 13312"/>
                <a:gd name="T11" fmla="*/ 3844 h 15376"/>
                <a:gd name="T12" fmla="*/ 13311 w 13312"/>
                <a:gd name="T13" fmla="*/ 11531 h 15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12" h="15376">
                  <a:moveTo>
                    <a:pt x="13311" y="11531"/>
                  </a:moveTo>
                  <a:lnTo>
                    <a:pt x="6656" y="15375"/>
                  </a:lnTo>
                  <a:lnTo>
                    <a:pt x="0" y="11531"/>
                  </a:lnTo>
                  <a:lnTo>
                    <a:pt x="0" y="3844"/>
                  </a:lnTo>
                  <a:lnTo>
                    <a:pt x="6656" y="0"/>
                  </a:lnTo>
                  <a:lnTo>
                    <a:pt x="13311" y="3844"/>
                  </a:lnTo>
                  <a:lnTo>
                    <a:pt x="13311" y="11531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9720" name="TextBox 58">
              <a:extLst>
                <a:ext uri="{FF2B5EF4-FFF2-40B4-BE49-F238E27FC236}">
                  <a16:creationId xmlns:a16="http://schemas.microsoft.com/office/drawing/2014/main" id="{B1A25EC4-235C-AC40-BE1D-106AD01AE1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46850" y="3929063"/>
              <a:ext cx="952500" cy="1369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8300" b="1" dirty="0">
                  <a:solidFill>
                    <a:schemeClr val="bg1"/>
                  </a:solidFill>
                  <a:latin typeface="Lato Regular" charset="0"/>
                </a:rPr>
                <a:t>T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636FFC-FF90-4DE1-B66E-9DE3F00C8AB7}"/>
              </a:ext>
            </a:extLst>
          </p:cNvPr>
          <p:cNvGrpSpPr/>
          <p:nvPr/>
        </p:nvGrpSpPr>
        <p:grpSpPr>
          <a:xfrm>
            <a:off x="1124744" y="4267994"/>
            <a:ext cx="2709863" cy="969387"/>
            <a:chOff x="1124744" y="4267994"/>
            <a:chExt cx="2709863" cy="969387"/>
          </a:xfrm>
        </p:grpSpPr>
        <p:sp>
          <p:nvSpPr>
            <p:cNvPr id="28" name="Freeform 1">
              <a:extLst>
                <a:ext uri="{FF2B5EF4-FFF2-40B4-BE49-F238E27FC236}">
                  <a16:creationId xmlns:a16="http://schemas.microsoft.com/office/drawing/2014/main" id="{F770AE53-8362-9F40-BBA3-D29592B999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4744" y="4352132"/>
              <a:ext cx="693738" cy="801688"/>
            </a:xfrm>
            <a:custGeom>
              <a:avLst/>
              <a:gdLst>
                <a:gd name="T0" fmla="*/ 13311 w 13312"/>
                <a:gd name="T1" fmla="*/ 11531 h 15376"/>
                <a:gd name="T2" fmla="*/ 6656 w 13312"/>
                <a:gd name="T3" fmla="*/ 15375 h 15376"/>
                <a:gd name="T4" fmla="*/ 0 w 13312"/>
                <a:gd name="T5" fmla="*/ 11531 h 15376"/>
                <a:gd name="T6" fmla="*/ 0 w 13312"/>
                <a:gd name="T7" fmla="*/ 3844 h 15376"/>
                <a:gd name="T8" fmla="*/ 6656 w 13312"/>
                <a:gd name="T9" fmla="*/ 0 h 15376"/>
                <a:gd name="T10" fmla="*/ 13311 w 13312"/>
                <a:gd name="T11" fmla="*/ 3844 h 15376"/>
                <a:gd name="T12" fmla="*/ 13311 w 13312"/>
                <a:gd name="T13" fmla="*/ 11531 h 15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12" h="15376">
                  <a:moveTo>
                    <a:pt x="13311" y="11531"/>
                  </a:moveTo>
                  <a:lnTo>
                    <a:pt x="6656" y="15375"/>
                  </a:lnTo>
                  <a:lnTo>
                    <a:pt x="0" y="11531"/>
                  </a:lnTo>
                  <a:lnTo>
                    <a:pt x="0" y="3844"/>
                  </a:lnTo>
                  <a:lnTo>
                    <a:pt x="6656" y="0"/>
                  </a:lnTo>
                  <a:lnTo>
                    <a:pt x="13311" y="3844"/>
                  </a:lnTo>
                  <a:lnTo>
                    <a:pt x="13311" y="11531"/>
                  </a:ln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9709" name="TextBox 33">
              <a:extLst>
                <a:ext uri="{FF2B5EF4-FFF2-40B4-BE49-F238E27FC236}">
                  <a16:creationId xmlns:a16="http://schemas.microsoft.com/office/drawing/2014/main" id="{DE94B3DE-7C54-4348-867C-D53B5BAF3C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0075" y="4267994"/>
              <a:ext cx="160037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80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Opportunities</a:t>
              </a:r>
            </a:p>
          </p:txBody>
        </p:sp>
        <p:sp>
          <p:nvSpPr>
            <p:cNvPr id="29710" name="TextBox 34">
              <a:extLst>
                <a:ext uri="{FF2B5EF4-FFF2-40B4-BE49-F238E27FC236}">
                  <a16:creationId xmlns:a16="http://schemas.microsoft.com/office/drawing/2014/main" id="{4CC05A40-EAAE-254C-8BA0-E5801AAFA6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0075" y="4591050"/>
              <a:ext cx="196453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The entrepreneurs are some persons commonly seen as an innovator a</a:t>
              </a:r>
            </a:p>
          </p:txBody>
        </p:sp>
        <p:sp>
          <p:nvSpPr>
            <p:cNvPr id="29721" name="Freeform 204">
              <a:extLst>
                <a:ext uri="{FF2B5EF4-FFF2-40B4-BE49-F238E27FC236}">
                  <a16:creationId xmlns:a16="http://schemas.microsoft.com/office/drawing/2014/main" id="{8BDE6E0E-0415-7340-B852-2FA5CE7CBF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9838" y="4574382"/>
              <a:ext cx="468313" cy="311944"/>
            </a:xfrm>
            <a:custGeom>
              <a:avLst/>
              <a:gdLst>
                <a:gd name="T0" fmla="*/ 925859 w 87"/>
                <a:gd name="T1" fmla="*/ 161350 h 58"/>
                <a:gd name="T2" fmla="*/ 473695 w 87"/>
                <a:gd name="T3" fmla="*/ 311944 h 58"/>
                <a:gd name="T4" fmla="*/ 462930 w 87"/>
                <a:gd name="T5" fmla="*/ 311944 h 58"/>
                <a:gd name="T6" fmla="*/ 462930 w 87"/>
                <a:gd name="T7" fmla="*/ 311944 h 58"/>
                <a:gd name="T8" fmla="*/ 193784 w 87"/>
                <a:gd name="T9" fmla="*/ 225890 h 58"/>
                <a:gd name="T10" fmla="*/ 150721 w 87"/>
                <a:gd name="T11" fmla="*/ 344214 h 58"/>
                <a:gd name="T12" fmla="*/ 183019 w 87"/>
                <a:gd name="T13" fmla="*/ 387240 h 58"/>
                <a:gd name="T14" fmla="*/ 161487 w 87"/>
                <a:gd name="T15" fmla="*/ 430267 h 58"/>
                <a:gd name="T16" fmla="*/ 183019 w 87"/>
                <a:gd name="T17" fmla="*/ 602374 h 58"/>
                <a:gd name="T18" fmla="*/ 172253 w 87"/>
                <a:gd name="T19" fmla="*/ 613130 h 58"/>
                <a:gd name="T20" fmla="*/ 172253 w 87"/>
                <a:gd name="T21" fmla="*/ 623887 h 58"/>
                <a:gd name="T22" fmla="*/ 86126 w 87"/>
                <a:gd name="T23" fmla="*/ 623887 h 58"/>
                <a:gd name="T24" fmla="*/ 75361 w 87"/>
                <a:gd name="T25" fmla="*/ 613130 h 58"/>
                <a:gd name="T26" fmla="*/ 75361 w 87"/>
                <a:gd name="T27" fmla="*/ 602374 h 58"/>
                <a:gd name="T28" fmla="*/ 96892 w 87"/>
                <a:gd name="T29" fmla="*/ 430267 h 58"/>
                <a:gd name="T30" fmla="*/ 75361 w 87"/>
                <a:gd name="T31" fmla="*/ 387240 h 58"/>
                <a:gd name="T32" fmla="*/ 107658 w 87"/>
                <a:gd name="T33" fmla="*/ 344214 h 58"/>
                <a:gd name="T34" fmla="*/ 139955 w 87"/>
                <a:gd name="T35" fmla="*/ 204377 h 58"/>
                <a:gd name="T36" fmla="*/ 10766 w 87"/>
                <a:gd name="T37" fmla="*/ 161350 h 58"/>
                <a:gd name="T38" fmla="*/ 0 w 87"/>
                <a:gd name="T39" fmla="*/ 150593 h 58"/>
                <a:gd name="T40" fmla="*/ 10766 w 87"/>
                <a:gd name="T41" fmla="*/ 139837 h 58"/>
                <a:gd name="T42" fmla="*/ 462930 w 87"/>
                <a:gd name="T43" fmla="*/ 0 h 58"/>
                <a:gd name="T44" fmla="*/ 462930 w 87"/>
                <a:gd name="T45" fmla="*/ 0 h 58"/>
                <a:gd name="T46" fmla="*/ 473695 w 87"/>
                <a:gd name="T47" fmla="*/ 0 h 58"/>
                <a:gd name="T48" fmla="*/ 925859 w 87"/>
                <a:gd name="T49" fmla="*/ 139837 h 58"/>
                <a:gd name="T50" fmla="*/ 936625 w 87"/>
                <a:gd name="T51" fmla="*/ 150593 h 58"/>
                <a:gd name="T52" fmla="*/ 925859 w 87"/>
                <a:gd name="T53" fmla="*/ 161350 h 58"/>
                <a:gd name="T54" fmla="*/ 732075 w 87"/>
                <a:gd name="T55" fmla="*/ 408754 h 58"/>
                <a:gd name="T56" fmla="*/ 462930 w 87"/>
                <a:gd name="T57" fmla="*/ 516320 h 58"/>
                <a:gd name="T58" fmla="*/ 204550 w 87"/>
                <a:gd name="T59" fmla="*/ 408754 h 58"/>
                <a:gd name="T60" fmla="*/ 215316 w 87"/>
                <a:gd name="T61" fmla="*/ 279673 h 58"/>
                <a:gd name="T62" fmla="*/ 452164 w 87"/>
                <a:gd name="T63" fmla="*/ 354970 h 58"/>
                <a:gd name="T64" fmla="*/ 462930 w 87"/>
                <a:gd name="T65" fmla="*/ 365727 h 58"/>
                <a:gd name="T66" fmla="*/ 484461 w 87"/>
                <a:gd name="T67" fmla="*/ 354970 h 58"/>
                <a:gd name="T68" fmla="*/ 721309 w 87"/>
                <a:gd name="T69" fmla="*/ 279673 h 58"/>
                <a:gd name="T70" fmla="*/ 732075 w 87"/>
                <a:gd name="T71" fmla="*/ 408754 h 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7" h="58">
                  <a:moveTo>
                    <a:pt x="86" y="15"/>
                  </a:moveTo>
                  <a:cubicBezTo>
                    <a:pt x="44" y="29"/>
                    <a:pt x="44" y="29"/>
                    <a:pt x="44" y="29"/>
                  </a:cubicBezTo>
                  <a:cubicBezTo>
                    <a:pt x="44" y="29"/>
                    <a:pt x="44" y="29"/>
                    <a:pt x="43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3"/>
                    <a:pt x="15" y="27"/>
                    <a:pt x="14" y="32"/>
                  </a:cubicBezTo>
                  <a:cubicBezTo>
                    <a:pt x="16" y="33"/>
                    <a:pt x="17" y="34"/>
                    <a:pt x="17" y="36"/>
                  </a:cubicBezTo>
                  <a:cubicBezTo>
                    <a:pt x="17" y="38"/>
                    <a:pt x="16" y="39"/>
                    <a:pt x="15" y="40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7" y="57"/>
                    <a:pt x="17" y="57"/>
                    <a:pt x="16" y="57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8" y="58"/>
                    <a:pt x="8" y="58"/>
                    <a:pt x="7" y="57"/>
                  </a:cubicBezTo>
                  <a:cubicBezTo>
                    <a:pt x="7" y="57"/>
                    <a:pt x="7" y="57"/>
                    <a:pt x="7" y="56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8" y="39"/>
                    <a:pt x="7" y="38"/>
                    <a:pt x="7" y="36"/>
                  </a:cubicBezTo>
                  <a:cubicBezTo>
                    <a:pt x="7" y="34"/>
                    <a:pt x="8" y="33"/>
                    <a:pt x="10" y="32"/>
                  </a:cubicBezTo>
                  <a:cubicBezTo>
                    <a:pt x="10" y="27"/>
                    <a:pt x="11" y="23"/>
                    <a:pt x="13" y="19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15"/>
                    <a:pt x="0" y="15"/>
                    <a:pt x="0" y="14"/>
                  </a:cubicBezTo>
                  <a:cubicBezTo>
                    <a:pt x="0" y="14"/>
                    <a:pt x="0" y="13"/>
                    <a:pt x="1" y="13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7" y="13"/>
                    <a:pt x="87" y="14"/>
                    <a:pt x="87" y="14"/>
                  </a:cubicBezTo>
                  <a:cubicBezTo>
                    <a:pt x="87" y="15"/>
                    <a:pt x="87" y="15"/>
                    <a:pt x="86" y="15"/>
                  </a:cubicBezTo>
                  <a:close/>
                  <a:moveTo>
                    <a:pt x="68" y="38"/>
                  </a:moveTo>
                  <a:cubicBezTo>
                    <a:pt x="68" y="44"/>
                    <a:pt x="57" y="48"/>
                    <a:pt x="43" y="48"/>
                  </a:cubicBezTo>
                  <a:cubicBezTo>
                    <a:pt x="30" y="48"/>
                    <a:pt x="19" y="44"/>
                    <a:pt x="19" y="38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33"/>
                    <a:pt x="43" y="34"/>
                    <a:pt x="43" y="34"/>
                  </a:cubicBezTo>
                  <a:cubicBezTo>
                    <a:pt x="44" y="34"/>
                    <a:pt x="45" y="33"/>
                    <a:pt x="45" y="33"/>
                  </a:cubicBezTo>
                  <a:cubicBezTo>
                    <a:pt x="67" y="26"/>
                    <a:pt x="67" y="26"/>
                    <a:pt x="67" y="26"/>
                  </a:cubicBezTo>
                  <a:lnTo>
                    <a:pt x="68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CFDBBC9-FA5E-4BEC-9CD0-3E86EAB65C93}"/>
              </a:ext>
            </a:extLst>
          </p:cNvPr>
          <p:cNvGrpSpPr/>
          <p:nvPr/>
        </p:nvGrpSpPr>
        <p:grpSpPr>
          <a:xfrm>
            <a:off x="8470900" y="4267994"/>
            <a:ext cx="2752726" cy="969387"/>
            <a:chOff x="8470900" y="4267994"/>
            <a:chExt cx="2752726" cy="969387"/>
          </a:xfrm>
        </p:grpSpPr>
        <p:sp>
          <p:nvSpPr>
            <p:cNvPr id="30" name="Freeform 1">
              <a:extLst>
                <a:ext uri="{FF2B5EF4-FFF2-40B4-BE49-F238E27FC236}">
                  <a16:creationId xmlns:a16="http://schemas.microsoft.com/office/drawing/2014/main" id="{62C4F0A8-92E6-9B45-A837-B281E2DA5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9888" y="4352132"/>
              <a:ext cx="693738" cy="801688"/>
            </a:xfrm>
            <a:custGeom>
              <a:avLst/>
              <a:gdLst>
                <a:gd name="T0" fmla="*/ 13311 w 13312"/>
                <a:gd name="T1" fmla="*/ 11531 h 15376"/>
                <a:gd name="T2" fmla="*/ 6656 w 13312"/>
                <a:gd name="T3" fmla="*/ 15375 h 15376"/>
                <a:gd name="T4" fmla="*/ 0 w 13312"/>
                <a:gd name="T5" fmla="*/ 11531 h 15376"/>
                <a:gd name="T6" fmla="*/ 0 w 13312"/>
                <a:gd name="T7" fmla="*/ 3844 h 15376"/>
                <a:gd name="T8" fmla="*/ 6656 w 13312"/>
                <a:gd name="T9" fmla="*/ 0 h 15376"/>
                <a:gd name="T10" fmla="*/ 13311 w 13312"/>
                <a:gd name="T11" fmla="*/ 3844 h 15376"/>
                <a:gd name="T12" fmla="*/ 13311 w 13312"/>
                <a:gd name="T13" fmla="*/ 11531 h 15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12" h="15376">
                  <a:moveTo>
                    <a:pt x="13311" y="11531"/>
                  </a:moveTo>
                  <a:lnTo>
                    <a:pt x="6656" y="15375"/>
                  </a:lnTo>
                  <a:lnTo>
                    <a:pt x="0" y="11531"/>
                  </a:lnTo>
                  <a:lnTo>
                    <a:pt x="0" y="3844"/>
                  </a:lnTo>
                  <a:lnTo>
                    <a:pt x="6656" y="0"/>
                  </a:lnTo>
                  <a:lnTo>
                    <a:pt x="13311" y="3844"/>
                  </a:lnTo>
                  <a:lnTo>
                    <a:pt x="13311" y="11531"/>
                  </a:ln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9713" name="TextBox 37">
              <a:extLst>
                <a:ext uri="{FF2B5EF4-FFF2-40B4-BE49-F238E27FC236}">
                  <a16:creationId xmlns:a16="http://schemas.microsoft.com/office/drawing/2014/main" id="{16893E45-53CE-DD48-A244-131648F064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09192" y="4267994"/>
              <a:ext cx="92544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r" eaLnBrk="1" hangingPunct="1"/>
              <a:r>
                <a:rPr lang="en-US" altLang="en-US" sz="180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Threats</a:t>
              </a:r>
            </a:p>
          </p:txBody>
        </p:sp>
        <p:sp>
          <p:nvSpPr>
            <p:cNvPr id="29714" name="TextBox 38">
              <a:extLst>
                <a:ext uri="{FF2B5EF4-FFF2-40B4-BE49-F238E27FC236}">
                  <a16:creationId xmlns:a16="http://schemas.microsoft.com/office/drawing/2014/main" id="{C87DCCF9-42A2-B847-8B1D-AD8A64100D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70900" y="4591050"/>
              <a:ext cx="196373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The entrepreneurs are some persons commonly seen as an innovator a</a:t>
              </a:r>
            </a:p>
          </p:txBody>
        </p:sp>
        <p:sp>
          <p:nvSpPr>
            <p:cNvPr id="29722" name="Freeform 154">
              <a:extLst>
                <a:ext uri="{FF2B5EF4-FFF2-40B4-BE49-F238E27FC236}">
                  <a16:creationId xmlns:a16="http://schemas.microsoft.com/office/drawing/2014/main" id="{C79A0BAE-FA59-5046-8E88-287E38C13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85463" y="4541838"/>
              <a:ext cx="338138" cy="366713"/>
            </a:xfrm>
            <a:custGeom>
              <a:avLst/>
              <a:gdLst>
                <a:gd name="T0" fmla="*/ 622602 w 63"/>
                <a:gd name="T1" fmla="*/ 625568 h 68"/>
                <a:gd name="T2" fmla="*/ 440115 w 63"/>
                <a:gd name="T3" fmla="*/ 625568 h 68"/>
                <a:gd name="T4" fmla="*/ 332770 w 63"/>
                <a:gd name="T5" fmla="*/ 733425 h 68"/>
                <a:gd name="T6" fmla="*/ 236160 w 63"/>
                <a:gd name="T7" fmla="*/ 625568 h 68"/>
                <a:gd name="T8" fmla="*/ 53673 w 63"/>
                <a:gd name="T9" fmla="*/ 625568 h 68"/>
                <a:gd name="T10" fmla="*/ 0 w 63"/>
                <a:gd name="T11" fmla="*/ 571640 h 68"/>
                <a:gd name="T12" fmla="*/ 128814 w 63"/>
                <a:gd name="T13" fmla="*/ 237285 h 68"/>
                <a:gd name="T14" fmla="*/ 300567 w 63"/>
                <a:gd name="T15" fmla="*/ 53928 h 68"/>
                <a:gd name="T16" fmla="*/ 300567 w 63"/>
                <a:gd name="T17" fmla="*/ 32357 h 68"/>
                <a:gd name="T18" fmla="*/ 332770 w 63"/>
                <a:gd name="T19" fmla="*/ 0 h 68"/>
                <a:gd name="T20" fmla="*/ 375708 w 63"/>
                <a:gd name="T21" fmla="*/ 32357 h 68"/>
                <a:gd name="T22" fmla="*/ 375708 w 63"/>
                <a:gd name="T23" fmla="*/ 53928 h 68"/>
                <a:gd name="T24" fmla="*/ 547461 w 63"/>
                <a:gd name="T25" fmla="*/ 237285 h 68"/>
                <a:gd name="T26" fmla="*/ 676275 w 63"/>
                <a:gd name="T27" fmla="*/ 571640 h 68"/>
                <a:gd name="T28" fmla="*/ 622602 w 63"/>
                <a:gd name="T29" fmla="*/ 625568 h 68"/>
                <a:gd name="T30" fmla="*/ 332770 w 63"/>
                <a:gd name="T31" fmla="*/ 679497 h 68"/>
                <a:gd name="T32" fmla="*/ 279098 w 63"/>
                <a:gd name="T33" fmla="*/ 625568 h 68"/>
                <a:gd name="T34" fmla="*/ 268363 w 63"/>
                <a:gd name="T35" fmla="*/ 614783 h 68"/>
                <a:gd name="T36" fmla="*/ 268363 w 63"/>
                <a:gd name="T37" fmla="*/ 625568 h 68"/>
                <a:gd name="T38" fmla="*/ 332770 w 63"/>
                <a:gd name="T39" fmla="*/ 701068 h 68"/>
                <a:gd name="T40" fmla="*/ 343505 w 63"/>
                <a:gd name="T41" fmla="*/ 690282 h 68"/>
                <a:gd name="T42" fmla="*/ 332770 w 63"/>
                <a:gd name="T43" fmla="*/ 679497 h 6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3" h="68">
                  <a:moveTo>
                    <a:pt x="58" y="58"/>
                  </a:moveTo>
                  <a:cubicBezTo>
                    <a:pt x="41" y="58"/>
                    <a:pt x="41" y="58"/>
                    <a:pt x="41" y="58"/>
                  </a:cubicBezTo>
                  <a:cubicBezTo>
                    <a:pt x="41" y="63"/>
                    <a:pt x="37" y="68"/>
                    <a:pt x="31" y="68"/>
                  </a:cubicBezTo>
                  <a:cubicBezTo>
                    <a:pt x="26" y="68"/>
                    <a:pt x="22" y="63"/>
                    <a:pt x="22" y="58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2" y="58"/>
                    <a:pt x="0" y="56"/>
                    <a:pt x="0" y="53"/>
                  </a:cubicBezTo>
                  <a:cubicBezTo>
                    <a:pt x="5" y="48"/>
                    <a:pt x="12" y="40"/>
                    <a:pt x="12" y="22"/>
                  </a:cubicBezTo>
                  <a:cubicBezTo>
                    <a:pt x="12" y="14"/>
                    <a:pt x="18" y="6"/>
                    <a:pt x="28" y="5"/>
                  </a:cubicBezTo>
                  <a:cubicBezTo>
                    <a:pt x="28" y="4"/>
                    <a:pt x="28" y="4"/>
                    <a:pt x="28" y="3"/>
                  </a:cubicBezTo>
                  <a:cubicBezTo>
                    <a:pt x="28" y="1"/>
                    <a:pt x="29" y="0"/>
                    <a:pt x="31" y="0"/>
                  </a:cubicBezTo>
                  <a:cubicBezTo>
                    <a:pt x="33" y="0"/>
                    <a:pt x="35" y="1"/>
                    <a:pt x="35" y="3"/>
                  </a:cubicBezTo>
                  <a:cubicBezTo>
                    <a:pt x="35" y="4"/>
                    <a:pt x="35" y="4"/>
                    <a:pt x="35" y="5"/>
                  </a:cubicBezTo>
                  <a:cubicBezTo>
                    <a:pt x="45" y="6"/>
                    <a:pt x="51" y="14"/>
                    <a:pt x="51" y="22"/>
                  </a:cubicBezTo>
                  <a:cubicBezTo>
                    <a:pt x="51" y="40"/>
                    <a:pt x="57" y="48"/>
                    <a:pt x="63" y="53"/>
                  </a:cubicBezTo>
                  <a:cubicBezTo>
                    <a:pt x="63" y="56"/>
                    <a:pt x="61" y="58"/>
                    <a:pt x="58" y="58"/>
                  </a:cubicBezTo>
                  <a:close/>
                  <a:moveTo>
                    <a:pt x="31" y="63"/>
                  </a:moveTo>
                  <a:cubicBezTo>
                    <a:pt x="28" y="63"/>
                    <a:pt x="26" y="61"/>
                    <a:pt x="26" y="58"/>
                  </a:cubicBezTo>
                  <a:cubicBezTo>
                    <a:pt x="26" y="58"/>
                    <a:pt x="26" y="57"/>
                    <a:pt x="25" y="57"/>
                  </a:cubicBezTo>
                  <a:cubicBezTo>
                    <a:pt x="25" y="57"/>
                    <a:pt x="25" y="58"/>
                    <a:pt x="25" y="58"/>
                  </a:cubicBezTo>
                  <a:cubicBezTo>
                    <a:pt x="25" y="62"/>
                    <a:pt x="28" y="65"/>
                    <a:pt x="31" y="65"/>
                  </a:cubicBezTo>
                  <a:cubicBezTo>
                    <a:pt x="32" y="65"/>
                    <a:pt x="32" y="64"/>
                    <a:pt x="32" y="64"/>
                  </a:cubicBezTo>
                  <a:cubicBezTo>
                    <a:pt x="32" y="64"/>
                    <a:pt x="32" y="63"/>
                    <a:pt x="31" y="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7321BA6-A430-4F12-8FC8-2758A2EE5FE9}"/>
              </a:ext>
            </a:extLst>
          </p:cNvPr>
          <p:cNvGrpSpPr/>
          <p:nvPr/>
        </p:nvGrpSpPr>
        <p:grpSpPr>
          <a:xfrm>
            <a:off x="8470900" y="1920875"/>
            <a:ext cx="2752726" cy="1009651"/>
            <a:chOff x="8470900" y="1920875"/>
            <a:chExt cx="2752726" cy="1009651"/>
          </a:xfrm>
        </p:grpSpPr>
        <p:sp>
          <p:nvSpPr>
            <p:cNvPr id="29" name="Freeform 1">
              <a:extLst>
                <a:ext uri="{FF2B5EF4-FFF2-40B4-BE49-F238E27FC236}">
                  <a16:creationId xmlns:a16="http://schemas.microsoft.com/office/drawing/2014/main" id="{98D9E4FE-C931-5945-B657-E7770C483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9888" y="2128838"/>
              <a:ext cx="693738" cy="801688"/>
            </a:xfrm>
            <a:custGeom>
              <a:avLst/>
              <a:gdLst>
                <a:gd name="T0" fmla="*/ 13311 w 13312"/>
                <a:gd name="T1" fmla="*/ 11531 h 15376"/>
                <a:gd name="T2" fmla="*/ 6656 w 13312"/>
                <a:gd name="T3" fmla="*/ 15375 h 15376"/>
                <a:gd name="T4" fmla="*/ 0 w 13312"/>
                <a:gd name="T5" fmla="*/ 11531 h 15376"/>
                <a:gd name="T6" fmla="*/ 0 w 13312"/>
                <a:gd name="T7" fmla="*/ 3844 h 15376"/>
                <a:gd name="T8" fmla="*/ 6656 w 13312"/>
                <a:gd name="T9" fmla="*/ 0 h 15376"/>
                <a:gd name="T10" fmla="*/ 13311 w 13312"/>
                <a:gd name="T11" fmla="*/ 3844 h 15376"/>
                <a:gd name="T12" fmla="*/ 13311 w 13312"/>
                <a:gd name="T13" fmla="*/ 11531 h 15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12" h="15376">
                  <a:moveTo>
                    <a:pt x="13311" y="11531"/>
                  </a:moveTo>
                  <a:lnTo>
                    <a:pt x="6656" y="15375"/>
                  </a:lnTo>
                  <a:lnTo>
                    <a:pt x="0" y="11531"/>
                  </a:lnTo>
                  <a:lnTo>
                    <a:pt x="0" y="3844"/>
                  </a:lnTo>
                  <a:lnTo>
                    <a:pt x="6656" y="0"/>
                  </a:lnTo>
                  <a:lnTo>
                    <a:pt x="13311" y="3844"/>
                  </a:lnTo>
                  <a:lnTo>
                    <a:pt x="13311" y="11531"/>
                  </a:ln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9711" name="TextBox 35">
              <a:extLst>
                <a:ext uri="{FF2B5EF4-FFF2-40B4-BE49-F238E27FC236}">
                  <a16:creationId xmlns:a16="http://schemas.microsoft.com/office/drawing/2014/main" id="{CAD867BE-8847-0245-87F2-1C3AD13BD7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41579" y="1920875"/>
              <a:ext cx="119385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r" eaLnBrk="1" hangingPunct="1"/>
              <a:r>
                <a:rPr lang="en-US" altLang="en-US" sz="180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Weakness</a:t>
              </a:r>
            </a:p>
          </p:txBody>
        </p:sp>
        <p:sp>
          <p:nvSpPr>
            <p:cNvPr id="29712" name="TextBox 36">
              <a:extLst>
                <a:ext uri="{FF2B5EF4-FFF2-40B4-BE49-F238E27FC236}">
                  <a16:creationId xmlns:a16="http://schemas.microsoft.com/office/drawing/2014/main" id="{AA36AC4C-445E-414A-86A1-90318CD8C8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70900" y="2243932"/>
              <a:ext cx="196453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The entrepreneurs are some persons commonly seen as an innovator a</a:t>
              </a:r>
            </a:p>
          </p:txBody>
        </p:sp>
        <p:sp>
          <p:nvSpPr>
            <p:cNvPr id="29723" name="Freeform 166">
              <a:extLst>
                <a:ext uri="{FF2B5EF4-FFF2-40B4-BE49-F238E27FC236}">
                  <a16:creationId xmlns:a16="http://schemas.microsoft.com/office/drawing/2014/main" id="{62D9E74D-389F-D048-AA8C-5A6F4A4BE6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76732" y="2328863"/>
              <a:ext cx="365125" cy="368300"/>
            </a:xfrm>
            <a:custGeom>
              <a:avLst/>
              <a:gdLst>
                <a:gd name="T0" fmla="*/ 11591 w 63"/>
                <a:gd name="T1" fmla="*/ 491067 h 63"/>
                <a:gd name="T2" fmla="*/ 11591 w 63"/>
                <a:gd name="T3" fmla="*/ 467683 h 63"/>
                <a:gd name="T4" fmla="*/ 162278 w 63"/>
                <a:gd name="T5" fmla="*/ 479375 h 63"/>
                <a:gd name="T6" fmla="*/ 347738 w 63"/>
                <a:gd name="T7" fmla="*/ 222149 h 63"/>
                <a:gd name="T8" fmla="*/ 197052 w 63"/>
                <a:gd name="T9" fmla="*/ 93537 h 63"/>
                <a:gd name="T10" fmla="*/ 104321 w 63"/>
                <a:gd name="T11" fmla="*/ 163689 h 63"/>
                <a:gd name="T12" fmla="*/ 104321 w 63"/>
                <a:gd name="T13" fmla="*/ 222149 h 63"/>
                <a:gd name="T14" fmla="*/ 208643 w 63"/>
                <a:gd name="T15" fmla="*/ 455990 h 63"/>
                <a:gd name="T16" fmla="*/ 46365 w 63"/>
                <a:gd name="T17" fmla="*/ 280610 h 63"/>
                <a:gd name="T18" fmla="*/ 46365 w 63"/>
                <a:gd name="T19" fmla="*/ 105229 h 63"/>
                <a:gd name="T20" fmla="*/ 197052 w 63"/>
                <a:gd name="T21" fmla="*/ 0 h 63"/>
                <a:gd name="T22" fmla="*/ 428877 w 63"/>
                <a:gd name="T23" fmla="*/ 187073 h 63"/>
                <a:gd name="T24" fmla="*/ 347738 w 63"/>
                <a:gd name="T25" fmla="*/ 222149 h 63"/>
                <a:gd name="T26" fmla="*/ 69548 w 63"/>
                <a:gd name="T27" fmla="*/ 678140 h 63"/>
                <a:gd name="T28" fmla="*/ 57956 w 63"/>
                <a:gd name="T29" fmla="*/ 654756 h 63"/>
                <a:gd name="T30" fmla="*/ 185460 w 63"/>
                <a:gd name="T31" fmla="*/ 537835 h 63"/>
                <a:gd name="T32" fmla="*/ 81139 w 63"/>
                <a:gd name="T33" fmla="*/ 678140 h 63"/>
                <a:gd name="T34" fmla="*/ 255008 w 63"/>
                <a:gd name="T35" fmla="*/ 736600 h 63"/>
                <a:gd name="T36" fmla="*/ 231825 w 63"/>
                <a:gd name="T37" fmla="*/ 572911 h 63"/>
                <a:gd name="T38" fmla="*/ 266599 w 63"/>
                <a:gd name="T39" fmla="*/ 572911 h 63"/>
                <a:gd name="T40" fmla="*/ 683885 w 63"/>
                <a:gd name="T41" fmla="*/ 631371 h 63"/>
                <a:gd name="T42" fmla="*/ 533198 w 63"/>
                <a:gd name="T43" fmla="*/ 724908 h 63"/>
                <a:gd name="T44" fmla="*/ 289782 w 63"/>
                <a:gd name="T45" fmla="*/ 537835 h 63"/>
                <a:gd name="T46" fmla="*/ 382512 w 63"/>
                <a:gd name="T47" fmla="*/ 502759 h 63"/>
                <a:gd name="T48" fmla="*/ 556381 w 63"/>
                <a:gd name="T49" fmla="*/ 631371 h 63"/>
                <a:gd name="T50" fmla="*/ 637520 w 63"/>
                <a:gd name="T51" fmla="*/ 537835 h 63"/>
                <a:gd name="T52" fmla="*/ 510016 w 63"/>
                <a:gd name="T53" fmla="*/ 385838 h 63"/>
                <a:gd name="T54" fmla="*/ 533198 w 63"/>
                <a:gd name="T55" fmla="*/ 292302 h 63"/>
                <a:gd name="T56" fmla="*/ 718659 w 63"/>
                <a:gd name="T57" fmla="*/ 537835 h 63"/>
                <a:gd name="T58" fmla="*/ 486833 w 63"/>
                <a:gd name="T59" fmla="*/ 151997 h 63"/>
                <a:gd name="T60" fmla="*/ 463651 w 63"/>
                <a:gd name="T61" fmla="*/ 151997 h 63"/>
                <a:gd name="T62" fmla="*/ 475242 w 63"/>
                <a:gd name="T63" fmla="*/ 0 h 63"/>
                <a:gd name="T64" fmla="*/ 486833 w 63"/>
                <a:gd name="T65" fmla="*/ 151997 h 63"/>
                <a:gd name="T66" fmla="*/ 544790 w 63"/>
                <a:gd name="T67" fmla="*/ 198765 h 63"/>
                <a:gd name="T68" fmla="*/ 533198 w 63"/>
                <a:gd name="T69" fmla="*/ 175381 h 63"/>
                <a:gd name="T70" fmla="*/ 672294 w 63"/>
                <a:gd name="T71" fmla="*/ 58460 h 63"/>
                <a:gd name="T72" fmla="*/ 556381 w 63"/>
                <a:gd name="T73" fmla="*/ 187073 h 63"/>
                <a:gd name="T74" fmla="*/ 579563 w 63"/>
                <a:gd name="T75" fmla="*/ 268917 h 63"/>
                <a:gd name="T76" fmla="*/ 579563 w 63"/>
                <a:gd name="T77" fmla="*/ 233841 h 63"/>
                <a:gd name="T78" fmla="*/ 730250 w 63"/>
                <a:gd name="T79" fmla="*/ 257225 h 6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63" h="63">
                  <a:moveTo>
                    <a:pt x="13" y="42"/>
                  </a:moveTo>
                  <a:cubicBezTo>
                    <a:pt x="1" y="42"/>
                    <a:pt x="1" y="42"/>
                    <a:pt x="1" y="42"/>
                  </a:cubicBezTo>
                  <a:cubicBezTo>
                    <a:pt x="0" y="42"/>
                    <a:pt x="0" y="42"/>
                    <a:pt x="0" y="41"/>
                  </a:cubicBezTo>
                  <a:cubicBezTo>
                    <a:pt x="0" y="40"/>
                    <a:pt x="0" y="40"/>
                    <a:pt x="1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4" y="40"/>
                    <a:pt x="14" y="40"/>
                    <a:pt x="14" y="41"/>
                  </a:cubicBezTo>
                  <a:cubicBezTo>
                    <a:pt x="14" y="42"/>
                    <a:pt x="14" y="42"/>
                    <a:pt x="13" y="42"/>
                  </a:cubicBezTo>
                  <a:close/>
                  <a:moveTo>
                    <a:pt x="30" y="19"/>
                  </a:moveTo>
                  <a:cubicBezTo>
                    <a:pt x="19" y="9"/>
                    <a:pt x="19" y="9"/>
                    <a:pt x="19" y="9"/>
                  </a:cubicBezTo>
                  <a:cubicBezTo>
                    <a:pt x="19" y="8"/>
                    <a:pt x="18" y="8"/>
                    <a:pt x="17" y="8"/>
                  </a:cubicBezTo>
                  <a:cubicBezTo>
                    <a:pt x="16" y="8"/>
                    <a:pt x="15" y="8"/>
                    <a:pt x="14" y="9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8" y="15"/>
                    <a:pt x="8" y="16"/>
                    <a:pt x="8" y="17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8"/>
                    <a:pt x="17" y="38"/>
                    <a:pt x="16" y="37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2" y="22"/>
                    <a:pt x="0" y="20"/>
                    <a:pt x="0" y="17"/>
                  </a:cubicBezTo>
                  <a:cubicBezTo>
                    <a:pt x="0" y="14"/>
                    <a:pt x="2" y="11"/>
                    <a:pt x="4" y="9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1" y="1"/>
                    <a:pt x="14" y="0"/>
                    <a:pt x="17" y="0"/>
                  </a:cubicBezTo>
                  <a:cubicBezTo>
                    <a:pt x="20" y="0"/>
                    <a:pt x="23" y="1"/>
                    <a:pt x="25" y="4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8" y="17"/>
                    <a:pt x="38" y="18"/>
                    <a:pt x="39" y="18"/>
                  </a:cubicBezTo>
                  <a:lnTo>
                    <a:pt x="30" y="19"/>
                  </a:lnTo>
                  <a:close/>
                  <a:moveTo>
                    <a:pt x="7" y="58"/>
                  </a:move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5" y="58"/>
                    <a:pt x="5" y="58"/>
                  </a:cubicBezTo>
                  <a:cubicBezTo>
                    <a:pt x="5" y="57"/>
                    <a:pt x="5" y="56"/>
                    <a:pt x="5" y="5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6" y="46"/>
                    <a:pt x="16" y="46"/>
                  </a:cubicBezTo>
                  <a:cubicBezTo>
                    <a:pt x="17" y="47"/>
                    <a:pt x="17" y="47"/>
                    <a:pt x="16" y="48"/>
                  </a:cubicBezTo>
                  <a:lnTo>
                    <a:pt x="7" y="58"/>
                  </a:lnTo>
                  <a:close/>
                  <a:moveTo>
                    <a:pt x="23" y="62"/>
                  </a:moveTo>
                  <a:cubicBezTo>
                    <a:pt x="23" y="62"/>
                    <a:pt x="22" y="63"/>
                    <a:pt x="22" y="63"/>
                  </a:cubicBezTo>
                  <a:cubicBezTo>
                    <a:pt x="21" y="63"/>
                    <a:pt x="20" y="62"/>
                    <a:pt x="20" y="62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49"/>
                    <a:pt x="21" y="48"/>
                    <a:pt x="22" y="48"/>
                  </a:cubicBezTo>
                  <a:cubicBezTo>
                    <a:pt x="22" y="48"/>
                    <a:pt x="23" y="49"/>
                    <a:pt x="23" y="49"/>
                  </a:cubicBezTo>
                  <a:lnTo>
                    <a:pt x="23" y="62"/>
                  </a:lnTo>
                  <a:close/>
                  <a:moveTo>
                    <a:pt x="59" y="54"/>
                  </a:moveTo>
                  <a:cubicBezTo>
                    <a:pt x="54" y="59"/>
                    <a:pt x="54" y="59"/>
                    <a:pt x="54" y="59"/>
                  </a:cubicBezTo>
                  <a:cubicBezTo>
                    <a:pt x="51" y="61"/>
                    <a:pt x="49" y="62"/>
                    <a:pt x="46" y="62"/>
                  </a:cubicBezTo>
                  <a:cubicBezTo>
                    <a:pt x="43" y="62"/>
                    <a:pt x="40" y="61"/>
                    <a:pt x="38" y="59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4" y="45"/>
                    <a:pt x="24" y="44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5" y="55"/>
                    <a:pt x="47" y="55"/>
                    <a:pt x="48" y="54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5" y="48"/>
                    <a:pt x="55" y="47"/>
                    <a:pt x="55" y="46"/>
                  </a:cubicBezTo>
                  <a:cubicBezTo>
                    <a:pt x="55" y="45"/>
                    <a:pt x="55" y="44"/>
                    <a:pt x="54" y="4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5" y="24"/>
                    <a:pt x="46" y="25"/>
                    <a:pt x="46" y="25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61" y="40"/>
                    <a:pt x="62" y="43"/>
                    <a:pt x="62" y="46"/>
                  </a:cubicBezTo>
                  <a:cubicBezTo>
                    <a:pt x="62" y="49"/>
                    <a:pt x="61" y="52"/>
                    <a:pt x="59" y="54"/>
                  </a:cubicBezTo>
                  <a:close/>
                  <a:moveTo>
                    <a:pt x="42" y="13"/>
                  </a:moveTo>
                  <a:cubicBezTo>
                    <a:pt x="42" y="14"/>
                    <a:pt x="42" y="14"/>
                    <a:pt x="41" y="14"/>
                  </a:cubicBezTo>
                  <a:cubicBezTo>
                    <a:pt x="40" y="14"/>
                    <a:pt x="40" y="14"/>
                    <a:pt x="40" y="13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0" y="0"/>
                    <a:pt x="40" y="0"/>
                    <a:pt x="41" y="0"/>
                  </a:cubicBezTo>
                  <a:cubicBezTo>
                    <a:pt x="42" y="0"/>
                    <a:pt x="42" y="0"/>
                    <a:pt x="42" y="1"/>
                  </a:cubicBezTo>
                  <a:lnTo>
                    <a:pt x="42" y="13"/>
                  </a:lnTo>
                  <a:close/>
                  <a:moveTo>
                    <a:pt x="48" y="16"/>
                  </a:moveTo>
                  <a:cubicBezTo>
                    <a:pt x="48" y="17"/>
                    <a:pt x="47" y="17"/>
                    <a:pt x="47" y="17"/>
                  </a:cubicBezTo>
                  <a:cubicBezTo>
                    <a:pt x="47" y="17"/>
                    <a:pt x="47" y="17"/>
                    <a:pt x="46" y="16"/>
                  </a:cubicBezTo>
                  <a:cubicBezTo>
                    <a:pt x="46" y="16"/>
                    <a:pt x="46" y="15"/>
                    <a:pt x="46" y="15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56" y="4"/>
                    <a:pt x="57" y="4"/>
                    <a:pt x="58" y="5"/>
                  </a:cubicBezTo>
                  <a:cubicBezTo>
                    <a:pt x="58" y="5"/>
                    <a:pt x="58" y="6"/>
                    <a:pt x="58" y="7"/>
                  </a:cubicBezTo>
                  <a:lnTo>
                    <a:pt x="48" y="16"/>
                  </a:lnTo>
                  <a:close/>
                  <a:moveTo>
                    <a:pt x="62" y="23"/>
                  </a:moveTo>
                  <a:cubicBezTo>
                    <a:pt x="50" y="23"/>
                    <a:pt x="50" y="23"/>
                    <a:pt x="50" y="23"/>
                  </a:cubicBezTo>
                  <a:cubicBezTo>
                    <a:pt x="49" y="23"/>
                    <a:pt x="48" y="22"/>
                    <a:pt x="48" y="22"/>
                  </a:cubicBezTo>
                  <a:cubicBezTo>
                    <a:pt x="48" y="21"/>
                    <a:pt x="49" y="20"/>
                    <a:pt x="50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2" y="20"/>
                    <a:pt x="63" y="21"/>
                    <a:pt x="63" y="22"/>
                  </a:cubicBezTo>
                  <a:cubicBezTo>
                    <a:pt x="63" y="22"/>
                    <a:pt x="62" y="23"/>
                    <a:pt x="62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9726" name="Group 68">
            <a:extLst>
              <a:ext uri="{FF2B5EF4-FFF2-40B4-BE49-F238E27FC236}">
                <a16:creationId xmlns:a16="http://schemas.microsoft.com/office/drawing/2014/main" id="{026C4150-2E82-9747-8F1B-85907837E530}"/>
              </a:ext>
            </a:extLst>
          </p:cNvPr>
          <p:cNvGrpSpPr>
            <a:grpSpLocks/>
          </p:cNvGrpSpPr>
          <p:nvPr/>
        </p:nvGrpSpPr>
        <p:grpSpPr bwMode="auto">
          <a:xfrm>
            <a:off x="5726907" y="1009650"/>
            <a:ext cx="738188" cy="129382"/>
            <a:chOff x="1703388" y="2006913"/>
            <a:chExt cx="1478230" cy="258682"/>
          </a:xfrm>
        </p:grpSpPr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0D00A2A-BD74-E94B-B23F-AB22DC7D633C}"/>
                </a:ext>
              </a:extLst>
            </p:cNvPr>
            <p:cNvSpPr/>
            <p:nvPr/>
          </p:nvSpPr>
          <p:spPr>
            <a:xfrm>
              <a:off x="1703388" y="2006913"/>
              <a:ext cx="259087" cy="25868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9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0CB0B52E-546D-1B4D-BF49-8930DC30762F}"/>
                </a:ext>
              </a:extLst>
            </p:cNvPr>
            <p:cNvSpPr/>
            <p:nvPr/>
          </p:nvSpPr>
          <p:spPr>
            <a:xfrm>
              <a:off x="2008571" y="2006913"/>
              <a:ext cx="259087" cy="25868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9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273FE835-F83D-F94E-955A-4E3F7524ABB9}"/>
                </a:ext>
              </a:extLst>
            </p:cNvPr>
            <p:cNvSpPr/>
            <p:nvPr/>
          </p:nvSpPr>
          <p:spPr>
            <a:xfrm>
              <a:off x="2313754" y="2006913"/>
              <a:ext cx="257498" cy="25868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9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172CC06F-8701-5645-9726-99C02FE10FFA}"/>
                </a:ext>
              </a:extLst>
            </p:cNvPr>
            <p:cNvSpPr/>
            <p:nvPr/>
          </p:nvSpPr>
          <p:spPr>
            <a:xfrm>
              <a:off x="2617347" y="2006913"/>
              <a:ext cx="259088" cy="2586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9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466A9350-1E0E-7B43-AC67-0DC1602503BF}"/>
                </a:ext>
              </a:extLst>
            </p:cNvPr>
            <p:cNvSpPr/>
            <p:nvPr/>
          </p:nvSpPr>
          <p:spPr>
            <a:xfrm>
              <a:off x="2922530" y="2006913"/>
              <a:ext cx="259088" cy="25868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en-US" sz="9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C2332F8-65D3-43A2-9BDB-B207F94F6799}"/>
              </a:ext>
            </a:extLst>
          </p:cNvPr>
          <p:cNvGrpSpPr/>
          <p:nvPr/>
        </p:nvGrpSpPr>
        <p:grpSpPr>
          <a:xfrm>
            <a:off x="4624838" y="344488"/>
            <a:ext cx="2953437" cy="619750"/>
            <a:chOff x="4624838" y="344488"/>
            <a:chExt cx="2953437" cy="61975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508AE10-ED37-8742-B38E-7D07B68EB19E}"/>
                </a:ext>
              </a:extLst>
            </p:cNvPr>
            <p:cNvSpPr txBox="1"/>
            <p:nvPr/>
          </p:nvSpPr>
          <p:spPr>
            <a:xfrm>
              <a:off x="5271461" y="344488"/>
              <a:ext cx="1656223" cy="24622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217">
                <a:defRPr/>
              </a:pPr>
              <a:r>
                <a:rPr lang="en-US" sz="1000" b="1" spc="30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/>
                  <a:cs typeface="Lato Regular"/>
                </a:rPr>
                <a:t>Features Slides</a:t>
              </a:r>
              <a:endParaRPr lang="en-US" sz="10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9727" name="TextBox 72">
              <a:extLst>
                <a:ext uri="{FF2B5EF4-FFF2-40B4-BE49-F238E27FC236}">
                  <a16:creationId xmlns:a16="http://schemas.microsoft.com/office/drawing/2014/main" id="{AA3552F3-055A-324E-B316-23B03ECD6E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24838" y="456407"/>
              <a:ext cx="2953437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33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SWOT Analysis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D50F98D-D00E-4754-A4FC-1BD59649B077}"/>
              </a:ext>
            </a:extLst>
          </p:cNvPr>
          <p:cNvGrpSpPr/>
          <p:nvPr/>
        </p:nvGrpSpPr>
        <p:grpSpPr>
          <a:xfrm>
            <a:off x="1124744" y="1920875"/>
            <a:ext cx="2709863" cy="1009651"/>
            <a:chOff x="1124744" y="1920875"/>
            <a:chExt cx="2709863" cy="1009651"/>
          </a:xfrm>
        </p:grpSpPr>
        <p:sp>
          <p:nvSpPr>
            <p:cNvPr id="29707" name="TextBox 5">
              <a:extLst>
                <a:ext uri="{FF2B5EF4-FFF2-40B4-BE49-F238E27FC236}">
                  <a16:creationId xmlns:a16="http://schemas.microsoft.com/office/drawing/2014/main" id="{756497B1-551B-D241-99C9-FA21FBC0F5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0075" y="1920875"/>
              <a:ext cx="105105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8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Strength</a:t>
              </a:r>
            </a:p>
          </p:txBody>
        </p:sp>
        <p:sp>
          <p:nvSpPr>
            <p:cNvPr id="29708" name="TextBox 32">
              <a:extLst>
                <a:ext uri="{FF2B5EF4-FFF2-40B4-BE49-F238E27FC236}">
                  <a16:creationId xmlns:a16="http://schemas.microsoft.com/office/drawing/2014/main" id="{01478064-5EC7-4A44-B6C3-7AB8631A2B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0075" y="2243932"/>
              <a:ext cx="196453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The entrepreneurs are some persons commonly seen as an innovator a</a:t>
              </a: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F3ADA97C-3A4A-4B9B-BB03-873D9F78E487}"/>
                </a:ext>
              </a:extLst>
            </p:cNvPr>
            <p:cNvGrpSpPr/>
            <p:nvPr/>
          </p:nvGrpSpPr>
          <p:grpSpPr>
            <a:xfrm>
              <a:off x="1124744" y="2128838"/>
              <a:ext cx="693738" cy="801688"/>
              <a:chOff x="1124744" y="2128838"/>
              <a:chExt cx="693738" cy="801688"/>
            </a:xfrm>
          </p:grpSpPr>
          <p:sp>
            <p:nvSpPr>
              <p:cNvPr id="59" name="Freeform 1">
                <a:extLst>
                  <a:ext uri="{FF2B5EF4-FFF2-40B4-BE49-F238E27FC236}">
                    <a16:creationId xmlns:a16="http://schemas.microsoft.com/office/drawing/2014/main" id="{39E0BD47-37AD-4BA2-BD7F-B539B2E29E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24744" y="2128838"/>
                <a:ext cx="693738" cy="801688"/>
              </a:xfrm>
              <a:custGeom>
                <a:avLst/>
                <a:gdLst>
                  <a:gd name="T0" fmla="*/ 13311 w 13312"/>
                  <a:gd name="T1" fmla="*/ 11531 h 15376"/>
                  <a:gd name="T2" fmla="*/ 6656 w 13312"/>
                  <a:gd name="T3" fmla="*/ 15375 h 15376"/>
                  <a:gd name="T4" fmla="*/ 0 w 13312"/>
                  <a:gd name="T5" fmla="*/ 11531 h 15376"/>
                  <a:gd name="T6" fmla="*/ 0 w 13312"/>
                  <a:gd name="T7" fmla="*/ 3844 h 15376"/>
                  <a:gd name="T8" fmla="*/ 6656 w 13312"/>
                  <a:gd name="T9" fmla="*/ 0 h 15376"/>
                  <a:gd name="T10" fmla="*/ 13311 w 13312"/>
                  <a:gd name="T11" fmla="*/ 3844 h 15376"/>
                  <a:gd name="T12" fmla="*/ 13311 w 13312"/>
                  <a:gd name="T13" fmla="*/ 11531 h 15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312" h="15376">
                    <a:moveTo>
                      <a:pt x="13311" y="11531"/>
                    </a:moveTo>
                    <a:lnTo>
                      <a:pt x="6656" y="15375"/>
                    </a:lnTo>
                    <a:lnTo>
                      <a:pt x="0" y="11531"/>
                    </a:lnTo>
                    <a:lnTo>
                      <a:pt x="0" y="3844"/>
                    </a:lnTo>
                    <a:lnTo>
                      <a:pt x="6656" y="0"/>
                    </a:lnTo>
                    <a:lnTo>
                      <a:pt x="13311" y="3844"/>
                    </a:lnTo>
                    <a:lnTo>
                      <a:pt x="13311" y="11531"/>
                    </a:lnTo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60" name="Freeform 81">
                <a:extLst>
                  <a:ext uri="{FF2B5EF4-FFF2-40B4-BE49-F238E27FC236}">
                    <a16:creationId xmlns:a16="http://schemas.microsoft.com/office/drawing/2014/main" id="{009B83E8-43FE-46D2-94BA-90C61B7445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84288" y="2314575"/>
                <a:ext cx="380207" cy="382588"/>
              </a:xfrm>
              <a:custGeom>
                <a:avLst/>
                <a:gdLst>
                  <a:gd name="T0" fmla="*/ 705443 w 249"/>
                  <a:gd name="T1" fmla="*/ 263220 h 250"/>
                  <a:gd name="T2" fmla="*/ 604666 w 249"/>
                  <a:gd name="T3" fmla="*/ 364223 h 250"/>
                  <a:gd name="T4" fmla="*/ 464188 w 249"/>
                  <a:gd name="T5" fmla="*/ 400952 h 250"/>
                  <a:gd name="T6" fmla="*/ 549696 w 249"/>
                  <a:gd name="T7" fmla="*/ 315252 h 250"/>
                  <a:gd name="T8" fmla="*/ 552750 w 249"/>
                  <a:gd name="T9" fmla="*/ 312191 h 250"/>
                  <a:gd name="T10" fmla="*/ 653528 w 249"/>
                  <a:gd name="T11" fmla="*/ 211188 h 250"/>
                  <a:gd name="T12" fmla="*/ 653528 w 249"/>
                  <a:gd name="T13" fmla="*/ 107125 h 250"/>
                  <a:gd name="T14" fmla="*/ 552750 w 249"/>
                  <a:gd name="T15" fmla="*/ 107125 h 250"/>
                  <a:gd name="T16" fmla="*/ 448919 w 249"/>
                  <a:gd name="T17" fmla="*/ 211188 h 250"/>
                  <a:gd name="T18" fmla="*/ 448919 w 249"/>
                  <a:gd name="T19" fmla="*/ 211188 h 250"/>
                  <a:gd name="T20" fmla="*/ 448919 w 249"/>
                  <a:gd name="T21" fmla="*/ 211188 h 250"/>
                  <a:gd name="T22" fmla="*/ 363410 w 249"/>
                  <a:gd name="T23" fmla="*/ 299949 h 250"/>
                  <a:gd name="T24" fmla="*/ 400057 w 249"/>
                  <a:gd name="T25" fmla="*/ 159156 h 250"/>
                  <a:gd name="T26" fmla="*/ 500834 w 249"/>
                  <a:gd name="T27" fmla="*/ 58153 h 250"/>
                  <a:gd name="T28" fmla="*/ 705443 w 249"/>
                  <a:gd name="T29" fmla="*/ 58153 h 250"/>
                  <a:gd name="T30" fmla="*/ 705443 w 249"/>
                  <a:gd name="T31" fmla="*/ 263220 h 250"/>
                  <a:gd name="T32" fmla="*/ 287064 w 249"/>
                  <a:gd name="T33" fmla="*/ 529501 h 250"/>
                  <a:gd name="T34" fmla="*/ 287064 w 249"/>
                  <a:gd name="T35" fmla="*/ 529501 h 250"/>
                  <a:gd name="T36" fmla="*/ 259579 w 249"/>
                  <a:gd name="T37" fmla="*/ 541744 h 250"/>
                  <a:gd name="T38" fmla="*/ 222932 w 249"/>
                  <a:gd name="T39" fmla="*/ 505015 h 250"/>
                  <a:gd name="T40" fmla="*/ 235148 w 249"/>
                  <a:gd name="T41" fmla="*/ 477469 h 250"/>
                  <a:gd name="T42" fmla="*/ 476403 w 249"/>
                  <a:gd name="T43" fmla="*/ 235674 h 250"/>
                  <a:gd name="T44" fmla="*/ 503888 w 249"/>
                  <a:gd name="T45" fmla="*/ 223431 h 250"/>
                  <a:gd name="T46" fmla="*/ 540535 w 249"/>
                  <a:gd name="T47" fmla="*/ 260159 h 250"/>
                  <a:gd name="T48" fmla="*/ 531373 w 249"/>
                  <a:gd name="T49" fmla="*/ 284645 h 250"/>
                  <a:gd name="T50" fmla="*/ 531373 w 249"/>
                  <a:gd name="T51" fmla="*/ 284645 h 250"/>
                  <a:gd name="T52" fmla="*/ 287064 w 249"/>
                  <a:gd name="T53" fmla="*/ 529501 h 250"/>
                  <a:gd name="T54" fmla="*/ 210717 w 249"/>
                  <a:gd name="T55" fmla="*/ 449923 h 250"/>
                  <a:gd name="T56" fmla="*/ 106885 w 249"/>
                  <a:gd name="T57" fmla="*/ 553987 h 250"/>
                  <a:gd name="T58" fmla="*/ 106885 w 249"/>
                  <a:gd name="T59" fmla="*/ 654990 h 250"/>
                  <a:gd name="T60" fmla="*/ 210717 w 249"/>
                  <a:gd name="T61" fmla="*/ 654990 h 250"/>
                  <a:gd name="T62" fmla="*/ 311494 w 249"/>
                  <a:gd name="T63" fmla="*/ 553987 h 250"/>
                  <a:gd name="T64" fmla="*/ 314548 w 249"/>
                  <a:gd name="T65" fmla="*/ 550926 h 250"/>
                  <a:gd name="T66" fmla="*/ 400057 w 249"/>
                  <a:gd name="T67" fmla="*/ 465226 h 250"/>
                  <a:gd name="T68" fmla="*/ 363410 w 249"/>
                  <a:gd name="T69" fmla="*/ 606019 h 250"/>
                  <a:gd name="T70" fmla="*/ 262633 w 249"/>
                  <a:gd name="T71" fmla="*/ 707022 h 250"/>
                  <a:gd name="T72" fmla="*/ 58023 w 249"/>
                  <a:gd name="T73" fmla="*/ 707022 h 250"/>
                  <a:gd name="T74" fmla="*/ 58023 w 249"/>
                  <a:gd name="T75" fmla="*/ 501955 h 250"/>
                  <a:gd name="T76" fmla="*/ 158801 w 249"/>
                  <a:gd name="T77" fmla="*/ 400952 h 250"/>
                  <a:gd name="T78" fmla="*/ 299279 w 249"/>
                  <a:gd name="T79" fmla="*/ 361163 h 250"/>
                  <a:gd name="T80" fmla="*/ 210717 w 249"/>
                  <a:gd name="T81" fmla="*/ 449923 h 250"/>
                  <a:gd name="T82" fmla="*/ 210717 w 249"/>
                  <a:gd name="T83" fmla="*/ 449923 h 25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249" h="250">
                    <a:moveTo>
                      <a:pt x="231" y="86"/>
                    </a:moveTo>
                    <a:cubicBezTo>
                      <a:pt x="198" y="119"/>
                      <a:pt x="198" y="119"/>
                      <a:pt x="198" y="119"/>
                    </a:cubicBezTo>
                    <a:cubicBezTo>
                      <a:pt x="185" y="131"/>
                      <a:pt x="168" y="136"/>
                      <a:pt x="152" y="131"/>
                    </a:cubicBezTo>
                    <a:cubicBezTo>
                      <a:pt x="180" y="103"/>
                      <a:pt x="180" y="103"/>
                      <a:pt x="180" y="103"/>
                    </a:cubicBezTo>
                    <a:cubicBezTo>
                      <a:pt x="180" y="103"/>
                      <a:pt x="180" y="103"/>
                      <a:pt x="181" y="102"/>
                    </a:cubicBezTo>
                    <a:cubicBezTo>
                      <a:pt x="214" y="69"/>
                      <a:pt x="214" y="69"/>
                      <a:pt x="214" y="69"/>
                    </a:cubicBezTo>
                    <a:cubicBezTo>
                      <a:pt x="223" y="60"/>
                      <a:pt x="223" y="45"/>
                      <a:pt x="214" y="35"/>
                    </a:cubicBezTo>
                    <a:cubicBezTo>
                      <a:pt x="205" y="26"/>
                      <a:pt x="190" y="26"/>
                      <a:pt x="181" y="35"/>
                    </a:cubicBezTo>
                    <a:cubicBezTo>
                      <a:pt x="147" y="69"/>
                      <a:pt x="147" y="69"/>
                      <a:pt x="147" y="69"/>
                    </a:cubicBezTo>
                    <a:cubicBezTo>
                      <a:pt x="147" y="69"/>
                      <a:pt x="147" y="69"/>
                      <a:pt x="147" y="69"/>
                    </a:cubicBezTo>
                    <a:cubicBezTo>
                      <a:pt x="147" y="69"/>
                      <a:pt x="147" y="69"/>
                      <a:pt x="147" y="69"/>
                    </a:cubicBezTo>
                    <a:cubicBezTo>
                      <a:pt x="119" y="98"/>
                      <a:pt x="119" y="98"/>
                      <a:pt x="119" y="98"/>
                    </a:cubicBezTo>
                    <a:cubicBezTo>
                      <a:pt x="114" y="82"/>
                      <a:pt x="118" y="64"/>
                      <a:pt x="131" y="52"/>
                    </a:cubicBezTo>
                    <a:cubicBezTo>
                      <a:pt x="164" y="19"/>
                      <a:pt x="164" y="19"/>
                      <a:pt x="164" y="19"/>
                    </a:cubicBezTo>
                    <a:cubicBezTo>
                      <a:pt x="183" y="0"/>
                      <a:pt x="212" y="0"/>
                      <a:pt x="231" y="19"/>
                    </a:cubicBezTo>
                    <a:cubicBezTo>
                      <a:pt x="249" y="37"/>
                      <a:pt x="249" y="67"/>
                      <a:pt x="231" y="86"/>
                    </a:cubicBezTo>
                    <a:moveTo>
                      <a:pt x="94" y="173"/>
                    </a:moveTo>
                    <a:cubicBezTo>
                      <a:pt x="94" y="173"/>
                      <a:pt x="94" y="173"/>
                      <a:pt x="94" y="173"/>
                    </a:cubicBezTo>
                    <a:cubicBezTo>
                      <a:pt x="91" y="176"/>
                      <a:pt x="88" y="177"/>
                      <a:pt x="85" y="177"/>
                    </a:cubicBezTo>
                    <a:cubicBezTo>
                      <a:pt x="78" y="177"/>
                      <a:pt x="73" y="172"/>
                      <a:pt x="73" y="165"/>
                    </a:cubicBezTo>
                    <a:cubicBezTo>
                      <a:pt x="73" y="162"/>
                      <a:pt x="75" y="158"/>
                      <a:pt x="77" y="156"/>
                    </a:cubicBezTo>
                    <a:cubicBezTo>
                      <a:pt x="156" y="77"/>
                      <a:pt x="156" y="77"/>
                      <a:pt x="156" y="77"/>
                    </a:cubicBezTo>
                    <a:cubicBezTo>
                      <a:pt x="158" y="75"/>
                      <a:pt x="162" y="73"/>
                      <a:pt x="165" y="73"/>
                    </a:cubicBezTo>
                    <a:cubicBezTo>
                      <a:pt x="172" y="73"/>
                      <a:pt x="177" y="78"/>
                      <a:pt x="177" y="85"/>
                    </a:cubicBezTo>
                    <a:cubicBezTo>
                      <a:pt x="177" y="88"/>
                      <a:pt x="176" y="91"/>
                      <a:pt x="174" y="93"/>
                    </a:cubicBezTo>
                    <a:cubicBezTo>
                      <a:pt x="174" y="93"/>
                      <a:pt x="174" y="93"/>
                      <a:pt x="174" y="93"/>
                    </a:cubicBezTo>
                    <a:lnTo>
                      <a:pt x="94" y="173"/>
                    </a:lnTo>
                    <a:close/>
                    <a:moveTo>
                      <a:pt x="69" y="147"/>
                    </a:moveTo>
                    <a:cubicBezTo>
                      <a:pt x="35" y="181"/>
                      <a:pt x="35" y="181"/>
                      <a:pt x="35" y="181"/>
                    </a:cubicBezTo>
                    <a:cubicBezTo>
                      <a:pt x="26" y="190"/>
                      <a:pt x="26" y="205"/>
                      <a:pt x="35" y="214"/>
                    </a:cubicBezTo>
                    <a:cubicBezTo>
                      <a:pt x="45" y="224"/>
                      <a:pt x="60" y="224"/>
                      <a:pt x="69" y="214"/>
                    </a:cubicBezTo>
                    <a:cubicBezTo>
                      <a:pt x="102" y="181"/>
                      <a:pt x="102" y="181"/>
                      <a:pt x="102" y="181"/>
                    </a:cubicBezTo>
                    <a:cubicBezTo>
                      <a:pt x="102" y="181"/>
                      <a:pt x="103" y="180"/>
                      <a:pt x="103" y="180"/>
                    </a:cubicBezTo>
                    <a:cubicBezTo>
                      <a:pt x="131" y="152"/>
                      <a:pt x="131" y="152"/>
                      <a:pt x="131" y="152"/>
                    </a:cubicBezTo>
                    <a:cubicBezTo>
                      <a:pt x="135" y="168"/>
                      <a:pt x="131" y="185"/>
                      <a:pt x="119" y="198"/>
                    </a:cubicBezTo>
                    <a:cubicBezTo>
                      <a:pt x="86" y="231"/>
                      <a:pt x="86" y="231"/>
                      <a:pt x="86" y="231"/>
                    </a:cubicBezTo>
                    <a:cubicBezTo>
                      <a:pt x="67" y="250"/>
                      <a:pt x="37" y="250"/>
                      <a:pt x="19" y="231"/>
                    </a:cubicBezTo>
                    <a:cubicBezTo>
                      <a:pt x="0" y="213"/>
                      <a:pt x="0" y="183"/>
                      <a:pt x="19" y="164"/>
                    </a:cubicBezTo>
                    <a:cubicBezTo>
                      <a:pt x="52" y="131"/>
                      <a:pt x="52" y="131"/>
                      <a:pt x="52" y="131"/>
                    </a:cubicBezTo>
                    <a:cubicBezTo>
                      <a:pt x="65" y="118"/>
                      <a:pt x="82" y="114"/>
                      <a:pt x="98" y="118"/>
                    </a:cubicBezTo>
                    <a:cubicBezTo>
                      <a:pt x="69" y="147"/>
                      <a:pt x="69" y="147"/>
                      <a:pt x="69" y="147"/>
                    </a:cubicBezTo>
                    <a:cubicBezTo>
                      <a:pt x="69" y="147"/>
                      <a:pt x="69" y="147"/>
                      <a:pt x="69" y="14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7495848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D303240-7BC7-490B-AF38-E1A96F115604}"/>
              </a:ext>
            </a:extLst>
          </p:cNvPr>
          <p:cNvGrpSpPr/>
          <p:nvPr/>
        </p:nvGrpSpPr>
        <p:grpSpPr>
          <a:xfrm>
            <a:off x="1049325" y="1163638"/>
            <a:ext cx="4016388" cy="855122"/>
            <a:chOff x="1049325" y="1163638"/>
            <a:chExt cx="4016388" cy="855122"/>
          </a:xfrm>
        </p:grpSpPr>
        <p:sp>
          <p:nvSpPr>
            <p:cNvPr id="98306" name="Title 1">
              <a:extLst>
                <a:ext uri="{FF2B5EF4-FFF2-40B4-BE49-F238E27FC236}">
                  <a16:creationId xmlns:a16="http://schemas.microsoft.com/office/drawing/2014/main" id="{4C64CD4E-92D5-0F4B-861F-A0006D528FD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49338" y="1163638"/>
              <a:ext cx="4016375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4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SWOT DIAGRAM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CEC712D-7BD6-5841-B587-07B61397B044}"/>
                </a:ext>
              </a:extLst>
            </p:cNvPr>
            <p:cNvSpPr txBox="1"/>
            <p:nvPr/>
          </p:nvSpPr>
          <p:spPr>
            <a:xfrm>
              <a:off x="1049325" y="1764844"/>
              <a:ext cx="1552028" cy="25391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SMART ANIMATION 2021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BA99B66-4D1D-854D-A181-E29F91593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338" y="2365375"/>
            <a:ext cx="2597150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Truffaut 90’s health goth master cleanse. YOLO Brooklyn cold-pressed, lumbersexual health goth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chillwave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 gastropub fap</a:t>
            </a:r>
          </a:p>
          <a:p>
            <a:pPr>
              <a:lnSpc>
                <a:spcPct val="130000"/>
              </a:lnSpc>
            </a:pPr>
            <a:endParaRPr lang="en-US" altLang="en-US" sz="1200" dirty="0">
              <a:solidFill>
                <a:schemeClr val="tx2">
                  <a:lumMod val="60000"/>
                  <a:lumOff val="4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Source Sans Pro" panose="020B0503030403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Selvage bespoke </a:t>
            </a:r>
            <a:r>
              <a:rPr lang="en-US" alt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migas</a:t>
            </a:r>
            <a:r>
              <a:rPr lang="en-US" alt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, High Life quinoa cardigan meditation photo booth aesthetic. VHS Truffaut tofu Bushwick meh. </a:t>
            </a:r>
          </a:p>
        </p:txBody>
      </p:sp>
      <p:sp>
        <p:nvSpPr>
          <p:cNvPr id="29" name="Freeform 3407">
            <a:extLst>
              <a:ext uri="{FF2B5EF4-FFF2-40B4-BE49-F238E27FC236}">
                <a16:creationId xmlns:a16="http://schemas.microsoft.com/office/drawing/2014/main" id="{8E2A539B-DE4F-A646-9FB4-AAF938ABA398}"/>
              </a:ext>
            </a:extLst>
          </p:cNvPr>
          <p:cNvSpPr>
            <a:spLocks/>
          </p:cNvSpPr>
          <p:nvPr/>
        </p:nvSpPr>
        <p:spPr bwMode="auto">
          <a:xfrm rot="1055973">
            <a:off x="8101013" y="647700"/>
            <a:ext cx="4395787" cy="6711950"/>
          </a:xfrm>
          <a:custGeom>
            <a:avLst/>
            <a:gdLst>
              <a:gd name="T0" fmla="*/ 0 w 634"/>
              <a:gd name="T1" fmla="*/ 968 h 968"/>
              <a:gd name="T2" fmla="*/ 634 w 634"/>
              <a:gd name="T3" fmla="*/ 301 h 968"/>
              <a:gd name="T4" fmla="*/ 0 w 634"/>
              <a:gd name="T5" fmla="*/ 0 h 968"/>
              <a:gd name="T6" fmla="*/ 0 w 634"/>
              <a:gd name="T7" fmla="*/ 968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34" h="968">
                <a:moveTo>
                  <a:pt x="0" y="968"/>
                </a:moveTo>
                <a:lnTo>
                  <a:pt x="634" y="301"/>
                </a:lnTo>
                <a:lnTo>
                  <a:pt x="0" y="0"/>
                </a:lnTo>
                <a:lnTo>
                  <a:pt x="0" y="968"/>
                </a:lnTo>
                <a:close/>
              </a:path>
            </a:pathLst>
          </a:custGeom>
          <a:noFill/>
          <a:ln w="7938" cap="flat">
            <a:solidFill>
              <a:schemeClr val="accent4">
                <a:alpha val="20000"/>
              </a:schemeClr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98310" name="Freeform 3407">
            <a:extLst>
              <a:ext uri="{FF2B5EF4-FFF2-40B4-BE49-F238E27FC236}">
                <a16:creationId xmlns:a16="http://schemas.microsoft.com/office/drawing/2014/main" id="{CA977929-BACA-074F-8238-DE3AA282757D}"/>
              </a:ext>
            </a:extLst>
          </p:cNvPr>
          <p:cNvSpPr>
            <a:spLocks/>
          </p:cNvSpPr>
          <p:nvPr/>
        </p:nvSpPr>
        <p:spPr bwMode="auto">
          <a:xfrm rot="4522300">
            <a:off x="7968457" y="1794669"/>
            <a:ext cx="3625850" cy="5538787"/>
          </a:xfrm>
          <a:custGeom>
            <a:avLst/>
            <a:gdLst>
              <a:gd name="T0" fmla="*/ 0 w 634"/>
              <a:gd name="T1" fmla="*/ 5538239 h 968"/>
              <a:gd name="T2" fmla="*/ 3627318 w 634"/>
              <a:gd name="T3" fmla="*/ 1722118 h 968"/>
              <a:gd name="T4" fmla="*/ 0 w 634"/>
              <a:gd name="T5" fmla="*/ 0 h 968"/>
              <a:gd name="T6" fmla="*/ 0 w 634"/>
              <a:gd name="T7" fmla="*/ 5538239 h 968"/>
              <a:gd name="T8" fmla="*/ 0 60000 65536"/>
              <a:gd name="T9" fmla="*/ 0 60000 65536"/>
              <a:gd name="T10" fmla="*/ 0 60000 65536"/>
              <a:gd name="T11" fmla="*/ 0 60000 65536"/>
              <a:gd name="T12" fmla="*/ 0 w 634"/>
              <a:gd name="T13" fmla="*/ 0 h 968"/>
              <a:gd name="T14" fmla="*/ 634 w 634"/>
              <a:gd name="T15" fmla="*/ 968 h 9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34" h="968">
                <a:moveTo>
                  <a:pt x="0" y="968"/>
                </a:moveTo>
                <a:lnTo>
                  <a:pt x="634" y="301"/>
                </a:lnTo>
                <a:lnTo>
                  <a:pt x="0" y="0"/>
                </a:lnTo>
                <a:lnTo>
                  <a:pt x="0" y="968"/>
                </a:lnTo>
                <a:close/>
              </a:path>
            </a:pathLst>
          </a:custGeom>
          <a:noFill/>
          <a:ln w="7938">
            <a:solidFill>
              <a:schemeClr val="accent2">
                <a:alpha val="2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5" name="Group 30">
            <a:extLst>
              <a:ext uri="{FF2B5EF4-FFF2-40B4-BE49-F238E27FC236}">
                <a16:creationId xmlns:a16="http://schemas.microsoft.com/office/drawing/2014/main" id="{6BCD71C2-69FE-A745-B8C0-FC4A56A69266}"/>
              </a:ext>
            </a:extLst>
          </p:cNvPr>
          <p:cNvGrpSpPr>
            <a:grpSpLocks/>
          </p:cNvGrpSpPr>
          <p:nvPr/>
        </p:nvGrpSpPr>
        <p:grpSpPr bwMode="auto">
          <a:xfrm>
            <a:off x="4519613" y="2365375"/>
            <a:ext cx="3209925" cy="1020763"/>
            <a:chOff x="2509200" y="1336823"/>
            <a:chExt cx="3211398" cy="1020381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4833974-F723-B340-92A3-D90116085794}"/>
                </a:ext>
              </a:extLst>
            </p:cNvPr>
            <p:cNvSpPr/>
            <p:nvPr/>
          </p:nvSpPr>
          <p:spPr>
            <a:xfrm>
              <a:off x="2509200" y="1336823"/>
              <a:ext cx="1019643" cy="102038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S</a:t>
              </a:r>
            </a:p>
          </p:txBody>
        </p:sp>
        <p:sp>
          <p:nvSpPr>
            <p:cNvPr id="98322" name="Text Placeholder 2">
              <a:extLst>
                <a:ext uri="{FF2B5EF4-FFF2-40B4-BE49-F238E27FC236}">
                  <a16:creationId xmlns:a16="http://schemas.microsoft.com/office/drawing/2014/main" id="{8B8DA235-9852-8448-BD6E-FA9694DAA94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628632" y="1342718"/>
              <a:ext cx="2091966" cy="97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STRENGTHS</a:t>
              </a:r>
            </a:p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Lorem Ipsum simply dummy text of the printing. Lorem Ipsum simply dummy text of the printing.</a:t>
              </a:r>
            </a:p>
          </p:txBody>
        </p:sp>
      </p:grpSp>
      <p:grpSp>
        <p:nvGrpSpPr>
          <p:cNvPr id="6" name="Group 33">
            <a:extLst>
              <a:ext uri="{FF2B5EF4-FFF2-40B4-BE49-F238E27FC236}">
                <a16:creationId xmlns:a16="http://schemas.microsoft.com/office/drawing/2014/main" id="{A931DCA5-6032-FB4F-B00B-64912A8140AD}"/>
              </a:ext>
            </a:extLst>
          </p:cNvPr>
          <p:cNvGrpSpPr>
            <a:grpSpLocks/>
          </p:cNvGrpSpPr>
          <p:nvPr/>
        </p:nvGrpSpPr>
        <p:grpSpPr bwMode="auto">
          <a:xfrm>
            <a:off x="8164513" y="2365375"/>
            <a:ext cx="3211512" cy="1020763"/>
            <a:chOff x="2509200" y="1336823"/>
            <a:chExt cx="3211398" cy="102038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E16804DA-C9D1-C948-899D-13513DF5A1B1}"/>
                </a:ext>
              </a:extLst>
            </p:cNvPr>
            <p:cNvSpPr/>
            <p:nvPr/>
          </p:nvSpPr>
          <p:spPr>
            <a:xfrm>
              <a:off x="2509200" y="1336823"/>
              <a:ext cx="1020726" cy="102038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W</a:t>
              </a:r>
            </a:p>
          </p:txBody>
        </p:sp>
        <p:sp>
          <p:nvSpPr>
            <p:cNvPr id="98320" name="Text Placeholder 2">
              <a:extLst>
                <a:ext uri="{FF2B5EF4-FFF2-40B4-BE49-F238E27FC236}">
                  <a16:creationId xmlns:a16="http://schemas.microsoft.com/office/drawing/2014/main" id="{75A84487-BAAB-C147-A6E1-101CDEBBCF4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628632" y="1342718"/>
              <a:ext cx="2091966" cy="97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2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WEAKNESSES</a:t>
              </a:r>
            </a:p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Lorem Ipsum simply dummy text of the printing. Lorem Ipsum simply dummy text of the printing.</a:t>
              </a:r>
            </a:p>
          </p:txBody>
        </p:sp>
      </p:grpSp>
      <p:grpSp>
        <p:nvGrpSpPr>
          <p:cNvPr id="7" name="Group 36">
            <a:extLst>
              <a:ext uri="{FF2B5EF4-FFF2-40B4-BE49-F238E27FC236}">
                <a16:creationId xmlns:a16="http://schemas.microsoft.com/office/drawing/2014/main" id="{9C405967-DE54-E445-94BB-8E5F99E1FEB9}"/>
              </a:ext>
            </a:extLst>
          </p:cNvPr>
          <p:cNvGrpSpPr>
            <a:grpSpLocks/>
          </p:cNvGrpSpPr>
          <p:nvPr/>
        </p:nvGrpSpPr>
        <p:grpSpPr bwMode="auto">
          <a:xfrm>
            <a:off x="4519613" y="4202113"/>
            <a:ext cx="3209925" cy="1020762"/>
            <a:chOff x="2509200" y="1336823"/>
            <a:chExt cx="3211398" cy="1020381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401F7C7-3644-9640-8800-C505B4FD42CB}"/>
                </a:ext>
              </a:extLst>
            </p:cNvPr>
            <p:cNvSpPr/>
            <p:nvPr/>
          </p:nvSpPr>
          <p:spPr>
            <a:xfrm>
              <a:off x="2509200" y="1336823"/>
              <a:ext cx="1019643" cy="102038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O</a:t>
              </a:r>
            </a:p>
          </p:txBody>
        </p:sp>
        <p:sp>
          <p:nvSpPr>
            <p:cNvPr id="98318" name="Text Placeholder 2">
              <a:extLst>
                <a:ext uri="{FF2B5EF4-FFF2-40B4-BE49-F238E27FC236}">
                  <a16:creationId xmlns:a16="http://schemas.microsoft.com/office/drawing/2014/main" id="{02A65587-E14C-AE4E-89BF-97925407723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628632" y="1342718"/>
              <a:ext cx="2091966" cy="97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2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OPPORTUNITIES</a:t>
              </a:r>
            </a:p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Lorem Ipsum simply dummy text of the printing. Lorem Ipsum simply dummy text of the printing.</a:t>
              </a:r>
            </a:p>
          </p:txBody>
        </p:sp>
      </p:grpSp>
      <p:grpSp>
        <p:nvGrpSpPr>
          <p:cNvPr id="8" name="Group 39">
            <a:extLst>
              <a:ext uri="{FF2B5EF4-FFF2-40B4-BE49-F238E27FC236}">
                <a16:creationId xmlns:a16="http://schemas.microsoft.com/office/drawing/2014/main" id="{E4ADD930-E3FE-434F-B8C2-1D6FCC9EB3F9}"/>
              </a:ext>
            </a:extLst>
          </p:cNvPr>
          <p:cNvGrpSpPr>
            <a:grpSpLocks/>
          </p:cNvGrpSpPr>
          <p:nvPr/>
        </p:nvGrpSpPr>
        <p:grpSpPr bwMode="auto">
          <a:xfrm>
            <a:off x="8164513" y="4202113"/>
            <a:ext cx="3211512" cy="1020762"/>
            <a:chOff x="2509200" y="1336823"/>
            <a:chExt cx="3211398" cy="1020381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BAEFA5B-3C89-DE4C-8F05-EB75F5C04329}"/>
                </a:ext>
              </a:extLst>
            </p:cNvPr>
            <p:cNvSpPr/>
            <p:nvPr/>
          </p:nvSpPr>
          <p:spPr>
            <a:xfrm>
              <a:off x="2509200" y="1336823"/>
              <a:ext cx="1020726" cy="102038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T</a:t>
              </a:r>
            </a:p>
          </p:txBody>
        </p:sp>
        <p:sp>
          <p:nvSpPr>
            <p:cNvPr id="98316" name="Text Placeholder 2">
              <a:extLst>
                <a:ext uri="{FF2B5EF4-FFF2-40B4-BE49-F238E27FC236}">
                  <a16:creationId xmlns:a16="http://schemas.microsoft.com/office/drawing/2014/main" id="{D99271AC-4DD0-6B44-BBCC-9033232A1BF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628632" y="1342718"/>
              <a:ext cx="2091966" cy="973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2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THREATS</a:t>
              </a:r>
            </a:p>
            <a:p>
              <a:pPr>
                <a:lnSpc>
                  <a:spcPts val="1775"/>
                </a:lnSpc>
                <a:spcBef>
                  <a:spcPts val="400"/>
                </a:spcBef>
                <a:buFont typeface="Arial" panose="020B0604020202020204" pitchFamily="34" charset="0"/>
                <a:buNone/>
              </a:pP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Lorem Ipsum simply dummy text of the printing. Lorem Ipsum simply dummy text of the printing.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083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Analysis</a:t>
            </a:r>
          </a:p>
        </p:txBody>
      </p:sp>
      <p:sp>
        <p:nvSpPr>
          <p:cNvPr id="16" name="Freeform 200"/>
          <p:cNvSpPr>
            <a:spLocks noChangeAspect="1" noEditPoints="1"/>
          </p:cNvSpPr>
          <p:nvPr/>
        </p:nvSpPr>
        <p:spPr bwMode="auto">
          <a:xfrm>
            <a:off x="1415136" y="1726691"/>
            <a:ext cx="881285" cy="2784733"/>
          </a:xfrm>
          <a:custGeom>
            <a:avLst/>
            <a:gdLst>
              <a:gd name="T0" fmla="*/ 412 w 463"/>
              <a:gd name="T1" fmla="*/ 379 h 1470"/>
              <a:gd name="T2" fmla="*/ 323 w 463"/>
              <a:gd name="T3" fmla="*/ 262 h 1470"/>
              <a:gd name="T4" fmla="*/ 285 w 463"/>
              <a:gd name="T5" fmla="*/ 285 h 1470"/>
              <a:gd name="T6" fmla="*/ 267 w 463"/>
              <a:gd name="T7" fmla="*/ 261 h 1470"/>
              <a:gd name="T8" fmla="*/ 184 w 463"/>
              <a:gd name="T9" fmla="*/ 204 h 1470"/>
              <a:gd name="T10" fmla="*/ 217 w 463"/>
              <a:gd name="T11" fmla="*/ 229 h 1470"/>
              <a:gd name="T12" fmla="*/ 275 w 463"/>
              <a:gd name="T13" fmla="*/ 231 h 1470"/>
              <a:gd name="T14" fmla="*/ 275 w 463"/>
              <a:gd name="T15" fmla="*/ 231 h 1470"/>
              <a:gd name="T16" fmla="*/ 280 w 463"/>
              <a:gd name="T17" fmla="*/ 213 h 1470"/>
              <a:gd name="T18" fmla="*/ 313 w 463"/>
              <a:gd name="T19" fmla="*/ 121 h 1470"/>
              <a:gd name="T20" fmla="*/ 312 w 463"/>
              <a:gd name="T21" fmla="*/ 65 h 1470"/>
              <a:gd name="T22" fmla="*/ 194 w 463"/>
              <a:gd name="T23" fmla="*/ 42 h 1470"/>
              <a:gd name="T24" fmla="*/ 186 w 463"/>
              <a:gd name="T25" fmla="*/ 51 h 1470"/>
              <a:gd name="T26" fmla="*/ 175 w 463"/>
              <a:gd name="T27" fmla="*/ 119 h 1470"/>
              <a:gd name="T28" fmla="*/ 178 w 463"/>
              <a:gd name="T29" fmla="*/ 165 h 1470"/>
              <a:gd name="T30" fmla="*/ 181 w 463"/>
              <a:gd name="T31" fmla="*/ 201 h 1470"/>
              <a:gd name="T32" fmla="*/ 175 w 463"/>
              <a:gd name="T33" fmla="*/ 217 h 1470"/>
              <a:gd name="T34" fmla="*/ 79 w 463"/>
              <a:gd name="T35" fmla="*/ 333 h 1470"/>
              <a:gd name="T36" fmla="*/ 104 w 463"/>
              <a:gd name="T37" fmla="*/ 477 h 1470"/>
              <a:gd name="T38" fmla="*/ 99 w 463"/>
              <a:gd name="T39" fmla="*/ 610 h 1470"/>
              <a:gd name="T40" fmla="*/ 85 w 463"/>
              <a:gd name="T41" fmla="*/ 763 h 1470"/>
              <a:gd name="T42" fmla="*/ 69 w 463"/>
              <a:gd name="T43" fmla="*/ 975 h 1470"/>
              <a:gd name="T44" fmla="*/ 8 w 463"/>
              <a:gd name="T45" fmla="*/ 1383 h 1470"/>
              <a:gd name="T46" fmla="*/ 11 w 463"/>
              <a:gd name="T47" fmla="*/ 1423 h 1470"/>
              <a:gd name="T48" fmla="*/ 108 w 463"/>
              <a:gd name="T49" fmla="*/ 1468 h 1470"/>
              <a:gd name="T50" fmla="*/ 96 w 463"/>
              <a:gd name="T51" fmla="*/ 1398 h 1470"/>
              <a:gd name="T52" fmla="*/ 153 w 463"/>
              <a:gd name="T53" fmla="*/ 1231 h 1470"/>
              <a:gd name="T54" fmla="*/ 220 w 463"/>
              <a:gd name="T55" fmla="*/ 1100 h 1470"/>
              <a:gd name="T56" fmla="*/ 215 w 463"/>
              <a:gd name="T57" fmla="*/ 1363 h 1470"/>
              <a:gd name="T58" fmla="*/ 242 w 463"/>
              <a:gd name="T59" fmla="*/ 1391 h 1470"/>
              <a:gd name="T60" fmla="*/ 297 w 463"/>
              <a:gd name="T61" fmla="*/ 1388 h 1470"/>
              <a:gd name="T62" fmla="*/ 429 w 463"/>
              <a:gd name="T63" fmla="*/ 1397 h 1470"/>
              <a:gd name="T64" fmla="*/ 342 w 463"/>
              <a:gd name="T65" fmla="*/ 1344 h 1470"/>
              <a:gd name="T66" fmla="*/ 316 w 463"/>
              <a:gd name="T67" fmla="*/ 1300 h 1470"/>
              <a:gd name="T68" fmla="*/ 337 w 463"/>
              <a:gd name="T69" fmla="*/ 1080 h 1470"/>
              <a:gd name="T70" fmla="*/ 376 w 463"/>
              <a:gd name="T71" fmla="*/ 792 h 1470"/>
              <a:gd name="T72" fmla="*/ 388 w 463"/>
              <a:gd name="T73" fmla="*/ 747 h 1470"/>
              <a:gd name="T74" fmla="*/ 359 w 463"/>
              <a:gd name="T75" fmla="*/ 534 h 1470"/>
              <a:gd name="T76" fmla="*/ 385 w 463"/>
              <a:gd name="T77" fmla="*/ 500 h 1470"/>
              <a:gd name="T78" fmla="*/ 454 w 463"/>
              <a:gd name="T79" fmla="*/ 422 h 1470"/>
              <a:gd name="T80" fmla="*/ 330 w 463"/>
              <a:gd name="T81" fmla="*/ 437 h 1470"/>
              <a:gd name="T82" fmla="*/ 327 w 463"/>
              <a:gd name="T83" fmla="*/ 411 h 1470"/>
              <a:gd name="T84" fmla="*/ 311 w 463"/>
              <a:gd name="T85" fmla="*/ 458 h 1470"/>
              <a:gd name="T86" fmla="*/ 353 w 463"/>
              <a:gd name="T87" fmla="*/ 483 h 1470"/>
              <a:gd name="T88" fmla="*/ 350 w 463"/>
              <a:gd name="T89" fmla="*/ 540 h 14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63" h="1470">
                <a:moveTo>
                  <a:pt x="454" y="422"/>
                </a:moveTo>
                <a:cubicBezTo>
                  <a:pt x="448" y="394"/>
                  <a:pt x="430" y="395"/>
                  <a:pt x="412" y="379"/>
                </a:cubicBezTo>
                <a:cubicBezTo>
                  <a:pt x="395" y="363"/>
                  <a:pt x="381" y="350"/>
                  <a:pt x="379" y="321"/>
                </a:cubicBezTo>
                <a:cubicBezTo>
                  <a:pt x="376" y="291"/>
                  <a:pt x="344" y="267"/>
                  <a:pt x="323" y="262"/>
                </a:cubicBezTo>
                <a:cubicBezTo>
                  <a:pt x="304" y="258"/>
                  <a:pt x="286" y="248"/>
                  <a:pt x="281" y="246"/>
                </a:cubicBezTo>
                <a:cubicBezTo>
                  <a:pt x="280" y="254"/>
                  <a:pt x="283" y="272"/>
                  <a:pt x="285" y="285"/>
                </a:cubicBezTo>
                <a:cubicBezTo>
                  <a:pt x="284" y="286"/>
                  <a:pt x="282" y="284"/>
                  <a:pt x="281" y="281"/>
                </a:cubicBezTo>
                <a:cubicBezTo>
                  <a:pt x="274" y="266"/>
                  <a:pt x="272" y="258"/>
                  <a:pt x="267" y="261"/>
                </a:cubicBezTo>
                <a:cubicBezTo>
                  <a:pt x="263" y="263"/>
                  <a:pt x="260" y="273"/>
                  <a:pt x="257" y="282"/>
                </a:cubicBezTo>
                <a:cubicBezTo>
                  <a:pt x="241" y="262"/>
                  <a:pt x="203" y="221"/>
                  <a:pt x="184" y="204"/>
                </a:cubicBezTo>
                <a:cubicBezTo>
                  <a:pt x="185" y="202"/>
                  <a:pt x="187" y="200"/>
                  <a:pt x="189" y="199"/>
                </a:cubicBezTo>
                <a:cubicBezTo>
                  <a:pt x="194" y="208"/>
                  <a:pt x="205" y="223"/>
                  <a:pt x="217" y="229"/>
                </a:cubicBezTo>
                <a:cubicBezTo>
                  <a:pt x="232" y="237"/>
                  <a:pt x="266" y="257"/>
                  <a:pt x="266" y="257"/>
                </a:cubicBezTo>
                <a:cubicBezTo>
                  <a:pt x="266" y="257"/>
                  <a:pt x="273" y="241"/>
                  <a:pt x="275" y="231"/>
                </a:cubicBezTo>
                <a:cubicBezTo>
                  <a:pt x="275" y="230"/>
                  <a:pt x="275" y="230"/>
                  <a:pt x="275" y="230"/>
                </a:cubicBezTo>
                <a:cubicBezTo>
                  <a:pt x="275" y="231"/>
                  <a:pt x="275" y="231"/>
                  <a:pt x="275" y="231"/>
                </a:cubicBezTo>
                <a:cubicBezTo>
                  <a:pt x="275" y="230"/>
                  <a:pt x="275" y="228"/>
                  <a:pt x="275" y="227"/>
                </a:cubicBezTo>
                <a:cubicBezTo>
                  <a:pt x="275" y="220"/>
                  <a:pt x="273" y="215"/>
                  <a:pt x="280" y="213"/>
                </a:cubicBezTo>
                <a:cubicBezTo>
                  <a:pt x="288" y="211"/>
                  <a:pt x="299" y="185"/>
                  <a:pt x="302" y="169"/>
                </a:cubicBezTo>
                <a:cubicBezTo>
                  <a:pt x="306" y="153"/>
                  <a:pt x="306" y="139"/>
                  <a:pt x="313" y="121"/>
                </a:cubicBezTo>
                <a:cubicBezTo>
                  <a:pt x="321" y="104"/>
                  <a:pt x="320" y="87"/>
                  <a:pt x="312" y="65"/>
                </a:cubicBezTo>
                <a:cubicBezTo>
                  <a:pt x="312" y="65"/>
                  <a:pt x="312" y="65"/>
                  <a:pt x="312" y="65"/>
                </a:cubicBezTo>
                <a:cubicBezTo>
                  <a:pt x="300" y="14"/>
                  <a:pt x="277" y="28"/>
                  <a:pt x="277" y="28"/>
                </a:cubicBezTo>
                <a:cubicBezTo>
                  <a:pt x="246" y="0"/>
                  <a:pt x="210" y="26"/>
                  <a:pt x="194" y="42"/>
                </a:cubicBezTo>
                <a:cubicBezTo>
                  <a:pt x="194" y="42"/>
                  <a:pt x="194" y="42"/>
                  <a:pt x="193" y="42"/>
                </a:cubicBezTo>
                <a:cubicBezTo>
                  <a:pt x="190" y="44"/>
                  <a:pt x="188" y="47"/>
                  <a:pt x="186" y="51"/>
                </a:cubicBezTo>
                <a:cubicBezTo>
                  <a:pt x="186" y="51"/>
                  <a:pt x="186" y="51"/>
                  <a:pt x="186" y="51"/>
                </a:cubicBezTo>
                <a:cubicBezTo>
                  <a:pt x="171" y="73"/>
                  <a:pt x="175" y="119"/>
                  <a:pt x="175" y="119"/>
                </a:cubicBezTo>
                <a:cubicBezTo>
                  <a:pt x="175" y="119"/>
                  <a:pt x="173" y="120"/>
                  <a:pt x="171" y="131"/>
                </a:cubicBezTo>
                <a:cubicBezTo>
                  <a:pt x="170" y="142"/>
                  <a:pt x="175" y="159"/>
                  <a:pt x="178" y="165"/>
                </a:cubicBezTo>
                <a:cubicBezTo>
                  <a:pt x="180" y="171"/>
                  <a:pt x="185" y="172"/>
                  <a:pt x="186" y="177"/>
                </a:cubicBezTo>
                <a:cubicBezTo>
                  <a:pt x="186" y="177"/>
                  <a:pt x="184" y="189"/>
                  <a:pt x="181" y="201"/>
                </a:cubicBezTo>
                <a:cubicBezTo>
                  <a:pt x="181" y="201"/>
                  <a:pt x="181" y="201"/>
                  <a:pt x="180" y="201"/>
                </a:cubicBezTo>
                <a:cubicBezTo>
                  <a:pt x="179" y="203"/>
                  <a:pt x="181" y="206"/>
                  <a:pt x="175" y="217"/>
                </a:cubicBezTo>
                <a:cubicBezTo>
                  <a:pt x="166" y="231"/>
                  <a:pt x="153" y="236"/>
                  <a:pt x="121" y="253"/>
                </a:cubicBezTo>
                <a:cubicBezTo>
                  <a:pt x="90" y="269"/>
                  <a:pt x="82" y="302"/>
                  <a:pt x="79" y="333"/>
                </a:cubicBezTo>
                <a:cubicBezTo>
                  <a:pt x="76" y="365"/>
                  <a:pt x="71" y="389"/>
                  <a:pt x="76" y="396"/>
                </a:cubicBezTo>
                <a:cubicBezTo>
                  <a:pt x="81" y="403"/>
                  <a:pt x="93" y="443"/>
                  <a:pt x="104" y="477"/>
                </a:cubicBezTo>
                <a:cubicBezTo>
                  <a:pt x="116" y="510"/>
                  <a:pt x="111" y="549"/>
                  <a:pt x="109" y="564"/>
                </a:cubicBezTo>
                <a:cubicBezTo>
                  <a:pt x="107" y="578"/>
                  <a:pt x="98" y="591"/>
                  <a:pt x="99" y="610"/>
                </a:cubicBezTo>
                <a:cubicBezTo>
                  <a:pt x="100" y="629"/>
                  <a:pt x="98" y="648"/>
                  <a:pt x="95" y="677"/>
                </a:cubicBezTo>
                <a:cubicBezTo>
                  <a:pt x="93" y="705"/>
                  <a:pt x="76" y="759"/>
                  <a:pt x="85" y="763"/>
                </a:cubicBezTo>
                <a:cubicBezTo>
                  <a:pt x="93" y="768"/>
                  <a:pt x="96" y="767"/>
                  <a:pt x="96" y="780"/>
                </a:cubicBezTo>
                <a:cubicBezTo>
                  <a:pt x="96" y="793"/>
                  <a:pt x="90" y="876"/>
                  <a:pt x="69" y="975"/>
                </a:cubicBezTo>
                <a:cubicBezTo>
                  <a:pt x="48" y="1075"/>
                  <a:pt x="16" y="1296"/>
                  <a:pt x="9" y="1338"/>
                </a:cubicBezTo>
                <a:cubicBezTo>
                  <a:pt x="2" y="1379"/>
                  <a:pt x="8" y="1383"/>
                  <a:pt x="8" y="1383"/>
                </a:cubicBezTo>
                <a:cubicBezTo>
                  <a:pt x="8" y="1383"/>
                  <a:pt x="8" y="1386"/>
                  <a:pt x="4" y="1398"/>
                </a:cubicBezTo>
                <a:cubicBezTo>
                  <a:pt x="0" y="1410"/>
                  <a:pt x="4" y="1418"/>
                  <a:pt x="11" y="1423"/>
                </a:cubicBezTo>
                <a:cubicBezTo>
                  <a:pt x="18" y="1428"/>
                  <a:pt x="19" y="1438"/>
                  <a:pt x="34" y="1449"/>
                </a:cubicBezTo>
                <a:cubicBezTo>
                  <a:pt x="48" y="1460"/>
                  <a:pt x="90" y="1470"/>
                  <a:pt x="108" y="1468"/>
                </a:cubicBezTo>
                <a:cubicBezTo>
                  <a:pt x="126" y="1466"/>
                  <a:pt x="121" y="1460"/>
                  <a:pt x="120" y="1442"/>
                </a:cubicBezTo>
                <a:cubicBezTo>
                  <a:pt x="119" y="1424"/>
                  <a:pt x="96" y="1398"/>
                  <a:pt x="96" y="1398"/>
                </a:cubicBezTo>
                <a:cubicBezTo>
                  <a:pt x="96" y="1398"/>
                  <a:pt x="95" y="1393"/>
                  <a:pt x="101" y="1390"/>
                </a:cubicBezTo>
                <a:cubicBezTo>
                  <a:pt x="107" y="1386"/>
                  <a:pt x="132" y="1306"/>
                  <a:pt x="153" y="1231"/>
                </a:cubicBezTo>
                <a:cubicBezTo>
                  <a:pt x="175" y="1157"/>
                  <a:pt x="214" y="1022"/>
                  <a:pt x="214" y="1022"/>
                </a:cubicBezTo>
                <a:cubicBezTo>
                  <a:pt x="214" y="1022"/>
                  <a:pt x="217" y="1061"/>
                  <a:pt x="220" y="1100"/>
                </a:cubicBezTo>
                <a:cubicBezTo>
                  <a:pt x="222" y="1139"/>
                  <a:pt x="224" y="1267"/>
                  <a:pt x="220" y="1300"/>
                </a:cubicBezTo>
                <a:cubicBezTo>
                  <a:pt x="215" y="1333"/>
                  <a:pt x="215" y="1363"/>
                  <a:pt x="215" y="1363"/>
                </a:cubicBezTo>
                <a:cubicBezTo>
                  <a:pt x="215" y="1363"/>
                  <a:pt x="215" y="1367"/>
                  <a:pt x="215" y="1378"/>
                </a:cubicBezTo>
                <a:cubicBezTo>
                  <a:pt x="215" y="1389"/>
                  <a:pt x="223" y="1389"/>
                  <a:pt x="242" y="1391"/>
                </a:cubicBezTo>
                <a:cubicBezTo>
                  <a:pt x="261" y="1393"/>
                  <a:pt x="287" y="1392"/>
                  <a:pt x="287" y="1392"/>
                </a:cubicBezTo>
                <a:cubicBezTo>
                  <a:pt x="287" y="1392"/>
                  <a:pt x="286" y="1383"/>
                  <a:pt x="297" y="1388"/>
                </a:cubicBezTo>
                <a:cubicBezTo>
                  <a:pt x="307" y="1392"/>
                  <a:pt x="329" y="1403"/>
                  <a:pt x="349" y="1403"/>
                </a:cubicBezTo>
                <a:cubicBezTo>
                  <a:pt x="369" y="1403"/>
                  <a:pt x="429" y="1412"/>
                  <a:pt x="429" y="1397"/>
                </a:cubicBezTo>
                <a:cubicBezTo>
                  <a:pt x="429" y="1382"/>
                  <a:pt x="406" y="1376"/>
                  <a:pt x="385" y="1376"/>
                </a:cubicBezTo>
                <a:cubicBezTo>
                  <a:pt x="365" y="1376"/>
                  <a:pt x="342" y="1344"/>
                  <a:pt x="342" y="1344"/>
                </a:cubicBezTo>
                <a:cubicBezTo>
                  <a:pt x="342" y="1344"/>
                  <a:pt x="342" y="1344"/>
                  <a:pt x="348" y="1340"/>
                </a:cubicBezTo>
                <a:cubicBezTo>
                  <a:pt x="353" y="1337"/>
                  <a:pt x="320" y="1312"/>
                  <a:pt x="316" y="1300"/>
                </a:cubicBezTo>
                <a:cubicBezTo>
                  <a:pt x="311" y="1288"/>
                  <a:pt x="312" y="1286"/>
                  <a:pt x="316" y="1257"/>
                </a:cubicBezTo>
                <a:cubicBezTo>
                  <a:pt x="319" y="1229"/>
                  <a:pt x="327" y="1136"/>
                  <a:pt x="337" y="1080"/>
                </a:cubicBezTo>
                <a:cubicBezTo>
                  <a:pt x="346" y="1023"/>
                  <a:pt x="358" y="968"/>
                  <a:pt x="365" y="920"/>
                </a:cubicBezTo>
                <a:cubicBezTo>
                  <a:pt x="372" y="871"/>
                  <a:pt x="376" y="792"/>
                  <a:pt x="376" y="792"/>
                </a:cubicBezTo>
                <a:cubicBezTo>
                  <a:pt x="376" y="792"/>
                  <a:pt x="380" y="791"/>
                  <a:pt x="387" y="785"/>
                </a:cubicBezTo>
                <a:cubicBezTo>
                  <a:pt x="394" y="779"/>
                  <a:pt x="392" y="764"/>
                  <a:pt x="388" y="747"/>
                </a:cubicBezTo>
                <a:cubicBezTo>
                  <a:pt x="385" y="729"/>
                  <a:pt x="380" y="656"/>
                  <a:pt x="377" y="621"/>
                </a:cubicBezTo>
                <a:cubicBezTo>
                  <a:pt x="373" y="586"/>
                  <a:pt x="359" y="534"/>
                  <a:pt x="359" y="534"/>
                </a:cubicBezTo>
                <a:cubicBezTo>
                  <a:pt x="359" y="534"/>
                  <a:pt x="370" y="529"/>
                  <a:pt x="377" y="522"/>
                </a:cubicBezTo>
                <a:cubicBezTo>
                  <a:pt x="384" y="516"/>
                  <a:pt x="385" y="500"/>
                  <a:pt x="385" y="500"/>
                </a:cubicBezTo>
                <a:cubicBezTo>
                  <a:pt x="385" y="500"/>
                  <a:pt x="428" y="504"/>
                  <a:pt x="446" y="496"/>
                </a:cubicBezTo>
                <a:cubicBezTo>
                  <a:pt x="463" y="489"/>
                  <a:pt x="460" y="450"/>
                  <a:pt x="454" y="422"/>
                </a:cubicBezTo>
                <a:close/>
                <a:moveTo>
                  <a:pt x="311" y="458"/>
                </a:moveTo>
                <a:cubicBezTo>
                  <a:pt x="311" y="458"/>
                  <a:pt x="330" y="452"/>
                  <a:pt x="330" y="437"/>
                </a:cubicBezTo>
                <a:cubicBezTo>
                  <a:pt x="330" y="421"/>
                  <a:pt x="315" y="411"/>
                  <a:pt x="308" y="410"/>
                </a:cubicBezTo>
                <a:cubicBezTo>
                  <a:pt x="301" y="410"/>
                  <a:pt x="313" y="399"/>
                  <a:pt x="327" y="411"/>
                </a:cubicBezTo>
                <a:cubicBezTo>
                  <a:pt x="342" y="423"/>
                  <a:pt x="353" y="475"/>
                  <a:pt x="353" y="475"/>
                </a:cubicBezTo>
                <a:cubicBezTo>
                  <a:pt x="353" y="475"/>
                  <a:pt x="323" y="463"/>
                  <a:pt x="311" y="458"/>
                </a:cubicBezTo>
                <a:close/>
                <a:moveTo>
                  <a:pt x="350" y="540"/>
                </a:moveTo>
                <a:cubicBezTo>
                  <a:pt x="350" y="540"/>
                  <a:pt x="352" y="500"/>
                  <a:pt x="353" y="483"/>
                </a:cubicBezTo>
                <a:cubicBezTo>
                  <a:pt x="362" y="531"/>
                  <a:pt x="362" y="531"/>
                  <a:pt x="362" y="531"/>
                </a:cubicBezTo>
                <a:lnTo>
                  <a:pt x="350" y="5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6000"/>
              </a:prstClr>
            </a:outerShdw>
          </a:effectLst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id-ID" sz="32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reeform 9"/>
          <p:cNvSpPr>
            <a:spLocks noChangeAspect="1" noEditPoints="1"/>
          </p:cNvSpPr>
          <p:nvPr/>
        </p:nvSpPr>
        <p:spPr bwMode="auto">
          <a:xfrm>
            <a:off x="7213731" y="1726691"/>
            <a:ext cx="710068" cy="2784733"/>
          </a:xfrm>
          <a:custGeom>
            <a:avLst/>
            <a:gdLst>
              <a:gd name="T0" fmla="*/ 556 w 592"/>
              <a:gd name="T1" fmla="*/ 422 h 2332"/>
              <a:gd name="T2" fmla="*/ 463 w 592"/>
              <a:gd name="T3" fmla="*/ 340 h 2332"/>
              <a:gd name="T4" fmla="*/ 443 w 592"/>
              <a:gd name="T5" fmla="*/ 286 h 2332"/>
              <a:gd name="T6" fmla="*/ 465 w 592"/>
              <a:gd name="T7" fmla="*/ 223 h 2332"/>
              <a:gd name="T8" fmla="*/ 398 w 592"/>
              <a:gd name="T9" fmla="*/ 18 h 2332"/>
              <a:gd name="T10" fmla="*/ 390 w 592"/>
              <a:gd name="T11" fmla="*/ 12 h 2332"/>
              <a:gd name="T12" fmla="*/ 322 w 592"/>
              <a:gd name="T13" fmla="*/ 0 h 2332"/>
              <a:gd name="T14" fmla="*/ 189 w 592"/>
              <a:gd name="T15" fmla="*/ 79 h 2332"/>
              <a:gd name="T16" fmla="*/ 206 w 592"/>
              <a:gd name="T17" fmla="*/ 92 h 2332"/>
              <a:gd name="T18" fmla="*/ 201 w 592"/>
              <a:gd name="T19" fmla="*/ 210 h 2332"/>
              <a:gd name="T20" fmla="*/ 202 w 592"/>
              <a:gd name="T21" fmla="*/ 262 h 2332"/>
              <a:gd name="T22" fmla="*/ 111 w 592"/>
              <a:gd name="T23" fmla="*/ 332 h 2332"/>
              <a:gd name="T24" fmla="*/ 65 w 592"/>
              <a:gd name="T25" fmla="*/ 494 h 2332"/>
              <a:gd name="T26" fmla="*/ 52 w 592"/>
              <a:gd name="T27" fmla="*/ 521 h 2332"/>
              <a:gd name="T28" fmla="*/ 13 w 592"/>
              <a:gd name="T29" fmla="*/ 778 h 2332"/>
              <a:gd name="T30" fmla="*/ 86 w 592"/>
              <a:gd name="T31" fmla="*/ 846 h 2332"/>
              <a:gd name="T32" fmla="*/ 90 w 592"/>
              <a:gd name="T33" fmla="*/ 1054 h 2332"/>
              <a:gd name="T34" fmla="*/ 124 w 592"/>
              <a:gd name="T35" fmla="*/ 1245 h 2332"/>
              <a:gd name="T36" fmla="*/ 195 w 592"/>
              <a:gd name="T37" fmla="*/ 1920 h 2332"/>
              <a:gd name="T38" fmla="*/ 203 w 592"/>
              <a:gd name="T39" fmla="*/ 2029 h 2332"/>
              <a:gd name="T40" fmla="*/ 147 w 592"/>
              <a:gd name="T41" fmla="*/ 2144 h 2332"/>
              <a:gd name="T42" fmla="*/ 195 w 592"/>
              <a:gd name="T43" fmla="*/ 2217 h 2332"/>
              <a:gd name="T44" fmla="*/ 297 w 592"/>
              <a:gd name="T45" fmla="*/ 2212 h 2332"/>
              <a:gd name="T46" fmla="*/ 315 w 592"/>
              <a:gd name="T47" fmla="*/ 2229 h 2332"/>
              <a:gd name="T48" fmla="*/ 267 w 592"/>
              <a:gd name="T49" fmla="*/ 2266 h 2332"/>
              <a:gd name="T50" fmla="*/ 355 w 592"/>
              <a:gd name="T51" fmla="*/ 2330 h 2332"/>
              <a:gd name="T52" fmla="*/ 531 w 592"/>
              <a:gd name="T53" fmla="*/ 2277 h 2332"/>
              <a:gd name="T54" fmla="*/ 545 w 592"/>
              <a:gd name="T55" fmla="*/ 2157 h 2332"/>
              <a:gd name="T56" fmla="*/ 527 w 592"/>
              <a:gd name="T57" fmla="*/ 1629 h 2332"/>
              <a:gd name="T58" fmla="*/ 491 w 592"/>
              <a:gd name="T59" fmla="*/ 1517 h 2332"/>
              <a:gd name="T60" fmla="*/ 494 w 592"/>
              <a:gd name="T61" fmla="*/ 1408 h 2332"/>
              <a:gd name="T62" fmla="*/ 487 w 592"/>
              <a:gd name="T63" fmla="*/ 1324 h 2332"/>
              <a:gd name="T64" fmla="*/ 517 w 592"/>
              <a:gd name="T65" fmla="*/ 1126 h 2332"/>
              <a:gd name="T66" fmla="*/ 503 w 592"/>
              <a:gd name="T67" fmla="*/ 988 h 2332"/>
              <a:gd name="T68" fmla="*/ 510 w 592"/>
              <a:gd name="T69" fmla="*/ 908 h 2332"/>
              <a:gd name="T70" fmla="*/ 539 w 592"/>
              <a:gd name="T71" fmla="*/ 754 h 2332"/>
              <a:gd name="T72" fmla="*/ 592 w 592"/>
              <a:gd name="T73" fmla="*/ 630 h 2332"/>
              <a:gd name="T74" fmla="*/ 222 w 592"/>
              <a:gd name="T75" fmla="*/ 401 h 2332"/>
              <a:gd name="T76" fmla="*/ 155 w 592"/>
              <a:gd name="T77" fmla="*/ 469 h 2332"/>
              <a:gd name="T78" fmla="*/ 128 w 592"/>
              <a:gd name="T79" fmla="*/ 500 h 2332"/>
              <a:gd name="T80" fmla="*/ 175 w 592"/>
              <a:gd name="T81" fmla="*/ 422 h 2332"/>
              <a:gd name="T82" fmla="*/ 216 w 592"/>
              <a:gd name="T83" fmla="*/ 381 h 2332"/>
              <a:gd name="T84" fmla="*/ 235 w 592"/>
              <a:gd name="T85" fmla="*/ 362 h 2332"/>
              <a:gd name="T86" fmla="*/ 279 w 592"/>
              <a:gd name="T87" fmla="*/ 364 h 2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92" h="2332">
                <a:moveTo>
                  <a:pt x="592" y="630"/>
                </a:moveTo>
                <a:cubicBezTo>
                  <a:pt x="591" y="574"/>
                  <a:pt x="589" y="534"/>
                  <a:pt x="586" y="511"/>
                </a:cubicBezTo>
                <a:cubicBezTo>
                  <a:pt x="582" y="472"/>
                  <a:pt x="572" y="443"/>
                  <a:pt x="556" y="422"/>
                </a:cubicBezTo>
                <a:cubicBezTo>
                  <a:pt x="553" y="418"/>
                  <a:pt x="547" y="412"/>
                  <a:pt x="539" y="406"/>
                </a:cubicBezTo>
                <a:cubicBezTo>
                  <a:pt x="529" y="397"/>
                  <a:pt x="523" y="391"/>
                  <a:pt x="520" y="388"/>
                </a:cubicBezTo>
                <a:cubicBezTo>
                  <a:pt x="497" y="365"/>
                  <a:pt x="478" y="349"/>
                  <a:pt x="463" y="340"/>
                </a:cubicBezTo>
                <a:cubicBezTo>
                  <a:pt x="463" y="336"/>
                  <a:pt x="460" y="328"/>
                  <a:pt x="454" y="318"/>
                </a:cubicBezTo>
                <a:cubicBezTo>
                  <a:pt x="454" y="317"/>
                  <a:pt x="453" y="316"/>
                  <a:pt x="453" y="315"/>
                </a:cubicBezTo>
                <a:cubicBezTo>
                  <a:pt x="447" y="303"/>
                  <a:pt x="443" y="293"/>
                  <a:pt x="443" y="286"/>
                </a:cubicBezTo>
                <a:cubicBezTo>
                  <a:pt x="441" y="284"/>
                  <a:pt x="439" y="284"/>
                  <a:pt x="436" y="284"/>
                </a:cubicBezTo>
                <a:cubicBezTo>
                  <a:pt x="434" y="284"/>
                  <a:pt x="431" y="283"/>
                  <a:pt x="427" y="283"/>
                </a:cubicBezTo>
                <a:cubicBezTo>
                  <a:pt x="444" y="271"/>
                  <a:pt x="456" y="251"/>
                  <a:pt x="465" y="223"/>
                </a:cubicBezTo>
                <a:cubicBezTo>
                  <a:pt x="473" y="196"/>
                  <a:pt x="476" y="168"/>
                  <a:pt x="474" y="138"/>
                </a:cubicBezTo>
                <a:cubicBezTo>
                  <a:pt x="472" y="107"/>
                  <a:pt x="465" y="80"/>
                  <a:pt x="453" y="60"/>
                </a:cubicBezTo>
                <a:cubicBezTo>
                  <a:pt x="439" y="36"/>
                  <a:pt x="421" y="22"/>
                  <a:pt x="398" y="18"/>
                </a:cubicBezTo>
                <a:cubicBezTo>
                  <a:pt x="395" y="18"/>
                  <a:pt x="395" y="16"/>
                  <a:pt x="397" y="14"/>
                </a:cubicBezTo>
                <a:cubicBezTo>
                  <a:pt x="398" y="12"/>
                  <a:pt x="398" y="11"/>
                  <a:pt x="396" y="11"/>
                </a:cubicBezTo>
                <a:cubicBezTo>
                  <a:pt x="393" y="10"/>
                  <a:pt x="391" y="10"/>
                  <a:pt x="390" y="12"/>
                </a:cubicBezTo>
                <a:cubicBezTo>
                  <a:pt x="389" y="14"/>
                  <a:pt x="388" y="16"/>
                  <a:pt x="387" y="16"/>
                </a:cubicBezTo>
                <a:cubicBezTo>
                  <a:pt x="383" y="11"/>
                  <a:pt x="374" y="7"/>
                  <a:pt x="359" y="4"/>
                </a:cubicBezTo>
                <a:cubicBezTo>
                  <a:pt x="346" y="1"/>
                  <a:pt x="333" y="0"/>
                  <a:pt x="322" y="0"/>
                </a:cubicBezTo>
                <a:cubicBezTo>
                  <a:pt x="301" y="3"/>
                  <a:pt x="277" y="12"/>
                  <a:pt x="249" y="28"/>
                </a:cubicBezTo>
                <a:cubicBezTo>
                  <a:pt x="234" y="37"/>
                  <a:pt x="214" y="49"/>
                  <a:pt x="189" y="64"/>
                </a:cubicBezTo>
                <a:cubicBezTo>
                  <a:pt x="191" y="69"/>
                  <a:pt x="190" y="74"/>
                  <a:pt x="189" y="79"/>
                </a:cubicBezTo>
                <a:cubicBezTo>
                  <a:pt x="187" y="82"/>
                  <a:pt x="185" y="86"/>
                  <a:pt x="183" y="94"/>
                </a:cubicBezTo>
                <a:cubicBezTo>
                  <a:pt x="188" y="95"/>
                  <a:pt x="193" y="95"/>
                  <a:pt x="197" y="94"/>
                </a:cubicBezTo>
                <a:cubicBezTo>
                  <a:pt x="202" y="92"/>
                  <a:pt x="205" y="92"/>
                  <a:pt x="206" y="92"/>
                </a:cubicBezTo>
                <a:cubicBezTo>
                  <a:pt x="204" y="100"/>
                  <a:pt x="200" y="113"/>
                  <a:pt x="194" y="130"/>
                </a:cubicBezTo>
                <a:cubicBezTo>
                  <a:pt x="190" y="144"/>
                  <a:pt x="189" y="160"/>
                  <a:pt x="189" y="174"/>
                </a:cubicBezTo>
                <a:cubicBezTo>
                  <a:pt x="203" y="182"/>
                  <a:pt x="207" y="194"/>
                  <a:pt x="201" y="210"/>
                </a:cubicBezTo>
                <a:cubicBezTo>
                  <a:pt x="198" y="219"/>
                  <a:pt x="191" y="233"/>
                  <a:pt x="181" y="252"/>
                </a:cubicBezTo>
                <a:cubicBezTo>
                  <a:pt x="181" y="256"/>
                  <a:pt x="184" y="258"/>
                  <a:pt x="189" y="260"/>
                </a:cubicBezTo>
                <a:cubicBezTo>
                  <a:pt x="191" y="261"/>
                  <a:pt x="195" y="262"/>
                  <a:pt x="202" y="262"/>
                </a:cubicBezTo>
                <a:cubicBezTo>
                  <a:pt x="202" y="274"/>
                  <a:pt x="203" y="283"/>
                  <a:pt x="205" y="290"/>
                </a:cubicBezTo>
                <a:cubicBezTo>
                  <a:pt x="207" y="294"/>
                  <a:pt x="211" y="300"/>
                  <a:pt x="217" y="308"/>
                </a:cubicBezTo>
                <a:cubicBezTo>
                  <a:pt x="180" y="300"/>
                  <a:pt x="145" y="308"/>
                  <a:pt x="111" y="332"/>
                </a:cubicBezTo>
                <a:cubicBezTo>
                  <a:pt x="107" y="344"/>
                  <a:pt x="101" y="367"/>
                  <a:pt x="95" y="402"/>
                </a:cubicBezTo>
                <a:cubicBezTo>
                  <a:pt x="89" y="436"/>
                  <a:pt x="82" y="460"/>
                  <a:pt x="75" y="475"/>
                </a:cubicBezTo>
                <a:cubicBezTo>
                  <a:pt x="73" y="479"/>
                  <a:pt x="70" y="485"/>
                  <a:pt x="65" y="494"/>
                </a:cubicBezTo>
                <a:cubicBezTo>
                  <a:pt x="63" y="498"/>
                  <a:pt x="61" y="501"/>
                  <a:pt x="59" y="504"/>
                </a:cubicBezTo>
                <a:cubicBezTo>
                  <a:pt x="57" y="508"/>
                  <a:pt x="55" y="512"/>
                  <a:pt x="54" y="515"/>
                </a:cubicBezTo>
                <a:cubicBezTo>
                  <a:pt x="53" y="517"/>
                  <a:pt x="53" y="519"/>
                  <a:pt x="52" y="521"/>
                </a:cubicBezTo>
                <a:cubicBezTo>
                  <a:pt x="36" y="559"/>
                  <a:pt x="26" y="582"/>
                  <a:pt x="23" y="592"/>
                </a:cubicBezTo>
                <a:cubicBezTo>
                  <a:pt x="12" y="622"/>
                  <a:pt x="5" y="650"/>
                  <a:pt x="3" y="676"/>
                </a:cubicBezTo>
                <a:cubicBezTo>
                  <a:pt x="0" y="718"/>
                  <a:pt x="4" y="753"/>
                  <a:pt x="13" y="778"/>
                </a:cubicBezTo>
                <a:cubicBezTo>
                  <a:pt x="27" y="812"/>
                  <a:pt x="51" y="826"/>
                  <a:pt x="86" y="820"/>
                </a:cubicBezTo>
                <a:cubicBezTo>
                  <a:pt x="88" y="822"/>
                  <a:pt x="89" y="827"/>
                  <a:pt x="88" y="832"/>
                </a:cubicBezTo>
                <a:cubicBezTo>
                  <a:pt x="87" y="836"/>
                  <a:pt x="87" y="840"/>
                  <a:pt x="86" y="846"/>
                </a:cubicBezTo>
                <a:cubicBezTo>
                  <a:pt x="89" y="846"/>
                  <a:pt x="93" y="848"/>
                  <a:pt x="99" y="849"/>
                </a:cubicBezTo>
                <a:cubicBezTo>
                  <a:pt x="104" y="850"/>
                  <a:pt x="108" y="851"/>
                  <a:pt x="111" y="851"/>
                </a:cubicBezTo>
                <a:cubicBezTo>
                  <a:pt x="109" y="883"/>
                  <a:pt x="102" y="951"/>
                  <a:pt x="90" y="1054"/>
                </a:cubicBezTo>
                <a:cubicBezTo>
                  <a:pt x="80" y="1138"/>
                  <a:pt x="75" y="1205"/>
                  <a:pt x="77" y="1256"/>
                </a:cubicBezTo>
                <a:cubicBezTo>
                  <a:pt x="82" y="1253"/>
                  <a:pt x="89" y="1251"/>
                  <a:pt x="100" y="1250"/>
                </a:cubicBezTo>
                <a:cubicBezTo>
                  <a:pt x="112" y="1248"/>
                  <a:pt x="120" y="1246"/>
                  <a:pt x="124" y="1245"/>
                </a:cubicBezTo>
                <a:cubicBezTo>
                  <a:pt x="128" y="1310"/>
                  <a:pt x="134" y="1412"/>
                  <a:pt x="142" y="1551"/>
                </a:cubicBezTo>
                <a:cubicBezTo>
                  <a:pt x="150" y="1674"/>
                  <a:pt x="161" y="1773"/>
                  <a:pt x="175" y="1846"/>
                </a:cubicBezTo>
                <a:cubicBezTo>
                  <a:pt x="177" y="1862"/>
                  <a:pt x="185" y="1886"/>
                  <a:pt x="195" y="1920"/>
                </a:cubicBezTo>
                <a:cubicBezTo>
                  <a:pt x="198" y="1930"/>
                  <a:pt x="202" y="1943"/>
                  <a:pt x="208" y="1962"/>
                </a:cubicBezTo>
                <a:cubicBezTo>
                  <a:pt x="213" y="1977"/>
                  <a:pt x="215" y="1988"/>
                  <a:pt x="215" y="1994"/>
                </a:cubicBezTo>
                <a:cubicBezTo>
                  <a:pt x="215" y="1996"/>
                  <a:pt x="211" y="2008"/>
                  <a:pt x="203" y="2029"/>
                </a:cubicBezTo>
                <a:cubicBezTo>
                  <a:pt x="198" y="2043"/>
                  <a:pt x="200" y="2054"/>
                  <a:pt x="208" y="2062"/>
                </a:cubicBezTo>
                <a:cubicBezTo>
                  <a:pt x="204" y="2072"/>
                  <a:pt x="193" y="2086"/>
                  <a:pt x="176" y="2103"/>
                </a:cubicBezTo>
                <a:cubicBezTo>
                  <a:pt x="159" y="2120"/>
                  <a:pt x="150" y="2133"/>
                  <a:pt x="147" y="2144"/>
                </a:cubicBezTo>
                <a:cubicBezTo>
                  <a:pt x="132" y="2155"/>
                  <a:pt x="107" y="2160"/>
                  <a:pt x="73" y="2160"/>
                </a:cubicBezTo>
                <a:cubicBezTo>
                  <a:pt x="35" y="2176"/>
                  <a:pt x="45" y="2198"/>
                  <a:pt x="103" y="2226"/>
                </a:cubicBezTo>
                <a:cubicBezTo>
                  <a:pt x="131" y="2229"/>
                  <a:pt x="161" y="2226"/>
                  <a:pt x="195" y="2217"/>
                </a:cubicBezTo>
                <a:cubicBezTo>
                  <a:pt x="250" y="2202"/>
                  <a:pt x="277" y="2194"/>
                  <a:pt x="278" y="2194"/>
                </a:cubicBezTo>
                <a:cubicBezTo>
                  <a:pt x="281" y="2195"/>
                  <a:pt x="285" y="2198"/>
                  <a:pt x="288" y="2202"/>
                </a:cubicBezTo>
                <a:cubicBezTo>
                  <a:pt x="291" y="2208"/>
                  <a:pt x="294" y="2211"/>
                  <a:pt x="297" y="2212"/>
                </a:cubicBezTo>
                <a:cubicBezTo>
                  <a:pt x="300" y="2212"/>
                  <a:pt x="305" y="2211"/>
                  <a:pt x="313" y="2210"/>
                </a:cubicBezTo>
                <a:cubicBezTo>
                  <a:pt x="319" y="2209"/>
                  <a:pt x="324" y="2209"/>
                  <a:pt x="329" y="2209"/>
                </a:cubicBezTo>
                <a:cubicBezTo>
                  <a:pt x="325" y="2213"/>
                  <a:pt x="321" y="2219"/>
                  <a:pt x="315" y="2229"/>
                </a:cubicBezTo>
                <a:cubicBezTo>
                  <a:pt x="309" y="2238"/>
                  <a:pt x="304" y="2245"/>
                  <a:pt x="299" y="2249"/>
                </a:cubicBezTo>
                <a:cubicBezTo>
                  <a:pt x="296" y="2252"/>
                  <a:pt x="291" y="2255"/>
                  <a:pt x="283" y="2258"/>
                </a:cubicBezTo>
                <a:cubicBezTo>
                  <a:pt x="275" y="2261"/>
                  <a:pt x="270" y="2264"/>
                  <a:pt x="267" y="2266"/>
                </a:cubicBezTo>
                <a:cubicBezTo>
                  <a:pt x="264" y="2269"/>
                  <a:pt x="259" y="2275"/>
                  <a:pt x="253" y="2285"/>
                </a:cubicBezTo>
                <a:cubicBezTo>
                  <a:pt x="248" y="2292"/>
                  <a:pt x="247" y="2299"/>
                  <a:pt x="252" y="2304"/>
                </a:cubicBezTo>
                <a:cubicBezTo>
                  <a:pt x="268" y="2324"/>
                  <a:pt x="303" y="2332"/>
                  <a:pt x="355" y="2330"/>
                </a:cubicBezTo>
                <a:cubicBezTo>
                  <a:pt x="406" y="2326"/>
                  <a:pt x="443" y="2314"/>
                  <a:pt x="467" y="2292"/>
                </a:cubicBezTo>
                <a:cubicBezTo>
                  <a:pt x="477" y="2296"/>
                  <a:pt x="489" y="2297"/>
                  <a:pt x="501" y="2293"/>
                </a:cubicBezTo>
                <a:cubicBezTo>
                  <a:pt x="511" y="2290"/>
                  <a:pt x="521" y="2285"/>
                  <a:pt x="531" y="2277"/>
                </a:cubicBezTo>
                <a:cubicBezTo>
                  <a:pt x="531" y="2265"/>
                  <a:pt x="530" y="2252"/>
                  <a:pt x="527" y="2237"/>
                </a:cubicBezTo>
                <a:cubicBezTo>
                  <a:pt x="523" y="2212"/>
                  <a:pt x="520" y="2199"/>
                  <a:pt x="520" y="2199"/>
                </a:cubicBezTo>
                <a:cubicBezTo>
                  <a:pt x="534" y="2191"/>
                  <a:pt x="542" y="2177"/>
                  <a:pt x="545" y="2157"/>
                </a:cubicBezTo>
                <a:cubicBezTo>
                  <a:pt x="547" y="2135"/>
                  <a:pt x="538" y="2124"/>
                  <a:pt x="516" y="2123"/>
                </a:cubicBezTo>
                <a:cubicBezTo>
                  <a:pt x="538" y="2067"/>
                  <a:pt x="548" y="1987"/>
                  <a:pt x="547" y="1884"/>
                </a:cubicBezTo>
                <a:cubicBezTo>
                  <a:pt x="546" y="1815"/>
                  <a:pt x="539" y="1730"/>
                  <a:pt x="527" y="1629"/>
                </a:cubicBezTo>
                <a:cubicBezTo>
                  <a:pt x="524" y="1610"/>
                  <a:pt x="519" y="1590"/>
                  <a:pt x="512" y="1570"/>
                </a:cubicBezTo>
                <a:cubicBezTo>
                  <a:pt x="511" y="1568"/>
                  <a:pt x="507" y="1559"/>
                  <a:pt x="500" y="1543"/>
                </a:cubicBezTo>
                <a:cubicBezTo>
                  <a:pt x="494" y="1532"/>
                  <a:pt x="491" y="1524"/>
                  <a:pt x="491" y="1517"/>
                </a:cubicBezTo>
                <a:cubicBezTo>
                  <a:pt x="490" y="1507"/>
                  <a:pt x="491" y="1492"/>
                  <a:pt x="493" y="1470"/>
                </a:cubicBezTo>
                <a:cubicBezTo>
                  <a:pt x="497" y="1448"/>
                  <a:pt x="497" y="1432"/>
                  <a:pt x="497" y="1422"/>
                </a:cubicBezTo>
                <a:cubicBezTo>
                  <a:pt x="497" y="1419"/>
                  <a:pt x="496" y="1414"/>
                  <a:pt x="494" y="1408"/>
                </a:cubicBezTo>
                <a:cubicBezTo>
                  <a:pt x="492" y="1401"/>
                  <a:pt x="491" y="1396"/>
                  <a:pt x="491" y="1393"/>
                </a:cubicBezTo>
                <a:cubicBezTo>
                  <a:pt x="493" y="1358"/>
                  <a:pt x="493" y="1358"/>
                  <a:pt x="493" y="1358"/>
                </a:cubicBezTo>
                <a:cubicBezTo>
                  <a:pt x="493" y="1344"/>
                  <a:pt x="491" y="1332"/>
                  <a:pt x="487" y="1324"/>
                </a:cubicBezTo>
                <a:cubicBezTo>
                  <a:pt x="490" y="1308"/>
                  <a:pt x="493" y="1290"/>
                  <a:pt x="495" y="1270"/>
                </a:cubicBezTo>
                <a:cubicBezTo>
                  <a:pt x="498" y="1246"/>
                  <a:pt x="500" y="1230"/>
                  <a:pt x="501" y="1218"/>
                </a:cubicBezTo>
                <a:cubicBezTo>
                  <a:pt x="509" y="1178"/>
                  <a:pt x="514" y="1146"/>
                  <a:pt x="517" y="1126"/>
                </a:cubicBezTo>
                <a:cubicBezTo>
                  <a:pt x="522" y="1088"/>
                  <a:pt x="522" y="1056"/>
                  <a:pt x="516" y="1028"/>
                </a:cubicBezTo>
                <a:cubicBezTo>
                  <a:pt x="515" y="1024"/>
                  <a:pt x="513" y="1018"/>
                  <a:pt x="510" y="1009"/>
                </a:cubicBezTo>
                <a:cubicBezTo>
                  <a:pt x="506" y="1000"/>
                  <a:pt x="504" y="994"/>
                  <a:pt x="503" y="988"/>
                </a:cubicBezTo>
                <a:cubicBezTo>
                  <a:pt x="501" y="969"/>
                  <a:pt x="501" y="952"/>
                  <a:pt x="501" y="936"/>
                </a:cubicBezTo>
                <a:cubicBezTo>
                  <a:pt x="502" y="932"/>
                  <a:pt x="503" y="927"/>
                  <a:pt x="505" y="922"/>
                </a:cubicBezTo>
                <a:cubicBezTo>
                  <a:pt x="507" y="915"/>
                  <a:pt x="509" y="910"/>
                  <a:pt x="510" y="908"/>
                </a:cubicBezTo>
                <a:cubicBezTo>
                  <a:pt x="512" y="896"/>
                  <a:pt x="515" y="878"/>
                  <a:pt x="517" y="852"/>
                </a:cubicBezTo>
                <a:cubicBezTo>
                  <a:pt x="519" y="826"/>
                  <a:pt x="522" y="808"/>
                  <a:pt x="525" y="796"/>
                </a:cubicBezTo>
                <a:cubicBezTo>
                  <a:pt x="527" y="785"/>
                  <a:pt x="532" y="771"/>
                  <a:pt x="539" y="754"/>
                </a:cubicBezTo>
                <a:cubicBezTo>
                  <a:pt x="550" y="725"/>
                  <a:pt x="556" y="710"/>
                  <a:pt x="556" y="710"/>
                </a:cubicBezTo>
                <a:cubicBezTo>
                  <a:pt x="566" y="681"/>
                  <a:pt x="571" y="666"/>
                  <a:pt x="572" y="666"/>
                </a:cubicBezTo>
                <a:cubicBezTo>
                  <a:pt x="578" y="650"/>
                  <a:pt x="585" y="638"/>
                  <a:pt x="592" y="630"/>
                </a:cubicBezTo>
                <a:close/>
                <a:moveTo>
                  <a:pt x="279" y="364"/>
                </a:moveTo>
                <a:cubicBezTo>
                  <a:pt x="274" y="372"/>
                  <a:pt x="272" y="377"/>
                  <a:pt x="271" y="378"/>
                </a:cubicBezTo>
                <a:cubicBezTo>
                  <a:pt x="266" y="382"/>
                  <a:pt x="249" y="390"/>
                  <a:pt x="222" y="401"/>
                </a:cubicBezTo>
                <a:cubicBezTo>
                  <a:pt x="201" y="410"/>
                  <a:pt x="187" y="419"/>
                  <a:pt x="179" y="429"/>
                </a:cubicBezTo>
                <a:cubicBezTo>
                  <a:pt x="175" y="433"/>
                  <a:pt x="172" y="440"/>
                  <a:pt x="167" y="449"/>
                </a:cubicBezTo>
                <a:cubicBezTo>
                  <a:pt x="163" y="458"/>
                  <a:pt x="159" y="465"/>
                  <a:pt x="155" y="469"/>
                </a:cubicBezTo>
                <a:cubicBezTo>
                  <a:pt x="154" y="477"/>
                  <a:pt x="151" y="485"/>
                  <a:pt x="147" y="492"/>
                </a:cubicBezTo>
                <a:cubicBezTo>
                  <a:pt x="145" y="497"/>
                  <a:pt x="140" y="503"/>
                  <a:pt x="135" y="511"/>
                </a:cubicBezTo>
                <a:cubicBezTo>
                  <a:pt x="131" y="508"/>
                  <a:pt x="129" y="504"/>
                  <a:pt x="128" y="500"/>
                </a:cubicBezTo>
                <a:cubicBezTo>
                  <a:pt x="124" y="488"/>
                  <a:pt x="130" y="472"/>
                  <a:pt x="145" y="452"/>
                </a:cubicBezTo>
                <a:cubicBezTo>
                  <a:pt x="147" y="449"/>
                  <a:pt x="153" y="444"/>
                  <a:pt x="160" y="438"/>
                </a:cubicBezTo>
                <a:cubicBezTo>
                  <a:pt x="167" y="432"/>
                  <a:pt x="172" y="426"/>
                  <a:pt x="175" y="422"/>
                </a:cubicBezTo>
                <a:cubicBezTo>
                  <a:pt x="178" y="417"/>
                  <a:pt x="181" y="410"/>
                  <a:pt x="183" y="400"/>
                </a:cubicBezTo>
                <a:cubicBezTo>
                  <a:pt x="186" y="389"/>
                  <a:pt x="189" y="381"/>
                  <a:pt x="191" y="376"/>
                </a:cubicBezTo>
                <a:cubicBezTo>
                  <a:pt x="201" y="380"/>
                  <a:pt x="209" y="382"/>
                  <a:pt x="216" y="381"/>
                </a:cubicBezTo>
                <a:cubicBezTo>
                  <a:pt x="223" y="380"/>
                  <a:pt x="231" y="378"/>
                  <a:pt x="240" y="374"/>
                </a:cubicBezTo>
                <a:cubicBezTo>
                  <a:pt x="240" y="372"/>
                  <a:pt x="239" y="370"/>
                  <a:pt x="237" y="368"/>
                </a:cubicBezTo>
                <a:cubicBezTo>
                  <a:pt x="235" y="366"/>
                  <a:pt x="235" y="364"/>
                  <a:pt x="235" y="362"/>
                </a:cubicBezTo>
                <a:cubicBezTo>
                  <a:pt x="242" y="364"/>
                  <a:pt x="250" y="362"/>
                  <a:pt x="258" y="354"/>
                </a:cubicBezTo>
                <a:cubicBezTo>
                  <a:pt x="267" y="347"/>
                  <a:pt x="275" y="345"/>
                  <a:pt x="282" y="348"/>
                </a:cubicBezTo>
                <a:cubicBezTo>
                  <a:pt x="283" y="352"/>
                  <a:pt x="283" y="358"/>
                  <a:pt x="279" y="364"/>
                </a:cubicBezTo>
                <a:cubicBezTo>
                  <a:pt x="279" y="364"/>
                  <a:pt x="279" y="364"/>
                  <a:pt x="279" y="36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6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id-ID" sz="2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reeform 5"/>
          <p:cNvSpPr>
            <a:spLocks noChangeAspect="1" noEditPoints="1"/>
          </p:cNvSpPr>
          <p:nvPr/>
        </p:nvSpPr>
        <p:spPr bwMode="auto">
          <a:xfrm>
            <a:off x="9827173" y="1726691"/>
            <a:ext cx="1109367" cy="2784733"/>
          </a:xfrm>
          <a:custGeom>
            <a:avLst/>
            <a:gdLst>
              <a:gd name="T0" fmla="*/ 137 w 180"/>
              <a:gd name="T1" fmla="*/ 75 h 457"/>
              <a:gd name="T2" fmla="*/ 99 w 180"/>
              <a:gd name="T3" fmla="*/ 61 h 457"/>
              <a:gd name="T4" fmla="*/ 81 w 180"/>
              <a:gd name="T5" fmla="*/ 69 h 457"/>
              <a:gd name="T6" fmla="*/ 95 w 180"/>
              <a:gd name="T7" fmla="*/ 56 h 457"/>
              <a:gd name="T8" fmla="*/ 101 w 180"/>
              <a:gd name="T9" fmla="*/ 47 h 457"/>
              <a:gd name="T10" fmla="*/ 89 w 180"/>
              <a:gd name="T11" fmla="*/ 3 h 457"/>
              <a:gd name="T12" fmla="*/ 60 w 180"/>
              <a:gd name="T13" fmla="*/ 39 h 457"/>
              <a:gd name="T14" fmla="*/ 64 w 180"/>
              <a:gd name="T15" fmla="*/ 63 h 457"/>
              <a:gd name="T16" fmla="*/ 61 w 180"/>
              <a:gd name="T17" fmla="*/ 68 h 457"/>
              <a:gd name="T18" fmla="*/ 61 w 180"/>
              <a:gd name="T19" fmla="*/ 67 h 457"/>
              <a:gd name="T20" fmla="*/ 26 w 180"/>
              <a:gd name="T21" fmla="*/ 92 h 457"/>
              <a:gd name="T22" fmla="*/ 7 w 180"/>
              <a:gd name="T23" fmla="*/ 118 h 457"/>
              <a:gd name="T24" fmla="*/ 9 w 180"/>
              <a:gd name="T25" fmla="*/ 149 h 457"/>
              <a:gd name="T26" fmla="*/ 32 w 180"/>
              <a:gd name="T27" fmla="*/ 178 h 457"/>
              <a:gd name="T28" fmla="*/ 39 w 180"/>
              <a:gd name="T29" fmla="*/ 220 h 457"/>
              <a:gd name="T30" fmla="*/ 47 w 180"/>
              <a:gd name="T31" fmla="*/ 318 h 457"/>
              <a:gd name="T32" fmla="*/ 57 w 180"/>
              <a:gd name="T33" fmla="*/ 359 h 457"/>
              <a:gd name="T34" fmla="*/ 39 w 180"/>
              <a:gd name="T35" fmla="*/ 403 h 457"/>
              <a:gd name="T36" fmla="*/ 51 w 180"/>
              <a:gd name="T37" fmla="*/ 416 h 457"/>
              <a:gd name="T38" fmla="*/ 86 w 180"/>
              <a:gd name="T39" fmla="*/ 403 h 457"/>
              <a:gd name="T40" fmla="*/ 82 w 180"/>
              <a:gd name="T41" fmla="*/ 382 h 457"/>
              <a:gd name="T42" fmla="*/ 85 w 180"/>
              <a:gd name="T43" fmla="*/ 336 h 457"/>
              <a:gd name="T44" fmla="*/ 81 w 180"/>
              <a:gd name="T45" fmla="*/ 303 h 457"/>
              <a:gd name="T46" fmla="*/ 86 w 180"/>
              <a:gd name="T47" fmla="*/ 327 h 457"/>
              <a:gd name="T48" fmla="*/ 90 w 180"/>
              <a:gd name="T49" fmla="*/ 378 h 457"/>
              <a:gd name="T50" fmla="*/ 96 w 180"/>
              <a:gd name="T51" fmla="*/ 418 h 457"/>
              <a:gd name="T52" fmla="*/ 96 w 180"/>
              <a:gd name="T53" fmla="*/ 456 h 457"/>
              <a:gd name="T54" fmla="*/ 122 w 180"/>
              <a:gd name="T55" fmla="*/ 421 h 457"/>
              <a:gd name="T56" fmla="*/ 124 w 180"/>
              <a:gd name="T57" fmla="*/ 384 h 457"/>
              <a:gd name="T58" fmla="*/ 124 w 180"/>
              <a:gd name="T59" fmla="*/ 355 h 457"/>
              <a:gd name="T60" fmla="*/ 123 w 180"/>
              <a:gd name="T61" fmla="*/ 335 h 457"/>
              <a:gd name="T62" fmla="*/ 116 w 180"/>
              <a:gd name="T63" fmla="*/ 284 h 457"/>
              <a:gd name="T64" fmla="*/ 119 w 180"/>
              <a:gd name="T65" fmla="*/ 253 h 457"/>
              <a:gd name="T66" fmla="*/ 122 w 180"/>
              <a:gd name="T67" fmla="*/ 229 h 457"/>
              <a:gd name="T68" fmla="*/ 140 w 180"/>
              <a:gd name="T69" fmla="*/ 225 h 457"/>
              <a:gd name="T70" fmla="*/ 143 w 180"/>
              <a:gd name="T71" fmla="*/ 180 h 457"/>
              <a:gd name="T72" fmla="*/ 175 w 180"/>
              <a:gd name="T73" fmla="*/ 132 h 457"/>
              <a:gd name="T74" fmla="*/ 33 w 180"/>
              <a:gd name="T75" fmla="*/ 146 h 457"/>
              <a:gd name="T76" fmla="*/ 28 w 180"/>
              <a:gd name="T77" fmla="*/ 129 h 457"/>
              <a:gd name="T78" fmla="*/ 36 w 180"/>
              <a:gd name="T79" fmla="*/ 144 h 457"/>
              <a:gd name="T80" fmla="*/ 42 w 180"/>
              <a:gd name="T81" fmla="*/ 124 h 457"/>
              <a:gd name="T82" fmla="*/ 60 w 180"/>
              <a:gd name="T83" fmla="*/ 72 h 457"/>
              <a:gd name="T84" fmla="*/ 66 w 180"/>
              <a:gd name="T85" fmla="*/ 82 h 457"/>
              <a:gd name="T86" fmla="*/ 53 w 180"/>
              <a:gd name="T87" fmla="*/ 138 h 457"/>
              <a:gd name="T88" fmla="*/ 117 w 180"/>
              <a:gd name="T89" fmla="*/ 191 h 457"/>
              <a:gd name="T90" fmla="*/ 63 w 180"/>
              <a:gd name="T91" fmla="*/ 199 h 457"/>
              <a:gd name="T92" fmla="*/ 71 w 180"/>
              <a:gd name="T93" fmla="*/ 95 h 457"/>
              <a:gd name="T94" fmla="*/ 77 w 180"/>
              <a:gd name="T95" fmla="*/ 66 h 457"/>
              <a:gd name="T96" fmla="*/ 82 w 180"/>
              <a:gd name="T97" fmla="*/ 115 h 457"/>
              <a:gd name="T98" fmla="*/ 105 w 180"/>
              <a:gd name="T99" fmla="*/ 161 h 457"/>
              <a:gd name="T100" fmla="*/ 102 w 180"/>
              <a:gd name="T101" fmla="*/ 174 h 457"/>
              <a:gd name="T102" fmla="*/ 114 w 180"/>
              <a:gd name="T103" fmla="*/ 183 h 457"/>
              <a:gd name="T104" fmla="*/ 118 w 180"/>
              <a:gd name="T105" fmla="*/ 180 h 457"/>
              <a:gd name="T106" fmla="*/ 138 w 180"/>
              <a:gd name="T107" fmla="*/ 135 h 457"/>
              <a:gd name="T108" fmla="*/ 136 w 180"/>
              <a:gd name="T109" fmla="*/ 117 h 457"/>
              <a:gd name="T110" fmla="*/ 142 w 180"/>
              <a:gd name="T111" fmla="*/ 128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80" h="457">
                <a:moveTo>
                  <a:pt x="177" y="118"/>
                </a:moveTo>
                <a:cubicBezTo>
                  <a:pt x="175" y="113"/>
                  <a:pt x="164" y="101"/>
                  <a:pt x="159" y="97"/>
                </a:cubicBezTo>
                <a:cubicBezTo>
                  <a:pt x="155" y="93"/>
                  <a:pt x="145" y="86"/>
                  <a:pt x="142" y="84"/>
                </a:cubicBezTo>
                <a:cubicBezTo>
                  <a:pt x="138" y="82"/>
                  <a:pt x="138" y="78"/>
                  <a:pt x="137" y="75"/>
                </a:cubicBezTo>
                <a:cubicBezTo>
                  <a:pt x="136" y="72"/>
                  <a:pt x="136" y="68"/>
                  <a:pt x="133" y="62"/>
                </a:cubicBezTo>
                <a:cubicBezTo>
                  <a:pt x="130" y="57"/>
                  <a:pt x="118" y="60"/>
                  <a:pt x="114" y="61"/>
                </a:cubicBezTo>
                <a:cubicBezTo>
                  <a:pt x="109" y="61"/>
                  <a:pt x="108" y="62"/>
                  <a:pt x="104" y="64"/>
                </a:cubicBezTo>
                <a:cubicBezTo>
                  <a:pt x="100" y="65"/>
                  <a:pt x="101" y="63"/>
                  <a:pt x="99" y="61"/>
                </a:cubicBezTo>
                <a:cubicBezTo>
                  <a:pt x="98" y="61"/>
                  <a:pt x="97" y="60"/>
                  <a:pt x="97" y="59"/>
                </a:cubicBezTo>
                <a:cubicBezTo>
                  <a:pt x="93" y="63"/>
                  <a:pt x="90" y="69"/>
                  <a:pt x="87" y="77"/>
                </a:cubicBezTo>
                <a:cubicBezTo>
                  <a:pt x="87" y="77"/>
                  <a:pt x="87" y="76"/>
                  <a:pt x="86" y="75"/>
                </a:cubicBezTo>
                <a:cubicBezTo>
                  <a:pt x="85" y="74"/>
                  <a:pt x="83" y="71"/>
                  <a:pt x="81" y="69"/>
                </a:cubicBezTo>
                <a:cubicBezTo>
                  <a:pt x="80" y="67"/>
                  <a:pt x="78" y="66"/>
                  <a:pt x="77" y="66"/>
                </a:cubicBezTo>
                <a:cubicBezTo>
                  <a:pt x="76" y="66"/>
                  <a:pt x="75" y="66"/>
                  <a:pt x="74" y="66"/>
                </a:cubicBezTo>
                <a:cubicBezTo>
                  <a:pt x="75" y="66"/>
                  <a:pt x="75" y="66"/>
                  <a:pt x="75" y="66"/>
                </a:cubicBezTo>
                <a:cubicBezTo>
                  <a:pt x="77" y="65"/>
                  <a:pt x="95" y="56"/>
                  <a:pt x="95" y="56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56"/>
                  <a:pt x="96" y="55"/>
                  <a:pt x="96" y="55"/>
                </a:cubicBezTo>
                <a:cubicBezTo>
                  <a:pt x="97" y="54"/>
                  <a:pt x="98" y="49"/>
                  <a:pt x="98" y="48"/>
                </a:cubicBezTo>
                <a:cubicBezTo>
                  <a:pt x="99" y="47"/>
                  <a:pt x="99" y="47"/>
                  <a:pt x="101" y="47"/>
                </a:cubicBezTo>
                <a:cubicBezTo>
                  <a:pt x="104" y="46"/>
                  <a:pt x="105" y="40"/>
                  <a:pt x="105" y="36"/>
                </a:cubicBezTo>
                <a:cubicBezTo>
                  <a:pt x="106" y="32"/>
                  <a:pt x="104" y="33"/>
                  <a:pt x="103" y="33"/>
                </a:cubicBezTo>
                <a:cubicBezTo>
                  <a:pt x="102" y="33"/>
                  <a:pt x="104" y="30"/>
                  <a:pt x="104" y="23"/>
                </a:cubicBezTo>
                <a:cubicBezTo>
                  <a:pt x="104" y="16"/>
                  <a:pt x="98" y="5"/>
                  <a:pt x="89" y="3"/>
                </a:cubicBezTo>
                <a:cubicBezTo>
                  <a:pt x="81" y="0"/>
                  <a:pt x="70" y="2"/>
                  <a:pt x="64" y="11"/>
                </a:cubicBezTo>
                <a:cubicBezTo>
                  <a:pt x="57" y="20"/>
                  <a:pt x="60" y="28"/>
                  <a:pt x="60" y="31"/>
                </a:cubicBezTo>
                <a:cubicBezTo>
                  <a:pt x="60" y="34"/>
                  <a:pt x="60" y="34"/>
                  <a:pt x="60" y="34"/>
                </a:cubicBezTo>
                <a:cubicBezTo>
                  <a:pt x="59" y="35"/>
                  <a:pt x="59" y="37"/>
                  <a:pt x="60" y="39"/>
                </a:cubicBezTo>
                <a:cubicBezTo>
                  <a:pt x="61" y="42"/>
                  <a:pt x="61" y="44"/>
                  <a:pt x="61" y="46"/>
                </a:cubicBezTo>
                <a:cubicBezTo>
                  <a:pt x="61" y="48"/>
                  <a:pt x="61" y="48"/>
                  <a:pt x="61" y="48"/>
                </a:cubicBezTo>
                <a:cubicBezTo>
                  <a:pt x="61" y="53"/>
                  <a:pt x="65" y="56"/>
                  <a:pt x="65" y="59"/>
                </a:cubicBezTo>
                <a:cubicBezTo>
                  <a:pt x="65" y="60"/>
                  <a:pt x="65" y="61"/>
                  <a:pt x="64" y="63"/>
                </a:cubicBezTo>
                <a:cubicBezTo>
                  <a:pt x="65" y="61"/>
                  <a:pt x="65" y="61"/>
                  <a:pt x="65" y="61"/>
                </a:cubicBezTo>
                <a:cubicBezTo>
                  <a:pt x="70" y="68"/>
                  <a:pt x="70" y="68"/>
                  <a:pt x="70" y="68"/>
                </a:cubicBezTo>
                <a:cubicBezTo>
                  <a:pt x="69" y="68"/>
                  <a:pt x="66" y="67"/>
                  <a:pt x="64" y="67"/>
                </a:cubicBezTo>
                <a:cubicBezTo>
                  <a:pt x="63" y="67"/>
                  <a:pt x="62" y="67"/>
                  <a:pt x="61" y="68"/>
                </a:cubicBezTo>
                <a:cubicBezTo>
                  <a:pt x="60" y="69"/>
                  <a:pt x="60" y="71"/>
                  <a:pt x="60" y="72"/>
                </a:cubicBezTo>
                <a:cubicBezTo>
                  <a:pt x="60" y="73"/>
                  <a:pt x="60" y="73"/>
                  <a:pt x="60" y="73"/>
                </a:cubicBezTo>
                <a:cubicBezTo>
                  <a:pt x="59" y="72"/>
                  <a:pt x="59" y="71"/>
                  <a:pt x="59" y="70"/>
                </a:cubicBezTo>
                <a:cubicBezTo>
                  <a:pt x="59" y="68"/>
                  <a:pt x="61" y="67"/>
                  <a:pt x="61" y="67"/>
                </a:cubicBezTo>
                <a:cubicBezTo>
                  <a:pt x="61" y="67"/>
                  <a:pt x="57" y="67"/>
                  <a:pt x="52" y="68"/>
                </a:cubicBezTo>
                <a:cubicBezTo>
                  <a:pt x="47" y="69"/>
                  <a:pt x="41" y="72"/>
                  <a:pt x="37" y="73"/>
                </a:cubicBezTo>
                <a:cubicBezTo>
                  <a:pt x="34" y="73"/>
                  <a:pt x="30" y="86"/>
                  <a:pt x="30" y="88"/>
                </a:cubicBezTo>
                <a:cubicBezTo>
                  <a:pt x="29" y="90"/>
                  <a:pt x="28" y="90"/>
                  <a:pt x="26" y="92"/>
                </a:cubicBezTo>
                <a:cubicBezTo>
                  <a:pt x="24" y="94"/>
                  <a:pt x="24" y="96"/>
                  <a:pt x="22" y="99"/>
                </a:cubicBezTo>
                <a:cubicBezTo>
                  <a:pt x="20" y="102"/>
                  <a:pt x="19" y="102"/>
                  <a:pt x="19" y="103"/>
                </a:cubicBezTo>
                <a:cubicBezTo>
                  <a:pt x="19" y="104"/>
                  <a:pt x="16" y="105"/>
                  <a:pt x="13" y="109"/>
                </a:cubicBezTo>
                <a:cubicBezTo>
                  <a:pt x="11" y="112"/>
                  <a:pt x="9" y="114"/>
                  <a:pt x="7" y="118"/>
                </a:cubicBezTo>
                <a:cubicBezTo>
                  <a:pt x="5" y="122"/>
                  <a:pt x="4" y="121"/>
                  <a:pt x="2" y="125"/>
                </a:cubicBezTo>
                <a:cubicBezTo>
                  <a:pt x="0" y="129"/>
                  <a:pt x="2" y="129"/>
                  <a:pt x="3" y="132"/>
                </a:cubicBezTo>
                <a:cubicBezTo>
                  <a:pt x="3" y="134"/>
                  <a:pt x="5" y="137"/>
                  <a:pt x="6" y="140"/>
                </a:cubicBezTo>
                <a:cubicBezTo>
                  <a:pt x="8" y="143"/>
                  <a:pt x="8" y="145"/>
                  <a:pt x="9" y="149"/>
                </a:cubicBezTo>
                <a:cubicBezTo>
                  <a:pt x="11" y="152"/>
                  <a:pt x="14" y="158"/>
                  <a:pt x="16" y="162"/>
                </a:cubicBezTo>
                <a:cubicBezTo>
                  <a:pt x="18" y="166"/>
                  <a:pt x="22" y="173"/>
                  <a:pt x="23" y="175"/>
                </a:cubicBezTo>
                <a:cubicBezTo>
                  <a:pt x="24" y="178"/>
                  <a:pt x="26" y="178"/>
                  <a:pt x="29" y="179"/>
                </a:cubicBezTo>
                <a:cubicBezTo>
                  <a:pt x="31" y="180"/>
                  <a:pt x="32" y="178"/>
                  <a:pt x="32" y="178"/>
                </a:cubicBezTo>
                <a:cubicBezTo>
                  <a:pt x="32" y="178"/>
                  <a:pt x="31" y="180"/>
                  <a:pt x="32" y="186"/>
                </a:cubicBezTo>
                <a:cubicBezTo>
                  <a:pt x="32" y="191"/>
                  <a:pt x="33" y="204"/>
                  <a:pt x="33" y="209"/>
                </a:cubicBezTo>
                <a:cubicBezTo>
                  <a:pt x="33" y="215"/>
                  <a:pt x="33" y="221"/>
                  <a:pt x="34" y="223"/>
                </a:cubicBezTo>
                <a:cubicBezTo>
                  <a:pt x="35" y="225"/>
                  <a:pt x="39" y="220"/>
                  <a:pt x="39" y="220"/>
                </a:cubicBezTo>
                <a:cubicBezTo>
                  <a:pt x="39" y="220"/>
                  <a:pt x="39" y="223"/>
                  <a:pt x="39" y="228"/>
                </a:cubicBezTo>
                <a:cubicBezTo>
                  <a:pt x="39" y="232"/>
                  <a:pt x="40" y="245"/>
                  <a:pt x="40" y="253"/>
                </a:cubicBezTo>
                <a:cubicBezTo>
                  <a:pt x="40" y="261"/>
                  <a:pt x="41" y="266"/>
                  <a:pt x="43" y="288"/>
                </a:cubicBezTo>
                <a:cubicBezTo>
                  <a:pt x="46" y="310"/>
                  <a:pt x="46" y="310"/>
                  <a:pt x="47" y="318"/>
                </a:cubicBezTo>
                <a:cubicBezTo>
                  <a:pt x="48" y="326"/>
                  <a:pt x="51" y="331"/>
                  <a:pt x="52" y="335"/>
                </a:cubicBezTo>
                <a:cubicBezTo>
                  <a:pt x="54" y="338"/>
                  <a:pt x="54" y="341"/>
                  <a:pt x="54" y="343"/>
                </a:cubicBezTo>
                <a:cubicBezTo>
                  <a:pt x="55" y="345"/>
                  <a:pt x="54" y="348"/>
                  <a:pt x="54" y="351"/>
                </a:cubicBezTo>
                <a:cubicBezTo>
                  <a:pt x="54" y="353"/>
                  <a:pt x="56" y="355"/>
                  <a:pt x="57" y="359"/>
                </a:cubicBezTo>
                <a:cubicBezTo>
                  <a:pt x="57" y="363"/>
                  <a:pt x="58" y="367"/>
                  <a:pt x="58" y="373"/>
                </a:cubicBezTo>
                <a:cubicBezTo>
                  <a:pt x="57" y="379"/>
                  <a:pt x="60" y="382"/>
                  <a:pt x="59" y="382"/>
                </a:cubicBezTo>
                <a:cubicBezTo>
                  <a:pt x="57" y="382"/>
                  <a:pt x="57" y="382"/>
                  <a:pt x="56" y="388"/>
                </a:cubicBezTo>
                <a:cubicBezTo>
                  <a:pt x="54" y="393"/>
                  <a:pt x="45" y="400"/>
                  <a:pt x="39" y="403"/>
                </a:cubicBezTo>
                <a:cubicBezTo>
                  <a:pt x="33" y="406"/>
                  <a:pt x="29" y="407"/>
                  <a:pt x="27" y="407"/>
                </a:cubicBezTo>
                <a:cubicBezTo>
                  <a:pt x="24" y="407"/>
                  <a:pt x="25" y="410"/>
                  <a:pt x="24" y="410"/>
                </a:cubicBezTo>
                <a:cubicBezTo>
                  <a:pt x="23" y="410"/>
                  <a:pt x="23" y="412"/>
                  <a:pt x="27" y="414"/>
                </a:cubicBezTo>
                <a:cubicBezTo>
                  <a:pt x="31" y="417"/>
                  <a:pt x="41" y="418"/>
                  <a:pt x="51" y="416"/>
                </a:cubicBezTo>
                <a:cubicBezTo>
                  <a:pt x="61" y="414"/>
                  <a:pt x="67" y="408"/>
                  <a:pt x="68" y="407"/>
                </a:cubicBezTo>
                <a:cubicBezTo>
                  <a:pt x="69" y="406"/>
                  <a:pt x="71" y="408"/>
                  <a:pt x="71" y="408"/>
                </a:cubicBezTo>
                <a:cubicBezTo>
                  <a:pt x="72" y="409"/>
                  <a:pt x="82" y="407"/>
                  <a:pt x="83" y="406"/>
                </a:cubicBezTo>
                <a:cubicBezTo>
                  <a:pt x="85" y="405"/>
                  <a:pt x="86" y="406"/>
                  <a:pt x="86" y="403"/>
                </a:cubicBezTo>
                <a:cubicBezTo>
                  <a:pt x="86" y="401"/>
                  <a:pt x="85" y="399"/>
                  <a:pt x="84" y="398"/>
                </a:cubicBezTo>
                <a:cubicBezTo>
                  <a:pt x="84" y="397"/>
                  <a:pt x="85" y="397"/>
                  <a:pt x="85" y="396"/>
                </a:cubicBezTo>
                <a:cubicBezTo>
                  <a:pt x="85" y="395"/>
                  <a:pt x="84" y="389"/>
                  <a:pt x="85" y="387"/>
                </a:cubicBezTo>
                <a:cubicBezTo>
                  <a:pt x="86" y="384"/>
                  <a:pt x="84" y="383"/>
                  <a:pt x="82" y="382"/>
                </a:cubicBezTo>
                <a:cubicBezTo>
                  <a:pt x="81" y="381"/>
                  <a:pt x="83" y="379"/>
                  <a:pt x="83" y="376"/>
                </a:cubicBezTo>
                <a:cubicBezTo>
                  <a:pt x="83" y="373"/>
                  <a:pt x="83" y="365"/>
                  <a:pt x="83" y="362"/>
                </a:cubicBezTo>
                <a:cubicBezTo>
                  <a:pt x="83" y="358"/>
                  <a:pt x="84" y="355"/>
                  <a:pt x="86" y="350"/>
                </a:cubicBezTo>
                <a:cubicBezTo>
                  <a:pt x="87" y="346"/>
                  <a:pt x="86" y="340"/>
                  <a:pt x="85" y="336"/>
                </a:cubicBezTo>
                <a:cubicBezTo>
                  <a:pt x="85" y="332"/>
                  <a:pt x="84" y="330"/>
                  <a:pt x="84" y="326"/>
                </a:cubicBezTo>
                <a:cubicBezTo>
                  <a:pt x="84" y="322"/>
                  <a:pt x="84" y="318"/>
                  <a:pt x="83" y="316"/>
                </a:cubicBezTo>
                <a:cubicBezTo>
                  <a:pt x="83" y="315"/>
                  <a:pt x="82" y="312"/>
                  <a:pt x="82" y="310"/>
                </a:cubicBezTo>
                <a:cubicBezTo>
                  <a:pt x="82" y="308"/>
                  <a:pt x="81" y="303"/>
                  <a:pt x="81" y="303"/>
                </a:cubicBezTo>
                <a:cubicBezTo>
                  <a:pt x="81" y="303"/>
                  <a:pt x="82" y="306"/>
                  <a:pt x="83" y="307"/>
                </a:cubicBezTo>
                <a:cubicBezTo>
                  <a:pt x="83" y="308"/>
                  <a:pt x="84" y="310"/>
                  <a:pt x="84" y="313"/>
                </a:cubicBezTo>
                <a:cubicBezTo>
                  <a:pt x="84" y="316"/>
                  <a:pt x="85" y="317"/>
                  <a:pt x="85" y="320"/>
                </a:cubicBezTo>
                <a:cubicBezTo>
                  <a:pt x="86" y="323"/>
                  <a:pt x="86" y="324"/>
                  <a:pt x="86" y="327"/>
                </a:cubicBezTo>
                <a:cubicBezTo>
                  <a:pt x="86" y="330"/>
                  <a:pt x="87" y="333"/>
                  <a:pt x="87" y="337"/>
                </a:cubicBezTo>
                <a:cubicBezTo>
                  <a:pt x="87" y="342"/>
                  <a:pt x="89" y="343"/>
                  <a:pt x="88" y="347"/>
                </a:cubicBezTo>
                <a:cubicBezTo>
                  <a:pt x="87" y="351"/>
                  <a:pt x="89" y="367"/>
                  <a:pt x="90" y="371"/>
                </a:cubicBezTo>
                <a:cubicBezTo>
                  <a:pt x="91" y="374"/>
                  <a:pt x="90" y="375"/>
                  <a:pt x="90" y="378"/>
                </a:cubicBezTo>
                <a:cubicBezTo>
                  <a:pt x="89" y="380"/>
                  <a:pt x="89" y="384"/>
                  <a:pt x="90" y="388"/>
                </a:cubicBezTo>
                <a:cubicBezTo>
                  <a:pt x="90" y="391"/>
                  <a:pt x="88" y="397"/>
                  <a:pt x="88" y="400"/>
                </a:cubicBezTo>
                <a:cubicBezTo>
                  <a:pt x="88" y="403"/>
                  <a:pt x="93" y="404"/>
                  <a:pt x="95" y="407"/>
                </a:cubicBezTo>
                <a:cubicBezTo>
                  <a:pt x="97" y="410"/>
                  <a:pt x="97" y="413"/>
                  <a:pt x="96" y="418"/>
                </a:cubicBezTo>
                <a:cubicBezTo>
                  <a:pt x="96" y="423"/>
                  <a:pt x="93" y="426"/>
                  <a:pt x="92" y="428"/>
                </a:cubicBezTo>
                <a:cubicBezTo>
                  <a:pt x="90" y="430"/>
                  <a:pt x="85" y="437"/>
                  <a:pt x="83" y="441"/>
                </a:cubicBezTo>
                <a:cubicBezTo>
                  <a:pt x="82" y="445"/>
                  <a:pt x="78" y="449"/>
                  <a:pt x="77" y="452"/>
                </a:cubicBezTo>
                <a:cubicBezTo>
                  <a:pt x="75" y="455"/>
                  <a:pt x="90" y="457"/>
                  <a:pt x="96" y="456"/>
                </a:cubicBezTo>
                <a:cubicBezTo>
                  <a:pt x="101" y="454"/>
                  <a:pt x="112" y="449"/>
                  <a:pt x="114" y="445"/>
                </a:cubicBezTo>
                <a:cubicBezTo>
                  <a:pt x="115" y="440"/>
                  <a:pt x="119" y="436"/>
                  <a:pt x="122" y="434"/>
                </a:cubicBezTo>
                <a:cubicBezTo>
                  <a:pt x="124" y="433"/>
                  <a:pt x="123" y="426"/>
                  <a:pt x="122" y="424"/>
                </a:cubicBezTo>
                <a:cubicBezTo>
                  <a:pt x="122" y="421"/>
                  <a:pt x="122" y="422"/>
                  <a:pt x="122" y="421"/>
                </a:cubicBezTo>
                <a:cubicBezTo>
                  <a:pt x="123" y="419"/>
                  <a:pt x="123" y="417"/>
                  <a:pt x="124" y="414"/>
                </a:cubicBezTo>
                <a:cubicBezTo>
                  <a:pt x="125" y="411"/>
                  <a:pt x="122" y="408"/>
                  <a:pt x="120" y="406"/>
                </a:cubicBezTo>
                <a:cubicBezTo>
                  <a:pt x="118" y="404"/>
                  <a:pt x="121" y="395"/>
                  <a:pt x="121" y="395"/>
                </a:cubicBezTo>
                <a:cubicBezTo>
                  <a:pt x="121" y="395"/>
                  <a:pt x="122" y="388"/>
                  <a:pt x="124" y="384"/>
                </a:cubicBezTo>
                <a:cubicBezTo>
                  <a:pt x="126" y="380"/>
                  <a:pt x="126" y="378"/>
                  <a:pt x="126" y="378"/>
                </a:cubicBezTo>
                <a:cubicBezTo>
                  <a:pt x="126" y="378"/>
                  <a:pt x="125" y="373"/>
                  <a:pt x="126" y="369"/>
                </a:cubicBezTo>
                <a:cubicBezTo>
                  <a:pt x="126" y="365"/>
                  <a:pt x="126" y="367"/>
                  <a:pt x="125" y="363"/>
                </a:cubicBezTo>
                <a:cubicBezTo>
                  <a:pt x="124" y="359"/>
                  <a:pt x="124" y="359"/>
                  <a:pt x="124" y="355"/>
                </a:cubicBezTo>
                <a:cubicBezTo>
                  <a:pt x="124" y="351"/>
                  <a:pt x="124" y="351"/>
                  <a:pt x="124" y="348"/>
                </a:cubicBezTo>
                <a:cubicBezTo>
                  <a:pt x="123" y="345"/>
                  <a:pt x="123" y="347"/>
                  <a:pt x="123" y="344"/>
                </a:cubicBezTo>
                <a:cubicBezTo>
                  <a:pt x="124" y="341"/>
                  <a:pt x="124" y="342"/>
                  <a:pt x="123" y="340"/>
                </a:cubicBezTo>
                <a:cubicBezTo>
                  <a:pt x="122" y="338"/>
                  <a:pt x="121" y="338"/>
                  <a:pt x="123" y="335"/>
                </a:cubicBezTo>
                <a:cubicBezTo>
                  <a:pt x="124" y="331"/>
                  <a:pt x="121" y="331"/>
                  <a:pt x="121" y="322"/>
                </a:cubicBezTo>
                <a:cubicBezTo>
                  <a:pt x="122" y="312"/>
                  <a:pt x="119" y="304"/>
                  <a:pt x="118" y="297"/>
                </a:cubicBezTo>
                <a:cubicBezTo>
                  <a:pt x="117" y="291"/>
                  <a:pt x="117" y="291"/>
                  <a:pt x="116" y="288"/>
                </a:cubicBezTo>
                <a:cubicBezTo>
                  <a:pt x="116" y="285"/>
                  <a:pt x="116" y="286"/>
                  <a:pt x="116" y="284"/>
                </a:cubicBezTo>
                <a:cubicBezTo>
                  <a:pt x="116" y="281"/>
                  <a:pt x="117" y="280"/>
                  <a:pt x="117" y="278"/>
                </a:cubicBezTo>
                <a:cubicBezTo>
                  <a:pt x="118" y="275"/>
                  <a:pt x="118" y="275"/>
                  <a:pt x="119" y="270"/>
                </a:cubicBezTo>
                <a:cubicBezTo>
                  <a:pt x="119" y="266"/>
                  <a:pt x="119" y="263"/>
                  <a:pt x="120" y="260"/>
                </a:cubicBezTo>
                <a:cubicBezTo>
                  <a:pt x="120" y="256"/>
                  <a:pt x="119" y="257"/>
                  <a:pt x="119" y="253"/>
                </a:cubicBezTo>
                <a:cubicBezTo>
                  <a:pt x="119" y="249"/>
                  <a:pt x="119" y="251"/>
                  <a:pt x="119" y="247"/>
                </a:cubicBezTo>
                <a:cubicBezTo>
                  <a:pt x="119" y="244"/>
                  <a:pt x="120" y="245"/>
                  <a:pt x="120" y="242"/>
                </a:cubicBezTo>
                <a:cubicBezTo>
                  <a:pt x="120" y="240"/>
                  <a:pt x="120" y="240"/>
                  <a:pt x="121" y="236"/>
                </a:cubicBezTo>
                <a:cubicBezTo>
                  <a:pt x="122" y="233"/>
                  <a:pt x="122" y="232"/>
                  <a:pt x="122" y="229"/>
                </a:cubicBezTo>
                <a:cubicBezTo>
                  <a:pt x="121" y="226"/>
                  <a:pt x="123" y="225"/>
                  <a:pt x="123" y="225"/>
                </a:cubicBezTo>
                <a:cubicBezTo>
                  <a:pt x="123" y="225"/>
                  <a:pt x="129" y="225"/>
                  <a:pt x="130" y="225"/>
                </a:cubicBezTo>
                <a:cubicBezTo>
                  <a:pt x="132" y="225"/>
                  <a:pt x="134" y="225"/>
                  <a:pt x="137" y="225"/>
                </a:cubicBezTo>
                <a:cubicBezTo>
                  <a:pt x="139" y="224"/>
                  <a:pt x="139" y="225"/>
                  <a:pt x="140" y="225"/>
                </a:cubicBezTo>
                <a:cubicBezTo>
                  <a:pt x="141" y="226"/>
                  <a:pt x="145" y="225"/>
                  <a:pt x="148" y="224"/>
                </a:cubicBezTo>
                <a:cubicBezTo>
                  <a:pt x="152" y="223"/>
                  <a:pt x="151" y="224"/>
                  <a:pt x="154" y="222"/>
                </a:cubicBezTo>
                <a:cubicBezTo>
                  <a:pt x="157" y="221"/>
                  <a:pt x="153" y="214"/>
                  <a:pt x="152" y="211"/>
                </a:cubicBezTo>
                <a:cubicBezTo>
                  <a:pt x="150" y="207"/>
                  <a:pt x="145" y="185"/>
                  <a:pt x="143" y="180"/>
                </a:cubicBezTo>
                <a:cubicBezTo>
                  <a:pt x="142" y="174"/>
                  <a:pt x="141" y="173"/>
                  <a:pt x="141" y="173"/>
                </a:cubicBezTo>
                <a:cubicBezTo>
                  <a:pt x="141" y="173"/>
                  <a:pt x="144" y="171"/>
                  <a:pt x="146" y="168"/>
                </a:cubicBezTo>
                <a:cubicBezTo>
                  <a:pt x="148" y="164"/>
                  <a:pt x="159" y="153"/>
                  <a:pt x="164" y="145"/>
                </a:cubicBezTo>
                <a:cubicBezTo>
                  <a:pt x="170" y="138"/>
                  <a:pt x="170" y="135"/>
                  <a:pt x="175" y="132"/>
                </a:cubicBezTo>
                <a:cubicBezTo>
                  <a:pt x="180" y="128"/>
                  <a:pt x="178" y="124"/>
                  <a:pt x="177" y="118"/>
                </a:cubicBezTo>
                <a:close/>
                <a:moveTo>
                  <a:pt x="36" y="151"/>
                </a:moveTo>
                <a:cubicBezTo>
                  <a:pt x="36" y="152"/>
                  <a:pt x="34" y="151"/>
                  <a:pt x="33" y="151"/>
                </a:cubicBezTo>
                <a:cubicBezTo>
                  <a:pt x="33" y="150"/>
                  <a:pt x="34" y="149"/>
                  <a:pt x="33" y="146"/>
                </a:cubicBezTo>
                <a:cubicBezTo>
                  <a:pt x="31" y="143"/>
                  <a:pt x="31" y="143"/>
                  <a:pt x="30" y="141"/>
                </a:cubicBezTo>
                <a:cubicBezTo>
                  <a:pt x="30" y="139"/>
                  <a:pt x="30" y="139"/>
                  <a:pt x="29" y="136"/>
                </a:cubicBezTo>
                <a:cubicBezTo>
                  <a:pt x="28" y="133"/>
                  <a:pt x="25" y="132"/>
                  <a:pt x="27" y="131"/>
                </a:cubicBezTo>
                <a:cubicBezTo>
                  <a:pt x="28" y="131"/>
                  <a:pt x="29" y="131"/>
                  <a:pt x="28" y="129"/>
                </a:cubicBezTo>
                <a:cubicBezTo>
                  <a:pt x="28" y="127"/>
                  <a:pt x="27" y="127"/>
                  <a:pt x="30" y="126"/>
                </a:cubicBezTo>
                <a:cubicBezTo>
                  <a:pt x="32" y="125"/>
                  <a:pt x="32" y="125"/>
                  <a:pt x="32" y="125"/>
                </a:cubicBezTo>
                <a:cubicBezTo>
                  <a:pt x="32" y="125"/>
                  <a:pt x="33" y="132"/>
                  <a:pt x="34" y="136"/>
                </a:cubicBezTo>
                <a:cubicBezTo>
                  <a:pt x="36" y="141"/>
                  <a:pt x="37" y="141"/>
                  <a:pt x="36" y="144"/>
                </a:cubicBezTo>
                <a:cubicBezTo>
                  <a:pt x="36" y="147"/>
                  <a:pt x="37" y="149"/>
                  <a:pt x="36" y="151"/>
                </a:cubicBezTo>
                <a:close/>
                <a:moveTo>
                  <a:pt x="48" y="195"/>
                </a:moveTo>
                <a:cubicBezTo>
                  <a:pt x="45" y="193"/>
                  <a:pt x="43" y="183"/>
                  <a:pt x="42" y="171"/>
                </a:cubicBezTo>
                <a:cubicBezTo>
                  <a:pt x="41" y="158"/>
                  <a:pt x="42" y="139"/>
                  <a:pt x="42" y="124"/>
                </a:cubicBezTo>
                <a:cubicBezTo>
                  <a:pt x="43" y="110"/>
                  <a:pt x="58" y="85"/>
                  <a:pt x="59" y="83"/>
                </a:cubicBezTo>
                <a:cubicBezTo>
                  <a:pt x="60" y="81"/>
                  <a:pt x="60" y="79"/>
                  <a:pt x="60" y="77"/>
                </a:cubicBezTo>
                <a:cubicBezTo>
                  <a:pt x="60" y="77"/>
                  <a:pt x="60" y="77"/>
                  <a:pt x="60" y="77"/>
                </a:cubicBezTo>
                <a:cubicBezTo>
                  <a:pt x="60" y="75"/>
                  <a:pt x="60" y="74"/>
                  <a:pt x="60" y="72"/>
                </a:cubicBezTo>
                <a:cubicBezTo>
                  <a:pt x="60" y="71"/>
                  <a:pt x="60" y="69"/>
                  <a:pt x="61" y="68"/>
                </a:cubicBezTo>
                <a:cubicBezTo>
                  <a:pt x="62" y="67"/>
                  <a:pt x="63" y="67"/>
                  <a:pt x="64" y="67"/>
                </a:cubicBezTo>
                <a:cubicBezTo>
                  <a:pt x="66" y="67"/>
                  <a:pt x="69" y="68"/>
                  <a:pt x="70" y="69"/>
                </a:cubicBezTo>
                <a:cubicBezTo>
                  <a:pt x="61" y="69"/>
                  <a:pt x="66" y="80"/>
                  <a:pt x="66" y="82"/>
                </a:cubicBezTo>
                <a:cubicBezTo>
                  <a:pt x="66" y="84"/>
                  <a:pt x="64" y="87"/>
                  <a:pt x="63" y="89"/>
                </a:cubicBezTo>
                <a:cubicBezTo>
                  <a:pt x="62" y="91"/>
                  <a:pt x="61" y="94"/>
                  <a:pt x="60" y="99"/>
                </a:cubicBezTo>
                <a:cubicBezTo>
                  <a:pt x="60" y="104"/>
                  <a:pt x="57" y="110"/>
                  <a:pt x="56" y="112"/>
                </a:cubicBezTo>
                <a:cubicBezTo>
                  <a:pt x="56" y="115"/>
                  <a:pt x="54" y="130"/>
                  <a:pt x="53" y="138"/>
                </a:cubicBezTo>
                <a:cubicBezTo>
                  <a:pt x="51" y="146"/>
                  <a:pt x="51" y="187"/>
                  <a:pt x="51" y="190"/>
                </a:cubicBezTo>
                <a:cubicBezTo>
                  <a:pt x="51" y="191"/>
                  <a:pt x="52" y="194"/>
                  <a:pt x="53" y="197"/>
                </a:cubicBezTo>
                <a:cubicBezTo>
                  <a:pt x="51" y="197"/>
                  <a:pt x="49" y="196"/>
                  <a:pt x="48" y="195"/>
                </a:cubicBezTo>
                <a:close/>
                <a:moveTo>
                  <a:pt x="117" y="191"/>
                </a:moveTo>
                <a:cubicBezTo>
                  <a:pt x="117" y="191"/>
                  <a:pt x="114" y="192"/>
                  <a:pt x="112" y="193"/>
                </a:cubicBezTo>
                <a:cubicBezTo>
                  <a:pt x="110" y="193"/>
                  <a:pt x="106" y="193"/>
                  <a:pt x="103" y="193"/>
                </a:cubicBezTo>
                <a:cubicBezTo>
                  <a:pt x="100" y="193"/>
                  <a:pt x="99" y="194"/>
                  <a:pt x="91" y="195"/>
                </a:cubicBezTo>
                <a:cubicBezTo>
                  <a:pt x="83" y="196"/>
                  <a:pt x="70" y="199"/>
                  <a:pt x="63" y="199"/>
                </a:cubicBezTo>
                <a:cubicBezTo>
                  <a:pt x="62" y="199"/>
                  <a:pt x="62" y="199"/>
                  <a:pt x="61" y="199"/>
                </a:cubicBezTo>
                <a:cubicBezTo>
                  <a:pt x="63" y="196"/>
                  <a:pt x="65" y="194"/>
                  <a:pt x="66" y="193"/>
                </a:cubicBezTo>
                <a:cubicBezTo>
                  <a:pt x="67" y="191"/>
                  <a:pt x="69" y="145"/>
                  <a:pt x="68" y="136"/>
                </a:cubicBezTo>
                <a:cubicBezTo>
                  <a:pt x="68" y="127"/>
                  <a:pt x="71" y="102"/>
                  <a:pt x="71" y="95"/>
                </a:cubicBezTo>
                <a:cubicBezTo>
                  <a:pt x="71" y="88"/>
                  <a:pt x="72" y="83"/>
                  <a:pt x="75" y="78"/>
                </a:cubicBezTo>
                <a:cubicBezTo>
                  <a:pt x="78" y="72"/>
                  <a:pt x="71" y="69"/>
                  <a:pt x="70" y="69"/>
                </a:cubicBezTo>
                <a:cubicBezTo>
                  <a:pt x="70" y="69"/>
                  <a:pt x="71" y="68"/>
                  <a:pt x="72" y="67"/>
                </a:cubicBezTo>
                <a:cubicBezTo>
                  <a:pt x="73" y="67"/>
                  <a:pt x="75" y="66"/>
                  <a:pt x="77" y="66"/>
                </a:cubicBezTo>
                <a:cubicBezTo>
                  <a:pt x="78" y="66"/>
                  <a:pt x="80" y="67"/>
                  <a:pt x="81" y="69"/>
                </a:cubicBezTo>
                <a:cubicBezTo>
                  <a:pt x="85" y="75"/>
                  <a:pt x="87" y="77"/>
                  <a:pt x="87" y="77"/>
                </a:cubicBezTo>
                <a:cubicBezTo>
                  <a:pt x="87" y="77"/>
                  <a:pt x="87" y="77"/>
                  <a:pt x="87" y="77"/>
                </a:cubicBezTo>
                <a:cubicBezTo>
                  <a:pt x="83" y="90"/>
                  <a:pt x="82" y="106"/>
                  <a:pt x="82" y="115"/>
                </a:cubicBezTo>
                <a:cubicBezTo>
                  <a:pt x="82" y="129"/>
                  <a:pt x="96" y="145"/>
                  <a:pt x="100" y="150"/>
                </a:cubicBezTo>
                <a:cubicBezTo>
                  <a:pt x="103" y="154"/>
                  <a:pt x="110" y="157"/>
                  <a:pt x="110" y="157"/>
                </a:cubicBezTo>
                <a:cubicBezTo>
                  <a:pt x="110" y="157"/>
                  <a:pt x="113" y="160"/>
                  <a:pt x="112" y="160"/>
                </a:cubicBezTo>
                <a:cubicBezTo>
                  <a:pt x="110" y="160"/>
                  <a:pt x="108" y="161"/>
                  <a:pt x="105" y="161"/>
                </a:cubicBezTo>
                <a:cubicBezTo>
                  <a:pt x="103" y="161"/>
                  <a:pt x="102" y="162"/>
                  <a:pt x="101" y="163"/>
                </a:cubicBezTo>
                <a:cubicBezTo>
                  <a:pt x="99" y="164"/>
                  <a:pt x="100" y="166"/>
                  <a:pt x="100" y="167"/>
                </a:cubicBezTo>
                <a:cubicBezTo>
                  <a:pt x="101" y="168"/>
                  <a:pt x="101" y="168"/>
                  <a:pt x="100" y="171"/>
                </a:cubicBezTo>
                <a:cubicBezTo>
                  <a:pt x="99" y="173"/>
                  <a:pt x="102" y="173"/>
                  <a:pt x="102" y="174"/>
                </a:cubicBezTo>
                <a:cubicBezTo>
                  <a:pt x="102" y="175"/>
                  <a:pt x="103" y="176"/>
                  <a:pt x="104" y="178"/>
                </a:cubicBezTo>
                <a:cubicBezTo>
                  <a:pt x="105" y="180"/>
                  <a:pt x="106" y="182"/>
                  <a:pt x="107" y="183"/>
                </a:cubicBezTo>
                <a:cubicBezTo>
                  <a:pt x="107" y="185"/>
                  <a:pt x="110" y="186"/>
                  <a:pt x="113" y="186"/>
                </a:cubicBezTo>
                <a:cubicBezTo>
                  <a:pt x="115" y="187"/>
                  <a:pt x="114" y="183"/>
                  <a:pt x="114" y="183"/>
                </a:cubicBezTo>
                <a:cubicBezTo>
                  <a:pt x="114" y="183"/>
                  <a:pt x="114" y="184"/>
                  <a:pt x="116" y="183"/>
                </a:cubicBezTo>
                <a:cubicBezTo>
                  <a:pt x="119" y="183"/>
                  <a:pt x="116" y="180"/>
                  <a:pt x="117" y="180"/>
                </a:cubicBezTo>
                <a:cubicBezTo>
                  <a:pt x="118" y="180"/>
                  <a:pt x="117" y="178"/>
                  <a:pt x="117" y="179"/>
                </a:cubicBezTo>
                <a:cubicBezTo>
                  <a:pt x="118" y="179"/>
                  <a:pt x="118" y="180"/>
                  <a:pt x="118" y="180"/>
                </a:cubicBezTo>
                <a:lnTo>
                  <a:pt x="117" y="191"/>
                </a:lnTo>
                <a:close/>
                <a:moveTo>
                  <a:pt x="142" y="128"/>
                </a:moveTo>
                <a:cubicBezTo>
                  <a:pt x="141" y="128"/>
                  <a:pt x="139" y="128"/>
                  <a:pt x="139" y="131"/>
                </a:cubicBezTo>
                <a:cubicBezTo>
                  <a:pt x="138" y="133"/>
                  <a:pt x="139" y="133"/>
                  <a:pt x="138" y="135"/>
                </a:cubicBezTo>
                <a:cubicBezTo>
                  <a:pt x="137" y="136"/>
                  <a:pt x="138" y="136"/>
                  <a:pt x="137" y="137"/>
                </a:cubicBezTo>
                <a:cubicBezTo>
                  <a:pt x="136" y="138"/>
                  <a:pt x="130" y="141"/>
                  <a:pt x="130" y="141"/>
                </a:cubicBezTo>
                <a:cubicBezTo>
                  <a:pt x="130" y="141"/>
                  <a:pt x="127" y="135"/>
                  <a:pt x="128" y="132"/>
                </a:cubicBezTo>
                <a:cubicBezTo>
                  <a:pt x="129" y="130"/>
                  <a:pt x="136" y="117"/>
                  <a:pt x="136" y="117"/>
                </a:cubicBezTo>
                <a:cubicBezTo>
                  <a:pt x="136" y="117"/>
                  <a:pt x="137" y="115"/>
                  <a:pt x="137" y="117"/>
                </a:cubicBezTo>
                <a:cubicBezTo>
                  <a:pt x="138" y="119"/>
                  <a:pt x="138" y="121"/>
                  <a:pt x="139" y="122"/>
                </a:cubicBezTo>
                <a:cubicBezTo>
                  <a:pt x="141" y="124"/>
                  <a:pt x="141" y="124"/>
                  <a:pt x="142" y="125"/>
                </a:cubicBezTo>
                <a:cubicBezTo>
                  <a:pt x="142" y="126"/>
                  <a:pt x="143" y="128"/>
                  <a:pt x="142" y="1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5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id-ID" sz="2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Freeform 9"/>
          <p:cNvSpPr>
            <a:spLocks noChangeAspect="1"/>
          </p:cNvSpPr>
          <p:nvPr/>
        </p:nvSpPr>
        <p:spPr bwMode="auto">
          <a:xfrm>
            <a:off x="4323897" y="1726691"/>
            <a:ext cx="672307" cy="2784733"/>
          </a:xfrm>
          <a:custGeom>
            <a:avLst/>
            <a:gdLst>
              <a:gd name="T0" fmla="*/ 563 w 563"/>
              <a:gd name="T1" fmla="*/ 1247 h 2332"/>
              <a:gd name="T2" fmla="*/ 519 w 563"/>
              <a:gd name="T3" fmla="*/ 943 h 2332"/>
              <a:gd name="T4" fmla="*/ 519 w 563"/>
              <a:gd name="T5" fmla="*/ 723 h 2332"/>
              <a:gd name="T6" fmla="*/ 519 w 563"/>
              <a:gd name="T7" fmla="*/ 602 h 2332"/>
              <a:gd name="T8" fmla="*/ 475 w 563"/>
              <a:gd name="T9" fmla="*/ 404 h 2332"/>
              <a:gd name="T10" fmla="*/ 373 w 563"/>
              <a:gd name="T11" fmla="*/ 319 h 2332"/>
              <a:gd name="T12" fmla="*/ 351 w 563"/>
              <a:gd name="T13" fmla="*/ 283 h 2332"/>
              <a:gd name="T14" fmla="*/ 322 w 563"/>
              <a:gd name="T15" fmla="*/ 255 h 2332"/>
              <a:gd name="T16" fmla="*/ 307 w 563"/>
              <a:gd name="T17" fmla="*/ 262 h 2332"/>
              <a:gd name="T18" fmla="*/ 293 w 563"/>
              <a:gd name="T19" fmla="*/ 227 h 2332"/>
              <a:gd name="T20" fmla="*/ 293 w 563"/>
              <a:gd name="T21" fmla="*/ 191 h 2332"/>
              <a:gd name="T22" fmla="*/ 271 w 563"/>
              <a:gd name="T23" fmla="*/ 85 h 2332"/>
              <a:gd name="T24" fmla="*/ 190 w 563"/>
              <a:gd name="T25" fmla="*/ 14 h 2332"/>
              <a:gd name="T26" fmla="*/ 95 w 563"/>
              <a:gd name="T27" fmla="*/ 14 h 2332"/>
              <a:gd name="T28" fmla="*/ 30 w 563"/>
              <a:gd name="T29" fmla="*/ 71 h 2332"/>
              <a:gd name="T30" fmla="*/ 15 w 563"/>
              <a:gd name="T31" fmla="*/ 149 h 2332"/>
              <a:gd name="T32" fmla="*/ 30 w 563"/>
              <a:gd name="T33" fmla="*/ 198 h 2332"/>
              <a:gd name="T34" fmla="*/ 37 w 563"/>
              <a:gd name="T35" fmla="*/ 234 h 2332"/>
              <a:gd name="T36" fmla="*/ 51 w 563"/>
              <a:gd name="T37" fmla="*/ 248 h 2332"/>
              <a:gd name="T38" fmla="*/ 73 w 563"/>
              <a:gd name="T39" fmla="*/ 291 h 2332"/>
              <a:gd name="T40" fmla="*/ 103 w 563"/>
              <a:gd name="T41" fmla="*/ 333 h 2332"/>
              <a:gd name="T42" fmla="*/ 139 w 563"/>
              <a:gd name="T43" fmla="*/ 361 h 2332"/>
              <a:gd name="T44" fmla="*/ 190 w 563"/>
              <a:gd name="T45" fmla="*/ 361 h 2332"/>
              <a:gd name="T46" fmla="*/ 183 w 563"/>
              <a:gd name="T47" fmla="*/ 376 h 2332"/>
              <a:gd name="T48" fmla="*/ 183 w 563"/>
              <a:gd name="T49" fmla="*/ 383 h 2332"/>
              <a:gd name="T50" fmla="*/ 176 w 563"/>
              <a:gd name="T51" fmla="*/ 404 h 2332"/>
              <a:gd name="T52" fmla="*/ 176 w 563"/>
              <a:gd name="T53" fmla="*/ 411 h 2332"/>
              <a:gd name="T54" fmla="*/ 161 w 563"/>
              <a:gd name="T55" fmla="*/ 454 h 2332"/>
              <a:gd name="T56" fmla="*/ 103 w 563"/>
              <a:gd name="T57" fmla="*/ 702 h 2332"/>
              <a:gd name="T58" fmla="*/ 73 w 563"/>
              <a:gd name="T59" fmla="*/ 857 h 2332"/>
              <a:gd name="T60" fmla="*/ 51 w 563"/>
              <a:gd name="T61" fmla="*/ 971 h 2332"/>
              <a:gd name="T62" fmla="*/ 51 w 563"/>
              <a:gd name="T63" fmla="*/ 1013 h 2332"/>
              <a:gd name="T64" fmla="*/ 44 w 563"/>
              <a:gd name="T65" fmla="*/ 1233 h 2332"/>
              <a:gd name="T66" fmla="*/ 44 w 563"/>
              <a:gd name="T67" fmla="*/ 1304 h 2332"/>
              <a:gd name="T68" fmla="*/ 132 w 563"/>
              <a:gd name="T69" fmla="*/ 1318 h 2332"/>
              <a:gd name="T70" fmla="*/ 139 w 563"/>
              <a:gd name="T71" fmla="*/ 1318 h 2332"/>
              <a:gd name="T72" fmla="*/ 168 w 563"/>
              <a:gd name="T73" fmla="*/ 1672 h 2332"/>
              <a:gd name="T74" fmla="*/ 263 w 563"/>
              <a:gd name="T75" fmla="*/ 2062 h 2332"/>
              <a:gd name="T76" fmla="*/ 307 w 563"/>
              <a:gd name="T77" fmla="*/ 2154 h 2332"/>
              <a:gd name="T78" fmla="*/ 285 w 563"/>
              <a:gd name="T79" fmla="*/ 2197 h 2332"/>
              <a:gd name="T80" fmla="*/ 205 w 563"/>
              <a:gd name="T81" fmla="*/ 2239 h 2332"/>
              <a:gd name="T82" fmla="*/ 139 w 563"/>
              <a:gd name="T83" fmla="*/ 2261 h 2332"/>
              <a:gd name="T84" fmla="*/ 168 w 563"/>
              <a:gd name="T85" fmla="*/ 2289 h 2332"/>
              <a:gd name="T86" fmla="*/ 154 w 563"/>
              <a:gd name="T87" fmla="*/ 2303 h 2332"/>
              <a:gd name="T88" fmla="*/ 271 w 563"/>
              <a:gd name="T89" fmla="*/ 2332 h 2332"/>
              <a:gd name="T90" fmla="*/ 402 w 563"/>
              <a:gd name="T91" fmla="*/ 2310 h 2332"/>
              <a:gd name="T92" fmla="*/ 483 w 563"/>
              <a:gd name="T93" fmla="*/ 2317 h 2332"/>
              <a:gd name="T94" fmla="*/ 527 w 563"/>
              <a:gd name="T95" fmla="*/ 2239 h 2332"/>
              <a:gd name="T96" fmla="*/ 527 w 563"/>
              <a:gd name="T97" fmla="*/ 2133 h 2332"/>
              <a:gd name="T98" fmla="*/ 497 w 563"/>
              <a:gd name="T99" fmla="*/ 1991 h 2332"/>
              <a:gd name="T100" fmla="*/ 490 w 563"/>
              <a:gd name="T101" fmla="*/ 1750 h 2332"/>
              <a:gd name="T102" fmla="*/ 475 w 563"/>
              <a:gd name="T103" fmla="*/ 1488 h 2332"/>
              <a:gd name="T104" fmla="*/ 490 w 563"/>
              <a:gd name="T105" fmla="*/ 1283 h 2332"/>
              <a:gd name="T106" fmla="*/ 519 w 563"/>
              <a:gd name="T107" fmla="*/ 1247 h 2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" h="2332">
                <a:moveTo>
                  <a:pt x="519" y="1247"/>
                </a:moveTo>
                <a:lnTo>
                  <a:pt x="556" y="1247"/>
                </a:lnTo>
                <a:lnTo>
                  <a:pt x="563" y="1247"/>
                </a:lnTo>
                <a:lnTo>
                  <a:pt x="548" y="1183"/>
                </a:lnTo>
                <a:lnTo>
                  <a:pt x="534" y="1070"/>
                </a:lnTo>
                <a:lnTo>
                  <a:pt x="519" y="943"/>
                </a:lnTo>
                <a:lnTo>
                  <a:pt x="512" y="843"/>
                </a:lnTo>
                <a:lnTo>
                  <a:pt x="512" y="751"/>
                </a:lnTo>
                <a:lnTo>
                  <a:pt x="519" y="723"/>
                </a:lnTo>
                <a:lnTo>
                  <a:pt x="512" y="645"/>
                </a:lnTo>
                <a:lnTo>
                  <a:pt x="519" y="624"/>
                </a:lnTo>
                <a:lnTo>
                  <a:pt x="519" y="602"/>
                </a:lnTo>
                <a:lnTo>
                  <a:pt x="519" y="553"/>
                </a:lnTo>
                <a:lnTo>
                  <a:pt x="505" y="482"/>
                </a:lnTo>
                <a:lnTo>
                  <a:pt x="475" y="404"/>
                </a:lnTo>
                <a:lnTo>
                  <a:pt x="453" y="368"/>
                </a:lnTo>
                <a:lnTo>
                  <a:pt x="402" y="333"/>
                </a:lnTo>
                <a:lnTo>
                  <a:pt x="373" y="319"/>
                </a:lnTo>
                <a:lnTo>
                  <a:pt x="358" y="305"/>
                </a:lnTo>
                <a:lnTo>
                  <a:pt x="351" y="291"/>
                </a:lnTo>
                <a:lnTo>
                  <a:pt x="351" y="283"/>
                </a:lnTo>
                <a:lnTo>
                  <a:pt x="344" y="276"/>
                </a:lnTo>
                <a:lnTo>
                  <a:pt x="344" y="276"/>
                </a:lnTo>
                <a:lnTo>
                  <a:pt x="322" y="255"/>
                </a:lnTo>
                <a:lnTo>
                  <a:pt x="307" y="255"/>
                </a:lnTo>
                <a:lnTo>
                  <a:pt x="307" y="262"/>
                </a:lnTo>
                <a:lnTo>
                  <a:pt x="307" y="262"/>
                </a:lnTo>
                <a:lnTo>
                  <a:pt x="300" y="241"/>
                </a:lnTo>
                <a:lnTo>
                  <a:pt x="293" y="234"/>
                </a:lnTo>
                <a:lnTo>
                  <a:pt x="293" y="227"/>
                </a:lnTo>
                <a:lnTo>
                  <a:pt x="293" y="234"/>
                </a:lnTo>
                <a:lnTo>
                  <a:pt x="293" y="220"/>
                </a:lnTo>
                <a:lnTo>
                  <a:pt x="293" y="191"/>
                </a:lnTo>
                <a:lnTo>
                  <a:pt x="293" y="142"/>
                </a:lnTo>
                <a:lnTo>
                  <a:pt x="285" y="113"/>
                </a:lnTo>
                <a:lnTo>
                  <a:pt x="271" y="85"/>
                </a:lnTo>
                <a:lnTo>
                  <a:pt x="249" y="64"/>
                </a:lnTo>
                <a:lnTo>
                  <a:pt x="220" y="28"/>
                </a:lnTo>
                <a:lnTo>
                  <a:pt x="190" y="14"/>
                </a:lnTo>
                <a:lnTo>
                  <a:pt x="154" y="0"/>
                </a:lnTo>
                <a:lnTo>
                  <a:pt x="117" y="7"/>
                </a:lnTo>
                <a:lnTo>
                  <a:pt x="95" y="14"/>
                </a:lnTo>
                <a:lnTo>
                  <a:pt x="73" y="28"/>
                </a:lnTo>
                <a:lnTo>
                  <a:pt x="44" y="43"/>
                </a:lnTo>
                <a:lnTo>
                  <a:pt x="30" y="71"/>
                </a:lnTo>
                <a:lnTo>
                  <a:pt x="8" y="106"/>
                </a:lnTo>
                <a:lnTo>
                  <a:pt x="0" y="128"/>
                </a:lnTo>
                <a:lnTo>
                  <a:pt x="15" y="149"/>
                </a:lnTo>
                <a:lnTo>
                  <a:pt x="15" y="156"/>
                </a:lnTo>
                <a:lnTo>
                  <a:pt x="22" y="184"/>
                </a:lnTo>
                <a:lnTo>
                  <a:pt x="30" y="198"/>
                </a:lnTo>
                <a:lnTo>
                  <a:pt x="30" y="213"/>
                </a:lnTo>
                <a:lnTo>
                  <a:pt x="30" y="227"/>
                </a:lnTo>
                <a:lnTo>
                  <a:pt x="37" y="234"/>
                </a:lnTo>
                <a:lnTo>
                  <a:pt x="37" y="234"/>
                </a:lnTo>
                <a:lnTo>
                  <a:pt x="44" y="248"/>
                </a:lnTo>
                <a:lnTo>
                  <a:pt x="51" y="248"/>
                </a:lnTo>
                <a:lnTo>
                  <a:pt x="51" y="269"/>
                </a:lnTo>
                <a:lnTo>
                  <a:pt x="59" y="276"/>
                </a:lnTo>
                <a:lnTo>
                  <a:pt x="73" y="291"/>
                </a:lnTo>
                <a:lnTo>
                  <a:pt x="88" y="305"/>
                </a:lnTo>
                <a:lnTo>
                  <a:pt x="95" y="319"/>
                </a:lnTo>
                <a:lnTo>
                  <a:pt x="103" y="333"/>
                </a:lnTo>
                <a:lnTo>
                  <a:pt x="117" y="333"/>
                </a:lnTo>
                <a:lnTo>
                  <a:pt x="125" y="354"/>
                </a:lnTo>
                <a:lnTo>
                  <a:pt x="139" y="361"/>
                </a:lnTo>
                <a:lnTo>
                  <a:pt x="161" y="361"/>
                </a:lnTo>
                <a:lnTo>
                  <a:pt x="183" y="354"/>
                </a:lnTo>
                <a:lnTo>
                  <a:pt x="190" y="361"/>
                </a:lnTo>
                <a:lnTo>
                  <a:pt x="190" y="361"/>
                </a:lnTo>
                <a:lnTo>
                  <a:pt x="190" y="361"/>
                </a:lnTo>
                <a:lnTo>
                  <a:pt x="183" y="376"/>
                </a:lnTo>
                <a:lnTo>
                  <a:pt x="176" y="390"/>
                </a:lnTo>
                <a:lnTo>
                  <a:pt x="176" y="404"/>
                </a:lnTo>
                <a:lnTo>
                  <a:pt x="183" y="383"/>
                </a:lnTo>
                <a:lnTo>
                  <a:pt x="183" y="383"/>
                </a:lnTo>
                <a:lnTo>
                  <a:pt x="183" y="383"/>
                </a:lnTo>
                <a:lnTo>
                  <a:pt x="176" y="404"/>
                </a:lnTo>
                <a:lnTo>
                  <a:pt x="176" y="404"/>
                </a:lnTo>
                <a:lnTo>
                  <a:pt x="176" y="404"/>
                </a:lnTo>
                <a:lnTo>
                  <a:pt x="176" y="411"/>
                </a:lnTo>
                <a:lnTo>
                  <a:pt x="168" y="439"/>
                </a:lnTo>
                <a:lnTo>
                  <a:pt x="168" y="446"/>
                </a:lnTo>
                <a:lnTo>
                  <a:pt x="161" y="454"/>
                </a:lnTo>
                <a:lnTo>
                  <a:pt x="139" y="517"/>
                </a:lnTo>
                <a:lnTo>
                  <a:pt x="125" y="595"/>
                </a:lnTo>
                <a:lnTo>
                  <a:pt x="103" y="702"/>
                </a:lnTo>
                <a:lnTo>
                  <a:pt x="95" y="744"/>
                </a:lnTo>
                <a:lnTo>
                  <a:pt x="103" y="716"/>
                </a:lnTo>
                <a:lnTo>
                  <a:pt x="73" y="857"/>
                </a:lnTo>
                <a:lnTo>
                  <a:pt x="59" y="921"/>
                </a:lnTo>
                <a:lnTo>
                  <a:pt x="51" y="964"/>
                </a:lnTo>
                <a:lnTo>
                  <a:pt x="51" y="971"/>
                </a:lnTo>
                <a:lnTo>
                  <a:pt x="51" y="978"/>
                </a:lnTo>
                <a:lnTo>
                  <a:pt x="51" y="971"/>
                </a:lnTo>
                <a:lnTo>
                  <a:pt x="51" y="1013"/>
                </a:lnTo>
                <a:lnTo>
                  <a:pt x="59" y="1063"/>
                </a:lnTo>
                <a:lnTo>
                  <a:pt x="51" y="1155"/>
                </a:lnTo>
                <a:lnTo>
                  <a:pt x="44" y="1233"/>
                </a:lnTo>
                <a:lnTo>
                  <a:pt x="37" y="1304"/>
                </a:lnTo>
                <a:lnTo>
                  <a:pt x="37" y="1304"/>
                </a:lnTo>
                <a:lnTo>
                  <a:pt x="44" y="1304"/>
                </a:lnTo>
                <a:lnTo>
                  <a:pt x="59" y="1311"/>
                </a:lnTo>
                <a:lnTo>
                  <a:pt x="88" y="1318"/>
                </a:lnTo>
                <a:lnTo>
                  <a:pt x="132" y="1318"/>
                </a:lnTo>
                <a:lnTo>
                  <a:pt x="256" y="1318"/>
                </a:lnTo>
                <a:lnTo>
                  <a:pt x="256" y="1318"/>
                </a:lnTo>
                <a:lnTo>
                  <a:pt x="139" y="1318"/>
                </a:lnTo>
                <a:lnTo>
                  <a:pt x="132" y="1361"/>
                </a:lnTo>
                <a:lnTo>
                  <a:pt x="154" y="1502"/>
                </a:lnTo>
                <a:lnTo>
                  <a:pt x="168" y="1672"/>
                </a:lnTo>
                <a:lnTo>
                  <a:pt x="198" y="1807"/>
                </a:lnTo>
                <a:lnTo>
                  <a:pt x="212" y="1913"/>
                </a:lnTo>
                <a:lnTo>
                  <a:pt x="263" y="2062"/>
                </a:lnTo>
                <a:lnTo>
                  <a:pt x="293" y="2126"/>
                </a:lnTo>
                <a:lnTo>
                  <a:pt x="307" y="2133"/>
                </a:lnTo>
                <a:lnTo>
                  <a:pt x="307" y="2154"/>
                </a:lnTo>
                <a:lnTo>
                  <a:pt x="293" y="2183"/>
                </a:lnTo>
                <a:lnTo>
                  <a:pt x="300" y="2190"/>
                </a:lnTo>
                <a:lnTo>
                  <a:pt x="285" y="2197"/>
                </a:lnTo>
                <a:lnTo>
                  <a:pt x="256" y="2225"/>
                </a:lnTo>
                <a:lnTo>
                  <a:pt x="227" y="2239"/>
                </a:lnTo>
                <a:lnTo>
                  <a:pt x="205" y="2239"/>
                </a:lnTo>
                <a:lnTo>
                  <a:pt x="168" y="2239"/>
                </a:lnTo>
                <a:lnTo>
                  <a:pt x="154" y="2254"/>
                </a:lnTo>
                <a:lnTo>
                  <a:pt x="139" y="2261"/>
                </a:lnTo>
                <a:lnTo>
                  <a:pt x="139" y="2268"/>
                </a:lnTo>
                <a:lnTo>
                  <a:pt x="139" y="2275"/>
                </a:lnTo>
                <a:lnTo>
                  <a:pt x="168" y="2289"/>
                </a:lnTo>
                <a:lnTo>
                  <a:pt x="161" y="2296"/>
                </a:lnTo>
                <a:lnTo>
                  <a:pt x="161" y="2296"/>
                </a:lnTo>
                <a:lnTo>
                  <a:pt x="154" y="2303"/>
                </a:lnTo>
                <a:lnTo>
                  <a:pt x="154" y="2317"/>
                </a:lnTo>
                <a:lnTo>
                  <a:pt x="190" y="2324"/>
                </a:lnTo>
                <a:lnTo>
                  <a:pt x="271" y="2332"/>
                </a:lnTo>
                <a:lnTo>
                  <a:pt x="358" y="2332"/>
                </a:lnTo>
                <a:lnTo>
                  <a:pt x="388" y="2317"/>
                </a:lnTo>
                <a:lnTo>
                  <a:pt x="402" y="2310"/>
                </a:lnTo>
                <a:lnTo>
                  <a:pt x="417" y="2317"/>
                </a:lnTo>
                <a:lnTo>
                  <a:pt x="432" y="2324"/>
                </a:lnTo>
                <a:lnTo>
                  <a:pt x="483" y="2317"/>
                </a:lnTo>
                <a:lnTo>
                  <a:pt x="505" y="2303"/>
                </a:lnTo>
                <a:lnTo>
                  <a:pt x="519" y="2254"/>
                </a:lnTo>
                <a:lnTo>
                  <a:pt x="527" y="2239"/>
                </a:lnTo>
                <a:lnTo>
                  <a:pt x="527" y="2239"/>
                </a:lnTo>
                <a:lnTo>
                  <a:pt x="527" y="2190"/>
                </a:lnTo>
                <a:lnTo>
                  <a:pt x="527" y="2133"/>
                </a:lnTo>
                <a:lnTo>
                  <a:pt x="512" y="2084"/>
                </a:lnTo>
                <a:lnTo>
                  <a:pt x="519" y="2062"/>
                </a:lnTo>
                <a:lnTo>
                  <a:pt x="497" y="1991"/>
                </a:lnTo>
                <a:lnTo>
                  <a:pt x="512" y="1935"/>
                </a:lnTo>
                <a:lnTo>
                  <a:pt x="497" y="1821"/>
                </a:lnTo>
                <a:lnTo>
                  <a:pt x="490" y="1750"/>
                </a:lnTo>
                <a:lnTo>
                  <a:pt x="483" y="1694"/>
                </a:lnTo>
                <a:lnTo>
                  <a:pt x="475" y="1552"/>
                </a:lnTo>
                <a:lnTo>
                  <a:pt x="475" y="1488"/>
                </a:lnTo>
                <a:lnTo>
                  <a:pt x="490" y="1424"/>
                </a:lnTo>
                <a:lnTo>
                  <a:pt x="490" y="1318"/>
                </a:lnTo>
                <a:lnTo>
                  <a:pt x="490" y="1283"/>
                </a:lnTo>
                <a:lnTo>
                  <a:pt x="439" y="1304"/>
                </a:lnTo>
                <a:lnTo>
                  <a:pt x="519" y="1276"/>
                </a:lnTo>
                <a:lnTo>
                  <a:pt x="519" y="12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5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id-ID" sz="2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4856183-B1C2-4EE5-8C62-D8AD7F4B7FD1}"/>
              </a:ext>
            </a:extLst>
          </p:cNvPr>
          <p:cNvGrpSpPr/>
          <p:nvPr/>
        </p:nvGrpSpPr>
        <p:grpSpPr>
          <a:xfrm>
            <a:off x="350433" y="4713028"/>
            <a:ext cx="3010691" cy="1572036"/>
            <a:chOff x="350433" y="4713028"/>
            <a:chExt cx="3010691" cy="1572036"/>
          </a:xfrm>
        </p:grpSpPr>
        <p:sp>
          <p:nvSpPr>
            <p:cNvPr id="20" name="Content Placeholder 19"/>
            <p:cNvSpPr txBox="1">
              <a:spLocks/>
            </p:cNvSpPr>
            <p:nvPr/>
          </p:nvSpPr>
          <p:spPr>
            <a:xfrm>
              <a:off x="609596" y="4998905"/>
              <a:ext cx="2431349" cy="1286159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buNone/>
              </a:pP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presentation, eaque ipsa inventore veritatis.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0433" y="4713028"/>
              <a:ext cx="30106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Strength</a:t>
              </a:r>
              <a:endPara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C55D56-6FD0-4EC3-AF49-E8EE9252BA8D}"/>
              </a:ext>
            </a:extLst>
          </p:cNvPr>
          <p:cNvGrpSpPr/>
          <p:nvPr/>
        </p:nvGrpSpPr>
        <p:grpSpPr>
          <a:xfrm>
            <a:off x="3154705" y="4713028"/>
            <a:ext cx="3010691" cy="1572036"/>
            <a:chOff x="3154705" y="4713028"/>
            <a:chExt cx="3010691" cy="1572036"/>
          </a:xfrm>
        </p:grpSpPr>
        <p:sp>
          <p:nvSpPr>
            <p:cNvPr id="22" name="Content Placeholder 19"/>
            <p:cNvSpPr txBox="1">
              <a:spLocks/>
            </p:cNvSpPr>
            <p:nvPr/>
          </p:nvSpPr>
          <p:spPr>
            <a:xfrm>
              <a:off x="3413987" y="4998905"/>
              <a:ext cx="2431059" cy="1286159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buNone/>
              </a:pP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presentation, eaque ipsa inventore veritatis.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154705" y="4713028"/>
              <a:ext cx="30106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Weakness</a:t>
              </a:r>
              <a:endPara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91719D9-6D00-4CB9-8850-780C3CA9AF36}"/>
              </a:ext>
            </a:extLst>
          </p:cNvPr>
          <p:cNvGrpSpPr/>
          <p:nvPr/>
        </p:nvGrpSpPr>
        <p:grpSpPr>
          <a:xfrm>
            <a:off x="6063419" y="4713028"/>
            <a:ext cx="3010691" cy="1572036"/>
            <a:chOff x="6063419" y="4713028"/>
            <a:chExt cx="3010691" cy="1572036"/>
          </a:xfrm>
        </p:grpSpPr>
        <p:sp>
          <p:nvSpPr>
            <p:cNvPr id="24" name="Content Placeholder 19"/>
            <p:cNvSpPr txBox="1">
              <a:spLocks/>
            </p:cNvSpPr>
            <p:nvPr/>
          </p:nvSpPr>
          <p:spPr>
            <a:xfrm>
              <a:off x="6322700" y="4998905"/>
              <a:ext cx="2431059" cy="1286159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buNone/>
              </a:pP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presentation, eaque ipsa inventore veritatis.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063419" y="4713028"/>
              <a:ext cx="30106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Opportunity</a:t>
              </a:r>
              <a:endPara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24E4E0F-3C5B-4AB7-830E-F550F8C00FCA}"/>
              </a:ext>
            </a:extLst>
          </p:cNvPr>
          <p:cNvGrpSpPr/>
          <p:nvPr/>
        </p:nvGrpSpPr>
        <p:grpSpPr>
          <a:xfrm>
            <a:off x="8876509" y="4713028"/>
            <a:ext cx="3010691" cy="1572036"/>
            <a:chOff x="8876509" y="4713028"/>
            <a:chExt cx="3010691" cy="1572036"/>
          </a:xfrm>
        </p:grpSpPr>
        <p:sp>
          <p:nvSpPr>
            <p:cNvPr id="26" name="Content Placeholder 19"/>
            <p:cNvSpPr txBox="1">
              <a:spLocks/>
            </p:cNvSpPr>
            <p:nvPr/>
          </p:nvSpPr>
          <p:spPr>
            <a:xfrm>
              <a:off x="9135791" y="4998905"/>
              <a:ext cx="2431059" cy="1286159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buNone/>
              </a:pP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presentation, eaque ipsa inventore veritatis.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876509" y="4713028"/>
              <a:ext cx="30106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Threat</a:t>
              </a:r>
              <a:endPara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9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 animBg="1"/>
      <p:bldP spid="17" grpId="0" animBg="1"/>
      <p:bldP spid="18" grpId="0" animBg="1"/>
      <p:bldP spid="19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14262" y="317467"/>
            <a:ext cx="115986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b="1" dirty="0" err="1"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accent5">
                        <a:lumMod val="10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atin typeface="Arial" panose="020B0604020202020204" pitchFamily="34" charset="0"/>
                <a:cs typeface="Arial" panose="020B0604020202020204" pitchFamily="34" charset="0"/>
              </a:rPr>
              <a:t>Strenghts</a:t>
            </a:r>
            <a:endParaRPr lang="bg-BG" sz="9600" b="1" dirty="0">
              <a:gradFill flip="none" rotWithShape="1">
                <a:gsLst>
                  <a:gs pos="0">
                    <a:schemeClr val="accent6"/>
                  </a:gs>
                  <a:gs pos="100000">
                    <a:schemeClr val="accent5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00"/>
          <p:cNvSpPr>
            <a:spLocks noChangeAspect="1" noEditPoints="1"/>
          </p:cNvSpPr>
          <p:nvPr/>
        </p:nvSpPr>
        <p:spPr bwMode="auto">
          <a:xfrm>
            <a:off x="9415660" y="309563"/>
            <a:ext cx="1974418" cy="6238874"/>
          </a:xfrm>
          <a:custGeom>
            <a:avLst/>
            <a:gdLst>
              <a:gd name="T0" fmla="*/ 412 w 463"/>
              <a:gd name="T1" fmla="*/ 379 h 1470"/>
              <a:gd name="T2" fmla="*/ 323 w 463"/>
              <a:gd name="T3" fmla="*/ 262 h 1470"/>
              <a:gd name="T4" fmla="*/ 285 w 463"/>
              <a:gd name="T5" fmla="*/ 285 h 1470"/>
              <a:gd name="T6" fmla="*/ 267 w 463"/>
              <a:gd name="T7" fmla="*/ 261 h 1470"/>
              <a:gd name="T8" fmla="*/ 184 w 463"/>
              <a:gd name="T9" fmla="*/ 204 h 1470"/>
              <a:gd name="T10" fmla="*/ 217 w 463"/>
              <a:gd name="T11" fmla="*/ 229 h 1470"/>
              <a:gd name="T12" fmla="*/ 275 w 463"/>
              <a:gd name="T13" fmla="*/ 231 h 1470"/>
              <a:gd name="T14" fmla="*/ 275 w 463"/>
              <a:gd name="T15" fmla="*/ 231 h 1470"/>
              <a:gd name="T16" fmla="*/ 280 w 463"/>
              <a:gd name="T17" fmla="*/ 213 h 1470"/>
              <a:gd name="T18" fmla="*/ 313 w 463"/>
              <a:gd name="T19" fmla="*/ 121 h 1470"/>
              <a:gd name="T20" fmla="*/ 312 w 463"/>
              <a:gd name="T21" fmla="*/ 65 h 1470"/>
              <a:gd name="T22" fmla="*/ 194 w 463"/>
              <a:gd name="T23" fmla="*/ 42 h 1470"/>
              <a:gd name="T24" fmla="*/ 186 w 463"/>
              <a:gd name="T25" fmla="*/ 51 h 1470"/>
              <a:gd name="T26" fmla="*/ 175 w 463"/>
              <a:gd name="T27" fmla="*/ 119 h 1470"/>
              <a:gd name="T28" fmla="*/ 178 w 463"/>
              <a:gd name="T29" fmla="*/ 165 h 1470"/>
              <a:gd name="T30" fmla="*/ 181 w 463"/>
              <a:gd name="T31" fmla="*/ 201 h 1470"/>
              <a:gd name="T32" fmla="*/ 175 w 463"/>
              <a:gd name="T33" fmla="*/ 217 h 1470"/>
              <a:gd name="T34" fmla="*/ 79 w 463"/>
              <a:gd name="T35" fmla="*/ 333 h 1470"/>
              <a:gd name="T36" fmla="*/ 104 w 463"/>
              <a:gd name="T37" fmla="*/ 477 h 1470"/>
              <a:gd name="T38" fmla="*/ 99 w 463"/>
              <a:gd name="T39" fmla="*/ 610 h 1470"/>
              <a:gd name="T40" fmla="*/ 85 w 463"/>
              <a:gd name="T41" fmla="*/ 763 h 1470"/>
              <a:gd name="T42" fmla="*/ 69 w 463"/>
              <a:gd name="T43" fmla="*/ 975 h 1470"/>
              <a:gd name="T44" fmla="*/ 8 w 463"/>
              <a:gd name="T45" fmla="*/ 1383 h 1470"/>
              <a:gd name="T46" fmla="*/ 11 w 463"/>
              <a:gd name="T47" fmla="*/ 1423 h 1470"/>
              <a:gd name="T48" fmla="*/ 108 w 463"/>
              <a:gd name="T49" fmla="*/ 1468 h 1470"/>
              <a:gd name="T50" fmla="*/ 96 w 463"/>
              <a:gd name="T51" fmla="*/ 1398 h 1470"/>
              <a:gd name="T52" fmla="*/ 153 w 463"/>
              <a:gd name="T53" fmla="*/ 1231 h 1470"/>
              <a:gd name="T54" fmla="*/ 220 w 463"/>
              <a:gd name="T55" fmla="*/ 1100 h 1470"/>
              <a:gd name="T56" fmla="*/ 215 w 463"/>
              <a:gd name="T57" fmla="*/ 1363 h 1470"/>
              <a:gd name="T58" fmla="*/ 242 w 463"/>
              <a:gd name="T59" fmla="*/ 1391 h 1470"/>
              <a:gd name="T60" fmla="*/ 297 w 463"/>
              <a:gd name="T61" fmla="*/ 1388 h 1470"/>
              <a:gd name="T62" fmla="*/ 429 w 463"/>
              <a:gd name="T63" fmla="*/ 1397 h 1470"/>
              <a:gd name="T64" fmla="*/ 342 w 463"/>
              <a:gd name="T65" fmla="*/ 1344 h 1470"/>
              <a:gd name="T66" fmla="*/ 316 w 463"/>
              <a:gd name="T67" fmla="*/ 1300 h 1470"/>
              <a:gd name="T68" fmla="*/ 337 w 463"/>
              <a:gd name="T69" fmla="*/ 1080 h 1470"/>
              <a:gd name="T70" fmla="*/ 376 w 463"/>
              <a:gd name="T71" fmla="*/ 792 h 1470"/>
              <a:gd name="T72" fmla="*/ 388 w 463"/>
              <a:gd name="T73" fmla="*/ 747 h 1470"/>
              <a:gd name="T74" fmla="*/ 359 w 463"/>
              <a:gd name="T75" fmla="*/ 534 h 1470"/>
              <a:gd name="T76" fmla="*/ 385 w 463"/>
              <a:gd name="T77" fmla="*/ 500 h 1470"/>
              <a:gd name="T78" fmla="*/ 454 w 463"/>
              <a:gd name="T79" fmla="*/ 422 h 1470"/>
              <a:gd name="T80" fmla="*/ 330 w 463"/>
              <a:gd name="T81" fmla="*/ 437 h 1470"/>
              <a:gd name="T82" fmla="*/ 327 w 463"/>
              <a:gd name="T83" fmla="*/ 411 h 1470"/>
              <a:gd name="T84" fmla="*/ 311 w 463"/>
              <a:gd name="T85" fmla="*/ 458 h 1470"/>
              <a:gd name="T86" fmla="*/ 353 w 463"/>
              <a:gd name="T87" fmla="*/ 483 h 1470"/>
              <a:gd name="T88" fmla="*/ 350 w 463"/>
              <a:gd name="T89" fmla="*/ 540 h 14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63" h="1470">
                <a:moveTo>
                  <a:pt x="454" y="422"/>
                </a:moveTo>
                <a:cubicBezTo>
                  <a:pt x="448" y="394"/>
                  <a:pt x="430" y="395"/>
                  <a:pt x="412" y="379"/>
                </a:cubicBezTo>
                <a:cubicBezTo>
                  <a:pt x="395" y="363"/>
                  <a:pt x="381" y="350"/>
                  <a:pt x="379" y="321"/>
                </a:cubicBezTo>
                <a:cubicBezTo>
                  <a:pt x="376" y="291"/>
                  <a:pt x="344" y="267"/>
                  <a:pt x="323" y="262"/>
                </a:cubicBezTo>
                <a:cubicBezTo>
                  <a:pt x="304" y="258"/>
                  <a:pt x="286" y="248"/>
                  <a:pt x="281" y="246"/>
                </a:cubicBezTo>
                <a:cubicBezTo>
                  <a:pt x="280" y="254"/>
                  <a:pt x="283" y="272"/>
                  <a:pt x="285" y="285"/>
                </a:cubicBezTo>
                <a:cubicBezTo>
                  <a:pt x="284" y="286"/>
                  <a:pt x="282" y="284"/>
                  <a:pt x="281" y="281"/>
                </a:cubicBezTo>
                <a:cubicBezTo>
                  <a:pt x="274" y="266"/>
                  <a:pt x="272" y="258"/>
                  <a:pt x="267" y="261"/>
                </a:cubicBezTo>
                <a:cubicBezTo>
                  <a:pt x="263" y="263"/>
                  <a:pt x="260" y="273"/>
                  <a:pt x="257" y="282"/>
                </a:cubicBezTo>
                <a:cubicBezTo>
                  <a:pt x="241" y="262"/>
                  <a:pt x="203" y="221"/>
                  <a:pt x="184" y="204"/>
                </a:cubicBezTo>
                <a:cubicBezTo>
                  <a:pt x="185" y="202"/>
                  <a:pt x="187" y="200"/>
                  <a:pt x="189" y="199"/>
                </a:cubicBezTo>
                <a:cubicBezTo>
                  <a:pt x="194" y="208"/>
                  <a:pt x="205" y="223"/>
                  <a:pt x="217" y="229"/>
                </a:cubicBezTo>
                <a:cubicBezTo>
                  <a:pt x="232" y="237"/>
                  <a:pt x="266" y="257"/>
                  <a:pt x="266" y="257"/>
                </a:cubicBezTo>
                <a:cubicBezTo>
                  <a:pt x="266" y="257"/>
                  <a:pt x="273" y="241"/>
                  <a:pt x="275" y="231"/>
                </a:cubicBezTo>
                <a:cubicBezTo>
                  <a:pt x="275" y="230"/>
                  <a:pt x="275" y="230"/>
                  <a:pt x="275" y="230"/>
                </a:cubicBezTo>
                <a:cubicBezTo>
                  <a:pt x="275" y="231"/>
                  <a:pt x="275" y="231"/>
                  <a:pt x="275" y="231"/>
                </a:cubicBezTo>
                <a:cubicBezTo>
                  <a:pt x="275" y="230"/>
                  <a:pt x="275" y="228"/>
                  <a:pt x="275" y="227"/>
                </a:cubicBezTo>
                <a:cubicBezTo>
                  <a:pt x="275" y="220"/>
                  <a:pt x="273" y="215"/>
                  <a:pt x="280" y="213"/>
                </a:cubicBezTo>
                <a:cubicBezTo>
                  <a:pt x="288" y="211"/>
                  <a:pt x="299" y="185"/>
                  <a:pt x="302" y="169"/>
                </a:cubicBezTo>
                <a:cubicBezTo>
                  <a:pt x="306" y="153"/>
                  <a:pt x="306" y="139"/>
                  <a:pt x="313" y="121"/>
                </a:cubicBezTo>
                <a:cubicBezTo>
                  <a:pt x="321" y="104"/>
                  <a:pt x="320" y="87"/>
                  <a:pt x="312" y="65"/>
                </a:cubicBezTo>
                <a:cubicBezTo>
                  <a:pt x="312" y="65"/>
                  <a:pt x="312" y="65"/>
                  <a:pt x="312" y="65"/>
                </a:cubicBezTo>
                <a:cubicBezTo>
                  <a:pt x="300" y="14"/>
                  <a:pt x="277" y="28"/>
                  <a:pt x="277" y="28"/>
                </a:cubicBezTo>
                <a:cubicBezTo>
                  <a:pt x="246" y="0"/>
                  <a:pt x="210" y="26"/>
                  <a:pt x="194" y="42"/>
                </a:cubicBezTo>
                <a:cubicBezTo>
                  <a:pt x="194" y="42"/>
                  <a:pt x="194" y="42"/>
                  <a:pt x="193" y="42"/>
                </a:cubicBezTo>
                <a:cubicBezTo>
                  <a:pt x="190" y="44"/>
                  <a:pt x="188" y="47"/>
                  <a:pt x="186" y="51"/>
                </a:cubicBezTo>
                <a:cubicBezTo>
                  <a:pt x="186" y="51"/>
                  <a:pt x="186" y="51"/>
                  <a:pt x="186" y="51"/>
                </a:cubicBezTo>
                <a:cubicBezTo>
                  <a:pt x="171" y="73"/>
                  <a:pt x="175" y="119"/>
                  <a:pt x="175" y="119"/>
                </a:cubicBezTo>
                <a:cubicBezTo>
                  <a:pt x="175" y="119"/>
                  <a:pt x="173" y="120"/>
                  <a:pt x="171" y="131"/>
                </a:cubicBezTo>
                <a:cubicBezTo>
                  <a:pt x="170" y="142"/>
                  <a:pt x="175" y="159"/>
                  <a:pt x="178" y="165"/>
                </a:cubicBezTo>
                <a:cubicBezTo>
                  <a:pt x="180" y="171"/>
                  <a:pt x="185" y="172"/>
                  <a:pt x="186" y="177"/>
                </a:cubicBezTo>
                <a:cubicBezTo>
                  <a:pt x="186" y="177"/>
                  <a:pt x="184" y="189"/>
                  <a:pt x="181" y="201"/>
                </a:cubicBezTo>
                <a:cubicBezTo>
                  <a:pt x="181" y="201"/>
                  <a:pt x="181" y="201"/>
                  <a:pt x="180" y="201"/>
                </a:cubicBezTo>
                <a:cubicBezTo>
                  <a:pt x="179" y="203"/>
                  <a:pt x="181" y="206"/>
                  <a:pt x="175" y="217"/>
                </a:cubicBezTo>
                <a:cubicBezTo>
                  <a:pt x="166" y="231"/>
                  <a:pt x="153" y="236"/>
                  <a:pt x="121" y="253"/>
                </a:cubicBezTo>
                <a:cubicBezTo>
                  <a:pt x="90" y="269"/>
                  <a:pt x="82" y="302"/>
                  <a:pt x="79" y="333"/>
                </a:cubicBezTo>
                <a:cubicBezTo>
                  <a:pt x="76" y="365"/>
                  <a:pt x="71" y="389"/>
                  <a:pt x="76" y="396"/>
                </a:cubicBezTo>
                <a:cubicBezTo>
                  <a:pt x="81" y="403"/>
                  <a:pt x="93" y="443"/>
                  <a:pt x="104" y="477"/>
                </a:cubicBezTo>
                <a:cubicBezTo>
                  <a:pt x="116" y="510"/>
                  <a:pt x="111" y="549"/>
                  <a:pt x="109" y="564"/>
                </a:cubicBezTo>
                <a:cubicBezTo>
                  <a:pt x="107" y="578"/>
                  <a:pt x="98" y="591"/>
                  <a:pt x="99" y="610"/>
                </a:cubicBezTo>
                <a:cubicBezTo>
                  <a:pt x="100" y="629"/>
                  <a:pt x="98" y="648"/>
                  <a:pt x="95" y="677"/>
                </a:cubicBezTo>
                <a:cubicBezTo>
                  <a:pt x="93" y="705"/>
                  <a:pt x="76" y="759"/>
                  <a:pt x="85" y="763"/>
                </a:cubicBezTo>
                <a:cubicBezTo>
                  <a:pt x="93" y="768"/>
                  <a:pt x="96" y="767"/>
                  <a:pt x="96" y="780"/>
                </a:cubicBezTo>
                <a:cubicBezTo>
                  <a:pt x="96" y="793"/>
                  <a:pt x="90" y="876"/>
                  <a:pt x="69" y="975"/>
                </a:cubicBezTo>
                <a:cubicBezTo>
                  <a:pt x="48" y="1075"/>
                  <a:pt x="16" y="1296"/>
                  <a:pt x="9" y="1338"/>
                </a:cubicBezTo>
                <a:cubicBezTo>
                  <a:pt x="2" y="1379"/>
                  <a:pt x="8" y="1383"/>
                  <a:pt x="8" y="1383"/>
                </a:cubicBezTo>
                <a:cubicBezTo>
                  <a:pt x="8" y="1383"/>
                  <a:pt x="8" y="1386"/>
                  <a:pt x="4" y="1398"/>
                </a:cubicBezTo>
                <a:cubicBezTo>
                  <a:pt x="0" y="1410"/>
                  <a:pt x="4" y="1418"/>
                  <a:pt x="11" y="1423"/>
                </a:cubicBezTo>
                <a:cubicBezTo>
                  <a:pt x="18" y="1428"/>
                  <a:pt x="19" y="1438"/>
                  <a:pt x="34" y="1449"/>
                </a:cubicBezTo>
                <a:cubicBezTo>
                  <a:pt x="48" y="1460"/>
                  <a:pt x="90" y="1470"/>
                  <a:pt x="108" y="1468"/>
                </a:cubicBezTo>
                <a:cubicBezTo>
                  <a:pt x="126" y="1466"/>
                  <a:pt x="121" y="1460"/>
                  <a:pt x="120" y="1442"/>
                </a:cubicBezTo>
                <a:cubicBezTo>
                  <a:pt x="119" y="1424"/>
                  <a:pt x="96" y="1398"/>
                  <a:pt x="96" y="1398"/>
                </a:cubicBezTo>
                <a:cubicBezTo>
                  <a:pt x="96" y="1398"/>
                  <a:pt x="95" y="1393"/>
                  <a:pt x="101" y="1390"/>
                </a:cubicBezTo>
                <a:cubicBezTo>
                  <a:pt x="107" y="1386"/>
                  <a:pt x="132" y="1306"/>
                  <a:pt x="153" y="1231"/>
                </a:cubicBezTo>
                <a:cubicBezTo>
                  <a:pt x="175" y="1157"/>
                  <a:pt x="214" y="1022"/>
                  <a:pt x="214" y="1022"/>
                </a:cubicBezTo>
                <a:cubicBezTo>
                  <a:pt x="214" y="1022"/>
                  <a:pt x="217" y="1061"/>
                  <a:pt x="220" y="1100"/>
                </a:cubicBezTo>
                <a:cubicBezTo>
                  <a:pt x="222" y="1139"/>
                  <a:pt x="224" y="1267"/>
                  <a:pt x="220" y="1300"/>
                </a:cubicBezTo>
                <a:cubicBezTo>
                  <a:pt x="215" y="1333"/>
                  <a:pt x="215" y="1363"/>
                  <a:pt x="215" y="1363"/>
                </a:cubicBezTo>
                <a:cubicBezTo>
                  <a:pt x="215" y="1363"/>
                  <a:pt x="215" y="1367"/>
                  <a:pt x="215" y="1378"/>
                </a:cubicBezTo>
                <a:cubicBezTo>
                  <a:pt x="215" y="1389"/>
                  <a:pt x="223" y="1389"/>
                  <a:pt x="242" y="1391"/>
                </a:cubicBezTo>
                <a:cubicBezTo>
                  <a:pt x="261" y="1393"/>
                  <a:pt x="287" y="1392"/>
                  <a:pt x="287" y="1392"/>
                </a:cubicBezTo>
                <a:cubicBezTo>
                  <a:pt x="287" y="1392"/>
                  <a:pt x="286" y="1383"/>
                  <a:pt x="297" y="1388"/>
                </a:cubicBezTo>
                <a:cubicBezTo>
                  <a:pt x="307" y="1392"/>
                  <a:pt x="329" y="1403"/>
                  <a:pt x="349" y="1403"/>
                </a:cubicBezTo>
                <a:cubicBezTo>
                  <a:pt x="369" y="1403"/>
                  <a:pt x="429" y="1412"/>
                  <a:pt x="429" y="1397"/>
                </a:cubicBezTo>
                <a:cubicBezTo>
                  <a:pt x="429" y="1382"/>
                  <a:pt x="406" y="1376"/>
                  <a:pt x="385" y="1376"/>
                </a:cubicBezTo>
                <a:cubicBezTo>
                  <a:pt x="365" y="1376"/>
                  <a:pt x="342" y="1344"/>
                  <a:pt x="342" y="1344"/>
                </a:cubicBezTo>
                <a:cubicBezTo>
                  <a:pt x="342" y="1344"/>
                  <a:pt x="342" y="1344"/>
                  <a:pt x="348" y="1340"/>
                </a:cubicBezTo>
                <a:cubicBezTo>
                  <a:pt x="353" y="1337"/>
                  <a:pt x="320" y="1312"/>
                  <a:pt x="316" y="1300"/>
                </a:cubicBezTo>
                <a:cubicBezTo>
                  <a:pt x="311" y="1288"/>
                  <a:pt x="312" y="1286"/>
                  <a:pt x="316" y="1257"/>
                </a:cubicBezTo>
                <a:cubicBezTo>
                  <a:pt x="319" y="1229"/>
                  <a:pt x="327" y="1136"/>
                  <a:pt x="337" y="1080"/>
                </a:cubicBezTo>
                <a:cubicBezTo>
                  <a:pt x="346" y="1023"/>
                  <a:pt x="358" y="968"/>
                  <a:pt x="365" y="920"/>
                </a:cubicBezTo>
                <a:cubicBezTo>
                  <a:pt x="372" y="871"/>
                  <a:pt x="376" y="792"/>
                  <a:pt x="376" y="792"/>
                </a:cubicBezTo>
                <a:cubicBezTo>
                  <a:pt x="376" y="792"/>
                  <a:pt x="380" y="791"/>
                  <a:pt x="387" y="785"/>
                </a:cubicBezTo>
                <a:cubicBezTo>
                  <a:pt x="394" y="779"/>
                  <a:pt x="392" y="764"/>
                  <a:pt x="388" y="747"/>
                </a:cubicBezTo>
                <a:cubicBezTo>
                  <a:pt x="385" y="729"/>
                  <a:pt x="380" y="656"/>
                  <a:pt x="377" y="621"/>
                </a:cubicBezTo>
                <a:cubicBezTo>
                  <a:pt x="373" y="586"/>
                  <a:pt x="359" y="534"/>
                  <a:pt x="359" y="534"/>
                </a:cubicBezTo>
                <a:cubicBezTo>
                  <a:pt x="359" y="534"/>
                  <a:pt x="370" y="529"/>
                  <a:pt x="377" y="522"/>
                </a:cubicBezTo>
                <a:cubicBezTo>
                  <a:pt x="384" y="516"/>
                  <a:pt x="385" y="500"/>
                  <a:pt x="385" y="500"/>
                </a:cubicBezTo>
                <a:cubicBezTo>
                  <a:pt x="385" y="500"/>
                  <a:pt x="428" y="504"/>
                  <a:pt x="446" y="496"/>
                </a:cubicBezTo>
                <a:cubicBezTo>
                  <a:pt x="463" y="489"/>
                  <a:pt x="460" y="450"/>
                  <a:pt x="454" y="422"/>
                </a:cubicBezTo>
                <a:close/>
                <a:moveTo>
                  <a:pt x="311" y="458"/>
                </a:moveTo>
                <a:cubicBezTo>
                  <a:pt x="311" y="458"/>
                  <a:pt x="330" y="452"/>
                  <a:pt x="330" y="437"/>
                </a:cubicBezTo>
                <a:cubicBezTo>
                  <a:pt x="330" y="421"/>
                  <a:pt x="315" y="411"/>
                  <a:pt x="308" y="410"/>
                </a:cubicBezTo>
                <a:cubicBezTo>
                  <a:pt x="301" y="410"/>
                  <a:pt x="313" y="399"/>
                  <a:pt x="327" y="411"/>
                </a:cubicBezTo>
                <a:cubicBezTo>
                  <a:pt x="342" y="423"/>
                  <a:pt x="353" y="475"/>
                  <a:pt x="353" y="475"/>
                </a:cubicBezTo>
                <a:cubicBezTo>
                  <a:pt x="353" y="475"/>
                  <a:pt x="323" y="463"/>
                  <a:pt x="311" y="458"/>
                </a:cubicBezTo>
                <a:close/>
                <a:moveTo>
                  <a:pt x="350" y="540"/>
                </a:moveTo>
                <a:cubicBezTo>
                  <a:pt x="350" y="540"/>
                  <a:pt x="352" y="500"/>
                  <a:pt x="353" y="483"/>
                </a:cubicBezTo>
                <a:cubicBezTo>
                  <a:pt x="362" y="531"/>
                  <a:pt x="362" y="531"/>
                  <a:pt x="362" y="531"/>
                </a:cubicBezTo>
                <a:lnTo>
                  <a:pt x="350" y="540"/>
                </a:lnTo>
                <a:close/>
              </a:path>
            </a:pathLst>
          </a:custGeom>
          <a:gradFill flip="none" rotWithShape="1">
            <a:gsLst>
              <a:gs pos="0">
                <a:schemeClr val="accent6"/>
              </a:gs>
              <a:gs pos="83000">
                <a:schemeClr val="accent5">
                  <a:lumMod val="10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76200" dir="13500000" sy="23000" kx="1200000" algn="br" rotWithShape="0">
              <a:prstClr val="black">
                <a:alpha val="6000"/>
              </a:prstClr>
            </a:outerShdw>
          </a:effectLst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04B57D9-62AE-4495-94F7-626247950B22}"/>
              </a:ext>
            </a:extLst>
          </p:cNvPr>
          <p:cNvGrpSpPr/>
          <p:nvPr/>
        </p:nvGrpSpPr>
        <p:grpSpPr>
          <a:xfrm>
            <a:off x="1014262" y="2546254"/>
            <a:ext cx="3378128" cy="1219233"/>
            <a:chOff x="1014262" y="2546254"/>
            <a:chExt cx="3378128" cy="1219233"/>
          </a:xfrm>
        </p:grpSpPr>
        <p:sp>
          <p:nvSpPr>
            <p:cNvPr id="5" name="TextBox 34"/>
            <p:cNvSpPr txBox="1"/>
            <p:nvPr/>
          </p:nvSpPr>
          <p:spPr>
            <a:xfrm>
              <a:off x="1284870" y="2934490"/>
              <a:ext cx="31075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eaque ipsa quae ab ilarchitecto beatae vitae dicta sunt explicabo. 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84869" y="2546254"/>
              <a:ext cx="1376513" cy="318924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One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Point"/>
            <p:cNvSpPr/>
            <p:nvPr/>
          </p:nvSpPr>
          <p:spPr>
            <a:xfrm>
              <a:off x="1014262" y="2682223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7D9679E-DB0A-4137-987D-B7CEF3941C9C}"/>
              </a:ext>
            </a:extLst>
          </p:cNvPr>
          <p:cNvGrpSpPr/>
          <p:nvPr/>
        </p:nvGrpSpPr>
        <p:grpSpPr>
          <a:xfrm>
            <a:off x="1014262" y="4403045"/>
            <a:ext cx="3378128" cy="1249419"/>
            <a:chOff x="1014262" y="4403045"/>
            <a:chExt cx="3378128" cy="1249419"/>
          </a:xfrm>
        </p:grpSpPr>
        <p:sp>
          <p:nvSpPr>
            <p:cNvPr id="7" name="TextBox 34"/>
            <p:cNvSpPr txBox="1"/>
            <p:nvPr/>
          </p:nvSpPr>
          <p:spPr>
            <a:xfrm>
              <a:off x="1284869" y="4821467"/>
              <a:ext cx="31075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eaque ipsa quae ab ilarchitecto beatae vitae dicta sunt explicabo.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84869" y="4403045"/>
              <a:ext cx="1372473" cy="318924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Two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Point"/>
            <p:cNvSpPr/>
            <p:nvPr/>
          </p:nvSpPr>
          <p:spPr>
            <a:xfrm>
              <a:off x="1014262" y="4508236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B5A2342-54C6-4AF9-87D4-DD122F6C94F4}"/>
              </a:ext>
            </a:extLst>
          </p:cNvPr>
          <p:cNvGrpSpPr/>
          <p:nvPr/>
        </p:nvGrpSpPr>
        <p:grpSpPr>
          <a:xfrm>
            <a:off x="5290095" y="2546254"/>
            <a:ext cx="3320506" cy="1219233"/>
            <a:chOff x="5290095" y="2546254"/>
            <a:chExt cx="3320506" cy="1219233"/>
          </a:xfrm>
        </p:grpSpPr>
        <p:sp>
          <p:nvSpPr>
            <p:cNvPr id="11" name="TextBox 34"/>
            <p:cNvSpPr txBox="1"/>
            <p:nvPr/>
          </p:nvSpPr>
          <p:spPr>
            <a:xfrm>
              <a:off x="5560703" y="2934490"/>
              <a:ext cx="30498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eaque ipsa quae ab ilarchitecto beatae vitae dicta sunt explicabo.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560702" y="2546254"/>
              <a:ext cx="1535210" cy="318924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Three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Point"/>
            <p:cNvSpPr/>
            <p:nvPr/>
          </p:nvSpPr>
          <p:spPr>
            <a:xfrm>
              <a:off x="5290095" y="2682223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C0889C0-C453-4864-9325-BEA3B6864F5F}"/>
              </a:ext>
            </a:extLst>
          </p:cNvPr>
          <p:cNvGrpSpPr/>
          <p:nvPr/>
        </p:nvGrpSpPr>
        <p:grpSpPr>
          <a:xfrm>
            <a:off x="5290095" y="4403045"/>
            <a:ext cx="3320506" cy="1249419"/>
            <a:chOff x="5290095" y="4403045"/>
            <a:chExt cx="3320506" cy="1249419"/>
          </a:xfrm>
        </p:grpSpPr>
        <p:sp>
          <p:nvSpPr>
            <p:cNvPr id="13" name="TextBox 34"/>
            <p:cNvSpPr txBox="1"/>
            <p:nvPr/>
          </p:nvSpPr>
          <p:spPr>
            <a:xfrm>
              <a:off x="5560703" y="4821467"/>
              <a:ext cx="30498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eaque ipsa quae ab ilarchitecto beatae vitae dicta sunt explicabo.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560702" y="4403045"/>
              <a:ext cx="1432618" cy="318924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Four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Point"/>
            <p:cNvSpPr/>
            <p:nvPr/>
          </p:nvSpPr>
          <p:spPr>
            <a:xfrm>
              <a:off x="5290095" y="4508236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0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38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>
            <a:spLocks noChangeAspect="1"/>
          </p:cNvSpPr>
          <p:nvPr/>
        </p:nvSpPr>
        <p:spPr bwMode="auto">
          <a:xfrm>
            <a:off x="849901" y="800100"/>
            <a:ext cx="2384046" cy="6057900"/>
          </a:xfrm>
          <a:custGeom>
            <a:avLst/>
            <a:gdLst>
              <a:gd name="connsiteX0" fmla="*/ 685175 w 2504892"/>
              <a:gd name="connsiteY0" fmla="*/ 0 h 6364973"/>
              <a:gd name="connsiteX1" fmla="*/ 845346 w 2504892"/>
              <a:gd name="connsiteY1" fmla="*/ 62288 h 6364973"/>
              <a:gd name="connsiteX2" fmla="*/ 978821 w 2504892"/>
              <a:gd name="connsiteY2" fmla="*/ 124576 h 6364973"/>
              <a:gd name="connsiteX3" fmla="*/ 1107848 w 2504892"/>
              <a:gd name="connsiteY3" fmla="*/ 284745 h 6364973"/>
              <a:gd name="connsiteX4" fmla="*/ 1205730 w 2504892"/>
              <a:gd name="connsiteY4" fmla="*/ 378177 h 6364973"/>
              <a:gd name="connsiteX5" fmla="*/ 1268018 w 2504892"/>
              <a:gd name="connsiteY5" fmla="*/ 502753 h 6364973"/>
              <a:gd name="connsiteX6" fmla="*/ 1303612 w 2504892"/>
              <a:gd name="connsiteY6" fmla="*/ 631779 h 6364973"/>
              <a:gd name="connsiteX7" fmla="*/ 1303612 w 2504892"/>
              <a:gd name="connsiteY7" fmla="*/ 849787 h 6364973"/>
              <a:gd name="connsiteX8" fmla="*/ 1303612 w 2504892"/>
              <a:gd name="connsiteY8" fmla="*/ 978812 h 6364973"/>
              <a:gd name="connsiteX9" fmla="*/ 1303612 w 2504892"/>
              <a:gd name="connsiteY9" fmla="*/ 1009956 h 6364973"/>
              <a:gd name="connsiteX10" fmla="*/ 1303612 w 2504892"/>
              <a:gd name="connsiteY10" fmla="*/ 1041100 h 6364973"/>
              <a:gd name="connsiteX11" fmla="*/ 1334756 w 2504892"/>
              <a:gd name="connsiteY11" fmla="*/ 1072244 h 6364973"/>
              <a:gd name="connsiteX12" fmla="*/ 1365900 w 2504892"/>
              <a:gd name="connsiteY12" fmla="*/ 1165676 h 6364973"/>
              <a:gd name="connsiteX13" fmla="*/ 1365900 w 2504892"/>
              <a:gd name="connsiteY13" fmla="*/ 1134532 h 6364973"/>
              <a:gd name="connsiteX14" fmla="*/ 1432638 w 2504892"/>
              <a:gd name="connsiteY14" fmla="*/ 1134532 h 6364973"/>
              <a:gd name="connsiteX15" fmla="*/ 1530520 w 2504892"/>
              <a:gd name="connsiteY15" fmla="*/ 1227964 h 6364973"/>
              <a:gd name="connsiteX16" fmla="*/ 1561665 w 2504892"/>
              <a:gd name="connsiteY16" fmla="*/ 1259108 h 6364973"/>
              <a:gd name="connsiteX17" fmla="*/ 1561665 w 2504892"/>
              <a:gd name="connsiteY17" fmla="*/ 1294701 h 6364973"/>
              <a:gd name="connsiteX18" fmla="*/ 1592809 w 2504892"/>
              <a:gd name="connsiteY18" fmla="*/ 1356989 h 6364973"/>
              <a:gd name="connsiteX19" fmla="*/ 1659547 w 2504892"/>
              <a:gd name="connsiteY19" fmla="*/ 1419277 h 6364973"/>
              <a:gd name="connsiteX20" fmla="*/ 1788573 w 2504892"/>
              <a:gd name="connsiteY20" fmla="*/ 1481565 h 6364973"/>
              <a:gd name="connsiteX21" fmla="*/ 2015482 w 2504892"/>
              <a:gd name="connsiteY21" fmla="*/ 1637285 h 6364973"/>
              <a:gd name="connsiteX22" fmla="*/ 2113364 w 2504892"/>
              <a:gd name="connsiteY22" fmla="*/ 1797454 h 6364973"/>
              <a:gd name="connsiteX23" fmla="*/ 2246839 w 2504892"/>
              <a:gd name="connsiteY23" fmla="*/ 2144488 h 6364973"/>
              <a:gd name="connsiteX24" fmla="*/ 2309128 w 2504892"/>
              <a:gd name="connsiteY24" fmla="*/ 2460377 h 6364973"/>
              <a:gd name="connsiteX25" fmla="*/ 2309128 w 2504892"/>
              <a:gd name="connsiteY25" fmla="*/ 2678385 h 6364973"/>
              <a:gd name="connsiteX26" fmla="*/ 2309128 w 2504892"/>
              <a:gd name="connsiteY26" fmla="*/ 2776266 h 6364973"/>
              <a:gd name="connsiteX27" fmla="*/ 2277984 w 2504892"/>
              <a:gd name="connsiteY27" fmla="*/ 2869698 h 6364973"/>
              <a:gd name="connsiteX28" fmla="*/ 2309128 w 2504892"/>
              <a:gd name="connsiteY28" fmla="*/ 3216731 h 6364973"/>
              <a:gd name="connsiteX29" fmla="*/ 2277984 w 2504892"/>
              <a:gd name="connsiteY29" fmla="*/ 3341307 h 6364973"/>
              <a:gd name="connsiteX30" fmla="*/ 2277984 w 2504892"/>
              <a:gd name="connsiteY30" fmla="*/ 3750628 h 6364973"/>
              <a:gd name="connsiteX31" fmla="*/ 2309128 w 2504892"/>
              <a:gd name="connsiteY31" fmla="*/ 4195543 h 6364973"/>
              <a:gd name="connsiteX32" fmla="*/ 2375866 w 2504892"/>
              <a:gd name="connsiteY32" fmla="*/ 4760584 h 6364973"/>
              <a:gd name="connsiteX33" fmla="*/ 2438154 w 2504892"/>
              <a:gd name="connsiteY33" fmla="*/ 5263337 h 6364973"/>
              <a:gd name="connsiteX34" fmla="*/ 2504892 w 2504892"/>
              <a:gd name="connsiteY34" fmla="*/ 5548082 h 6364973"/>
              <a:gd name="connsiteX35" fmla="*/ 2473748 w 2504892"/>
              <a:gd name="connsiteY35" fmla="*/ 5548082 h 6364973"/>
              <a:gd name="connsiteX36" fmla="*/ 2309128 w 2504892"/>
              <a:gd name="connsiteY36" fmla="*/ 5548082 h 6364973"/>
              <a:gd name="connsiteX37" fmla="*/ 2309128 w 2504892"/>
              <a:gd name="connsiteY37" fmla="*/ 5677108 h 6364973"/>
              <a:gd name="connsiteX38" fmla="*/ 2180102 w 2504892"/>
              <a:gd name="connsiteY38" fmla="*/ 5722267 h 6364973"/>
              <a:gd name="connsiteX39" fmla="*/ 2180102 w 2504892"/>
              <a:gd name="connsiteY39" fmla="*/ 5708252 h 6364973"/>
              <a:gd name="connsiteX40" fmla="*/ 1953193 w 2504892"/>
              <a:gd name="connsiteY40" fmla="*/ 5801684 h 6364973"/>
              <a:gd name="connsiteX41" fmla="*/ 2180102 w 2504892"/>
              <a:gd name="connsiteY41" fmla="*/ 5722267 h 6364973"/>
              <a:gd name="connsiteX42" fmla="*/ 2180102 w 2504892"/>
              <a:gd name="connsiteY42" fmla="*/ 5863972 h 6364973"/>
              <a:gd name="connsiteX43" fmla="*/ 2180102 w 2504892"/>
              <a:gd name="connsiteY43" fmla="*/ 6335581 h 6364973"/>
              <a:gd name="connsiteX44" fmla="*/ 2173213 w 2504892"/>
              <a:gd name="connsiteY44" fmla="*/ 6364973 h 6364973"/>
              <a:gd name="connsiteX45" fmla="*/ 635613 w 2504892"/>
              <a:gd name="connsiteY45" fmla="*/ 6364973 h 6364973"/>
              <a:gd name="connsiteX46" fmla="*/ 587293 w 2504892"/>
              <a:gd name="connsiteY46" fmla="*/ 6055285 h 6364973"/>
              <a:gd name="connsiteX47" fmla="*/ 618437 w 2504892"/>
              <a:gd name="connsiteY47" fmla="*/ 5863972 h 6364973"/>
              <a:gd name="connsiteX48" fmla="*/ 587293 w 2504892"/>
              <a:gd name="connsiteY48" fmla="*/ 5863972 h 6364973"/>
              <a:gd name="connsiteX49" fmla="*/ 391529 w 2504892"/>
              <a:gd name="connsiteY49" fmla="*/ 5863972 h 6364973"/>
              <a:gd name="connsiteX50" fmla="*/ 262502 w 2504892"/>
              <a:gd name="connsiteY50" fmla="*/ 5832828 h 6364973"/>
              <a:gd name="connsiteX51" fmla="*/ 195765 w 2504892"/>
              <a:gd name="connsiteY51" fmla="*/ 5801684 h 6364973"/>
              <a:gd name="connsiteX52" fmla="*/ 164620 w 2504892"/>
              <a:gd name="connsiteY52" fmla="*/ 5801684 h 6364973"/>
              <a:gd name="connsiteX53" fmla="*/ 195765 w 2504892"/>
              <a:gd name="connsiteY53" fmla="*/ 5485794 h 6364973"/>
              <a:gd name="connsiteX54" fmla="*/ 226909 w 2504892"/>
              <a:gd name="connsiteY54" fmla="*/ 5138761 h 6364973"/>
              <a:gd name="connsiteX55" fmla="*/ 262502 w 2504892"/>
              <a:gd name="connsiteY55" fmla="*/ 4729440 h 6364973"/>
              <a:gd name="connsiteX56" fmla="*/ 226909 w 2504892"/>
              <a:gd name="connsiteY56" fmla="*/ 4506983 h 6364973"/>
              <a:gd name="connsiteX57" fmla="*/ 226909 w 2504892"/>
              <a:gd name="connsiteY57" fmla="*/ 4351263 h 6364973"/>
              <a:gd name="connsiteX58" fmla="*/ 226909 w 2504892"/>
              <a:gd name="connsiteY58" fmla="*/ 4320119 h 6364973"/>
              <a:gd name="connsiteX59" fmla="*/ 226909 w 2504892"/>
              <a:gd name="connsiteY59" fmla="*/ 4288975 h 6364973"/>
              <a:gd name="connsiteX60" fmla="*/ 262502 w 2504892"/>
              <a:gd name="connsiteY60" fmla="*/ 4097661 h 6364973"/>
              <a:gd name="connsiteX61" fmla="*/ 324791 w 2504892"/>
              <a:gd name="connsiteY61" fmla="*/ 3812916 h 6364973"/>
              <a:gd name="connsiteX62" fmla="*/ 458267 w 2504892"/>
              <a:gd name="connsiteY62" fmla="*/ 3185587 h 6364973"/>
              <a:gd name="connsiteX63" fmla="*/ 422673 w 2504892"/>
              <a:gd name="connsiteY63" fmla="*/ 3310163 h 6364973"/>
              <a:gd name="connsiteX64" fmla="*/ 458267 w 2504892"/>
              <a:gd name="connsiteY64" fmla="*/ 3123299 h 6364973"/>
              <a:gd name="connsiteX65" fmla="*/ 556148 w 2504892"/>
              <a:gd name="connsiteY65" fmla="*/ 2647241 h 6364973"/>
              <a:gd name="connsiteX66" fmla="*/ 618437 w 2504892"/>
              <a:gd name="connsiteY66" fmla="*/ 2300208 h 6364973"/>
              <a:gd name="connsiteX67" fmla="*/ 716319 w 2504892"/>
              <a:gd name="connsiteY67" fmla="*/ 2019912 h 6364973"/>
              <a:gd name="connsiteX68" fmla="*/ 747463 w 2504892"/>
              <a:gd name="connsiteY68" fmla="*/ 1984318 h 6364973"/>
              <a:gd name="connsiteX69" fmla="*/ 747463 w 2504892"/>
              <a:gd name="connsiteY69" fmla="*/ 1953174 h 6364973"/>
              <a:gd name="connsiteX70" fmla="*/ 783057 w 2504892"/>
              <a:gd name="connsiteY70" fmla="*/ 1828598 h 6364973"/>
              <a:gd name="connsiteX71" fmla="*/ 783057 w 2504892"/>
              <a:gd name="connsiteY71" fmla="*/ 1797454 h 6364973"/>
              <a:gd name="connsiteX72" fmla="*/ 783057 w 2504892"/>
              <a:gd name="connsiteY72" fmla="*/ 1735166 h 6364973"/>
              <a:gd name="connsiteX73" fmla="*/ 814201 w 2504892"/>
              <a:gd name="connsiteY73" fmla="*/ 1672878 h 6364973"/>
              <a:gd name="connsiteX74" fmla="*/ 845346 w 2504892"/>
              <a:gd name="connsiteY74" fmla="*/ 1606141 h 6364973"/>
              <a:gd name="connsiteX75" fmla="*/ 814201 w 2504892"/>
              <a:gd name="connsiteY75" fmla="*/ 1574997 h 6364973"/>
              <a:gd name="connsiteX76" fmla="*/ 716319 w 2504892"/>
              <a:gd name="connsiteY76" fmla="*/ 1606141 h 6364973"/>
              <a:gd name="connsiteX77" fmla="*/ 618437 w 2504892"/>
              <a:gd name="connsiteY77" fmla="*/ 1606141 h 6364973"/>
              <a:gd name="connsiteX78" fmla="*/ 556148 w 2504892"/>
              <a:gd name="connsiteY78" fmla="*/ 1574997 h 6364973"/>
              <a:gd name="connsiteX79" fmla="*/ 520555 w 2504892"/>
              <a:gd name="connsiteY79" fmla="*/ 1481565 h 6364973"/>
              <a:gd name="connsiteX80" fmla="*/ 458267 w 2504892"/>
              <a:gd name="connsiteY80" fmla="*/ 1481565 h 6364973"/>
              <a:gd name="connsiteX81" fmla="*/ 422673 w 2504892"/>
              <a:gd name="connsiteY81" fmla="*/ 1419277 h 6364973"/>
              <a:gd name="connsiteX82" fmla="*/ 391529 w 2504892"/>
              <a:gd name="connsiteY82" fmla="*/ 1356989 h 6364973"/>
              <a:gd name="connsiteX83" fmla="*/ 324791 w 2504892"/>
              <a:gd name="connsiteY83" fmla="*/ 1294701 h 6364973"/>
              <a:gd name="connsiteX84" fmla="*/ 262502 w 2504892"/>
              <a:gd name="connsiteY84" fmla="*/ 1227964 h 6364973"/>
              <a:gd name="connsiteX85" fmla="*/ 226909 w 2504892"/>
              <a:gd name="connsiteY85" fmla="*/ 1196820 h 6364973"/>
              <a:gd name="connsiteX86" fmla="*/ 226909 w 2504892"/>
              <a:gd name="connsiteY86" fmla="*/ 1103388 h 6364973"/>
              <a:gd name="connsiteX87" fmla="*/ 195765 w 2504892"/>
              <a:gd name="connsiteY87" fmla="*/ 1103388 h 6364973"/>
              <a:gd name="connsiteX88" fmla="*/ 164620 w 2504892"/>
              <a:gd name="connsiteY88" fmla="*/ 1041100 h 6364973"/>
              <a:gd name="connsiteX89" fmla="*/ 133476 w 2504892"/>
              <a:gd name="connsiteY89" fmla="*/ 1009956 h 6364973"/>
              <a:gd name="connsiteX90" fmla="*/ 133476 w 2504892"/>
              <a:gd name="connsiteY90" fmla="*/ 947668 h 6364973"/>
              <a:gd name="connsiteX91" fmla="*/ 133476 w 2504892"/>
              <a:gd name="connsiteY91" fmla="*/ 880931 h 6364973"/>
              <a:gd name="connsiteX92" fmla="*/ 97882 w 2504892"/>
              <a:gd name="connsiteY92" fmla="*/ 818643 h 6364973"/>
              <a:gd name="connsiteX93" fmla="*/ 66738 w 2504892"/>
              <a:gd name="connsiteY93" fmla="*/ 694067 h 6364973"/>
              <a:gd name="connsiteX94" fmla="*/ 66738 w 2504892"/>
              <a:gd name="connsiteY94" fmla="*/ 662923 h 6364973"/>
              <a:gd name="connsiteX95" fmla="*/ 0 w 2504892"/>
              <a:gd name="connsiteY95" fmla="*/ 569491 h 6364973"/>
              <a:gd name="connsiteX96" fmla="*/ 35594 w 2504892"/>
              <a:gd name="connsiteY96" fmla="*/ 471610 h 6364973"/>
              <a:gd name="connsiteX97" fmla="*/ 133476 w 2504892"/>
              <a:gd name="connsiteY97" fmla="*/ 315889 h 6364973"/>
              <a:gd name="connsiteX98" fmla="*/ 195765 w 2504892"/>
              <a:gd name="connsiteY98" fmla="*/ 191313 h 6364973"/>
              <a:gd name="connsiteX99" fmla="*/ 324791 w 2504892"/>
              <a:gd name="connsiteY99" fmla="*/ 124576 h 6364973"/>
              <a:gd name="connsiteX100" fmla="*/ 422673 w 2504892"/>
              <a:gd name="connsiteY100" fmla="*/ 62288 h 6364973"/>
              <a:gd name="connsiteX101" fmla="*/ 520555 w 2504892"/>
              <a:gd name="connsiteY101" fmla="*/ 31144 h 636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504892" h="6364973">
                <a:moveTo>
                  <a:pt x="685175" y="0"/>
                </a:moveTo>
                <a:lnTo>
                  <a:pt x="845346" y="62288"/>
                </a:lnTo>
                <a:lnTo>
                  <a:pt x="978821" y="124576"/>
                </a:lnTo>
                <a:lnTo>
                  <a:pt x="1107848" y="284745"/>
                </a:lnTo>
                <a:lnTo>
                  <a:pt x="1205730" y="378177"/>
                </a:lnTo>
                <a:lnTo>
                  <a:pt x="1268018" y="502753"/>
                </a:lnTo>
                <a:lnTo>
                  <a:pt x="1303612" y="631779"/>
                </a:lnTo>
                <a:lnTo>
                  <a:pt x="1303612" y="849787"/>
                </a:lnTo>
                <a:lnTo>
                  <a:pt x="1303612" y="978812"/>
                </a:lnTo>
                <a:lnTo>
                  <a:pt x="1303612" y="1009956"/>
                </a:lnTo>
                <a:lnTo>
                  <a:pt x="1303612" y="1041100"/>
                </a:lnTo>
                <a:lnTo>
                  <a:pt x="1334756" y="1072244"/>
                </a:lnTo>
                <a:lnTo>
                  <a:pt x="1365900" y="1165676"/>
                </a:lnTo>
                <a:lnTo>
                  <a:pt x="1365900" y="1134532"/>
                </a:lnTo>
                <a:lnTo>
                  <a:pt x="1432638" y="1134532"/>
                </a:lnTo>
                <a:lnTo>
                  <a:pt x="1530520" y="1227964"/>
                </a:lnTo>
                <a:lnTo>
                  <a:pt x="1561665" y="1259108"/>
                </a:lnTo>
                <a:lnTo>
                  <a:pt x="1561665" y="1294701"/>
                </a:lnTo>
                <a:lnTo>
                  <a:pt x="1592809" y="1356989"/>
                </a:lnTo>
                <a:lnTo>
                  <a:pt x="1659547" y="1419277"/>
                </a:lnTo>
                <a:lnTo>
                  <a:pt x="1788573" y="1481565"/>
                </a:lnTo>
                <a:lnTo>
                  <a:pt x="2015482" y="1637285"/>
                </a:lnTo>
                <a:lnTo>
                  <a:pt x="2113364" y="1797454"/>
                </a:lnTo>
                <a:lnTo>
                  <a:pt x="2246839" y="2144488"/>
                </a:lnTo>
                <a:lnTo>
                  <a:pt x="2309128" y="2460377"/>
                </a:lnTo>
                <a:lnTo>
                  <a:pt x="2309128" y="2678385"/>
                </a:lnTo>
                <a:lnTo>
                  <a:pt x="2309128" y="2776266"/>
                </a:lnTo>
                <a:lnTo>
                  <a:pt x="2277984" y="2869698"/>
                </a:lnTo>
                <a:lnTo>
                  <a:pt x="2309128" y="3216731"/>
                </a:lnTo>
                <a:lnTo>
                  <a:pt x="2277984" y="3341307"/>
                </a:lnTo>
                <a:lnTo>
                  <a:pt x="2277984" y="3750628"/>
                </a:lnTo>
                <a:lnTo>
                  <a:pt x="2309128" y="4195543"/>
                </a:lnTo>
                <a:lnTo>
                  <a:pt x="2375866" y="4760584"/>
                </a:lnTo>
                <a:lnTo>
                  <a:pt x="2438154" y="5263337"/>
                </a:lnTo>
                <a:lnTo>
                  <a:pt x="2504892" y="5548082"/>
                </a:lnTo>
                <a:lnTo>
                  <a:pt x="2473748" y="5548082"/>
                </a:lnTo>
                <a:lnTo>
                  <a:pt x="2309128" y="5548082"/>
                </a:lnTo>
                <a:lnTo>
                  <a:pt x="2309128" y="5677108"/>
                </a:lnTo>
                <a:lnTo>
                  <a:pt x="2180102" y="5722267"/>
                </a:lnTo>
                <a:lnTo>
                  <a:pt x="2180102" y="5708252"/>
                </a:lnTo>
                <a:lnTo>
                  <a:pt x="1953193" y="5801684"/>
                </a:lnTo>
                <a:lnTo>
                  <a:pt x="2180102" y="5722267"/>
                </a:lnTo>
                <a:lnTo>
                  <a:pt x="2180102" y="5863972"/>
                </a:lnTo>
                <a:lnTo>
                  <a:pt x="2180102" y="6335581"/>
                </a:lnTo>
                <a:lnTo>
                  <a:pt x="2173213" y="6364973"/>
                </a:lnTo>
                <a:lnTo>
                  <a:pt x="635613" y="6364973"/>
                </a:lnTo>
                <a:lnTo>
                  <a:pt x="587293" y="6055285"/>
                </a:lnTo>
                <a:lnTo>
                  <a:pt x="618437" y="5863972"/>
                </a:lnTo>
                <a:lnTo>
                  <a:pt x="587293" y="5863972"/>
                </a:lnTo>
                <a:lnTo>
                  <a:pt x="391529" y="5863972"/>
                </a:lnTo>
                <a:lnTo>
                  <a:pt x="262502" y="5832828"/>
                </a:lnTo>
                <a:lnTo>
                  <a:pt x="195765" y="5801684"/>
                </a:lnTo>
                <a:lnTo>
                  <a:pt x="164620" y="5801684"/>
                </a:lnTo>
                <a:lnTo>
                  <a:pt x="195765" y="5485794"/>
                </a:lnTo>
                <a:lnTo>
                  <a:pt x="226909" y="5138761"/>
                </a:lnTo>
                <a:lnTo>
                  <a:pt x="262502" y="4729440"/>
                </a:lnTo>
                <a:lnTo>
                  <a:pt x="226909" y="4506983"/>
                </a:lnTo>
                <a:lnTo>
                  <a:pt x="226909" y="4351263"/>
                </a:lnTo>
                <a:lnTo>
                  <a:pt x="226909" y="4320119"/>
                </a:lnTo>
                <a:lnTo>
                  <a:pt x="226909" y="4288975"/>
                </a:lnTo>
                <a:lnTo>
                  <a:pt x="262502" y="4097661"/>
                </a:lnTo>
                <a:lnTo>
                  <a:pt x="324791" y="3812916"/>
                </a:lnTo>
                <a:lnTo>
                  <a:pt x="458267" y="3185587"/>
                </a:lnTo>
                <a:lnTo>
                  <a:pt x="422673" y="3310163"/>
                </a:lnTo>
                <a:lnTo>
                  <a:pt x="458267" y="3123299"/>
                </a:lnTo>
                <a:lnTo>
                  <a:pt x="556148" y="2647241"/>
                </a:lnTo>
                <a:lnTo>
                  <a:pt x="618437" y="2300208"/>
                </a:lnTo>
                <a:lnTo>
                  <a:pt x="716319" y="2019912"/>
                </a:lnTo>
                <a:lnTo>
                  <a:pt x="747463" y="1984318"/>
                </a:lnTo>
                <a:lnTo>
                  <a:pt x="747463" y="1953174"/>
                </a:lnTo>
                <a:lnTo>
                  <a:pt x="783057" y="1828598"/>
                </a:lnTo>
                <a:lnTo>
                  <a:pt x="783057" y="1797454"/>
                </a:lnTo>
                <a:lnTo>
                  <a:pt x="783057" y="1735166"/>
                </a:lnTo>
                <a:lnTo>
                  <a:pt x="814201" y="1672878"/>
                </a:lnTo>
                <a:lnTo>
                  <a:pt x="845346" y="1606141"/>
                </a:lnTo>
                <a:lnTo>
                  <a:pt x="814201" y="1574997"/>
                </a:lnTo>
                <a:lnTo>
                  <a:pt x="716319" y="1606141"/>
                </a:lnTo>
                <a:lnTo>
                  <a:pt x="618437" y="1606141"/>
                </a:lnTo>
                <a:lnTo>
                  <a:pt x="556148" y="1574997"/>
                </a:lnTo>
                <a:lnTo>
                  <a:pt x="520555" y="1481565"/>
                </a:lnTo>
                <a:lnTo>
                  <a:pt x="458267" y="1481565"/>
                </a:lnTo>
                <a:lnTo>
                  <a:pt x="422673" y="1419277"/>
                </a:lnTo>
                <a:lnTo>
                  <a:pt x="391529" y="1356989"/>
                </a:lnTo>
                <a:lnTo>
                  <a:pt x="324791" y="1294701"/>
                </a:lnTo>
                <a:lnTo>
                  <a:pt x="262502" y="1227964"/>
                </a:lnTo>
                <a:lnTo>
                  <a:pt x="226909" y="1196820"/>
                </a:lnTo>
                <a:lnTo>
                  <a:pt x="226909" y="1103388"/>
                </a:lnTo>
                <a:lnTo>
                  <a:pt x="195765" y="1103388"/>
                </a:lnTo>
                <a:lnTo>
                  <a:pt x="164620" y="1041100"/>
                </a:lnTo>
                <a:lnTo>
                  <a:pt x="133476" y="1009956"/>
                </a:lnTo>
                <a:lnTo>
                  <a:pt x="133476" y="947668"/>
                </a:lnTo>
                <a:lnTo>
                  <a:pt x="133476" y="880931"/>
                </a:lnTo>
                <a:lnTo>
                  <a:pt x="97882" y="818643"/>
                </a:lnTo>
                <a:lnTo>
                  <a:pt x="66738" y="694067"/>
                </a:lnTo>
                <a:lnTo>
                  <a:pt x="66738" y="662923"/>
                </a:lnTo>
                <a:lnTo>
                  <a:pt x="0" y="569491"/>
                </a:lnTo>
                <a:lnTo>
                  <a:pt x="35594" y="471610"/>
                </a:lnTo>
                <a:lnTo>
                  <a:pt x="133476" y="315889"/>
                </a:lnTo>
                <a:lnTo>
                  <a:pt x="195765" y="191313"/>
                </a:lnTo>
                <a:lnTo>
                  <a:pt x="324791" y="124576"/>
                </a:lnTo>
                <a:lnTo>
                  <a:pt x="422673" y="62288"/>
                </a:lnTo>
                <a:lnTo>
                  <a:pt x="520555" y="3114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3000">
                <a:schemeClr val="accent2"/>
              </a:gs>
            </a:gsLst>
            <a:lin ang="2700000" scaled="1"/>
          </a:gra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-319313" y="4714579"/>
            <a:ext cx="11673113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sz="11500" b="1" dirty="0">
                <a:gradFill>
                  <a:gsLst>
                    <a:gs pos="0">
                      <a:schemeClr val="accent1"/>
                    </a:gs>
                    <a:gs pos="83000">
                      <a:schemeClr val="accent2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Weakness</a:t>
            </a:r>
            <a:endParaRPr lang="en-US" sz="11500" b="1" dirty="0">
              <a:gradFill>
                <a:gsLst>
                  <a:gs pos="0">
                    <a:schemeClr val="accent1"/>
                  </a:gs>
                  <a:gs pos="83000">
                    <a:schemeClr val="accent2"/>
                  </a:gs>
                </a:gsLst>
                <a:lin ang="2700000" scaled="1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EC852DC-E5A3-4C16-9562-7E75F8E63235}"/>
              </a:ext>
            </a:extLst>
          </p:cNvPr>
          <p:cNvGrpSpPr/>
          <p:nvPr/>
        </p:nvGrpSpPr>
        <p:grpSpPr>
          <a:xfrm>
            <a:off x="3566877" y="798551"/>
            <a:ext cx="3378235" cy="1219233"/>
            <a:chOff x="3566877" y="798551"/>
            <a:chExt cx="3378235" cy="1219233"/>
          </a:xfrm>
        </p:grpSpPr>
        <p:sp>
          <p:nvSpPr>
            <p:cNvPr id="22" name="Point"/>
            <p:cNvSpPr/>
            <p:nvPr/>
          </p:nvSpPr>
          <p:spPr>
            <a:xfrm>
              <a:off x="3566877" y="1071321"/>
              <a:ext cx="234598" cy="230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3" y="21600"/>
                  </a:moveTo>
                  <a:cubicBezTo>
                    <a:pt x="4759" y="21600"/>
                    <a:pt x="0" y="16759"/>
                    <a:pt x="0" y="10800"/>
                  </a:cubicBezTo>
                  <a:cubicBezTo>
                    <a:pt x="0" y="4841"/>
                    <a:pt x="4759" y="0"/>
                    <a:pt x="10983" y="0"/>
                  </a:cubicBezTo>
                  <a:cubicBezTo>
                    <a:pt x="16841" y="0"/>
                    <a:pt x="21600" y="4841"/>
                    <a:pt x="21600" y="10800"/>
                  </a:cubicBezTo>
                  <a:cubicBezTo>
                    <a:pt x="21600" y="16759"/>
                    <a:pt x="16841" y="21600"/>
                    <a:pt x="10983" y="21600"/>
                  </a:cubicBezTo>
                  <a:close/>
                  <a:moveTo>
                    <a:pt x="17207" y="9683"/>
                  </a:moveTo>
                  <a:cubicBezTo>
                    <a:pt x="17207" y="9310"/>
                    <a:pt x="16841" y="8938"/>
                    <a:pt x="16108" y="8938"/>
                  </a:cubicBezTo>
                  <a:cubicBezTo>
                    <a:pt x="5492" y="8938"/>
                    <a:pt x="5492" y="8938"/>
                    <a:pt x="5492" y="8938"/>
                  </a:cubicBezTo>
                  <a:cubicBezTo>
                    <a:pt x="5125" y="8938"/>
                    <a:pt x="4759" y="9310"/>
                    <a:pt x="4759" y="9683"/>
                  </a:cubicBezTo>
                  <a:cubicBezTo>
                    <a:pt x="4759" y="11545"/>
                    <a:pt x="4759" y="11545"/>
                    <a:pt x="4759" y="11545"/>
                  </a:cubicBezTo>
                  <a:cubicBezTo>
                    <a:pt x="4759" y="11917"/>
                    <a:pt x="5125" y="12662"/>
                    <a:pt x="5492" y="12662"/>
                  </a:cubicBezTo>
                  <a:cubicBezTo>
                    <a:pt x="16108" y="12662"/>
                    <a:pt x="16108" y="12662"/>
                    <a:pt x="16108" y="12662"/>
                  </a:cubicBezTo>
                  <a:cubicBezTo>
                    <a:pt x="16841" y="12662"/>
                    <a:pt x="17207" y="11917"/>
                    <a:pt x="17207" y="11545"/>
                  </a:cubicBezTo>
                  <a:lnTo>
                    <a:pt x="17207" y="9683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34"/>
            <p:cNvSpPr txBox="1"/>
            <p:nvPr/>
          </p:nvSpPr>
          <p:spPr>
            <a:xfrm>
              <a:off x="3887095" y="1186787"/>
              <a:ext cx="30580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eaque ipsa quae ab ilarchitecto beatae vitae dicta sunt explicabo.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887095" y="798551"/>
              <a:ext cx="1376513" cy="318924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One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12F0362-EF9E-4282-96D9-011D98016A5B}"/>
              </a:ext>
            </a:extLst>
          </p:cNvPr>
          <p:cNvGrpSpPr/>
          <p:nvPr/>
        </p:nvGrpSpPr>
        <p:grpSpPr>
          <a:xfrm>
            <a:off x="3566877" y="2655342"/>
            <a:ext cx="3378235" cy="1249419"/>
            <a:chOff x="3566877" y="2655342"/>
            <a:chExt cx="3378235" cy="1249419"/>
          </a:xfrm>
        </p:grpSpPr>
        <p:sp>
          <p:nvSpPr>
            <p:cNvPr id="25" name="TextBox 34"/>
            <p:cNvSpPr txBox="1"/>
            <p:nvPr/>
          </p:nvSpPr>
          <p:spPr>
            <a:xfrm>
              <a:off x="3887095" y="3073764"/>
              <a:ext cx="30580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eaque ipsa quae ab ilarchitecto beatae vitae dicta sunt explicabo. 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887095" y="2655342"/>
              <a:ext cx="1372473" cy="318924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Two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Point"/>
            <p:cNvSpPr/>
            <p:nvPr/>
          </p:nvSpPr>
          <p:spPr>
            <a:xfrm>
              <a:off x="3566877" y="2914989"/>
              <a:ext cx="234598" cy="230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3" y="21600"/>
                  </a:moveTo>
                  <a:cubicBezTo>
                    <a:pt x="4759" y="21600"/>
                    <a:pt x="0" y="16759"/>
                    <a:pt x="0" y="10800"/>
                  </a:cubicBezTo>
                  <a:cubicBezTo>
                    <a:pt x="0" y="4841"/>
                    <a:pt x="4759" y="0"/>
                    <a:pt x="10983" y="0"/>
                  </a:cubicBezTo>
                  <a:cubicBezTo>
                    <a:pt x="16841" y="0"/>
                    <a:pt x="21600" y="4841"/>
                    <a:pt x="21600" y="10800"/>
                  </a:cubicBezTo>
                  <a:cubicBezTo>
                    <a:pt x="21600" y="16759"/>
                    <a:pt x="16841" y="21600"/>
                    <a:pt x="10983" y="21600"/>
                  </a:cubicBezTo>
                  <a:close/>
                  <a:moveTo>
                    <a:pt x="17207" y="9683"/>
                  </a:moveTo>
                  <a:cubicBezTo>
                    <a:pt x="17207" y="9310"/>
                    <a:pt x="16841" y="8938"/>
                    <a:pt x="16108" y="8938"/>
                  </a:cubicBezTo>
                  <a:cubicBezTo>
                    <a:pt x="5492" y="8938"/>
                    <a:pt x="5492" y="8938"/>
                    <a:pt x="5492" y="8938"/>
                  </a:cubicBezTo>
                  <a:cubicBezTo>
                    <a:pt x="5125" y="8938"/>
                    <a:pt x="4759" y="9310"/>
                    <a:pt x="4759" y="9683"/>
                  </a:cubicBezTo>
                  <a:cubicBezTo>
                    <a:pt x="4759" y="11545"/>
                    <a:pt x="4759" y="11545"/>
                    <a:pt x="4759" y="11545"/>
                  </a:cubicBezTo>
                  <a:cubicBezTo>
                    <a:pt x="4759" y="11917"/>
                    <a:pt x="5125" y="12662"/>
                    <a:pt x="5492" y="12662"/>
                  </a:cubicBezTo>
                  <a:cubicBezTo>
                    <a:pt x="16108" y="12662"/>
                    <a:pt x="16108" y="12662"/>
                    <a:pt x="16108" y="12662"/>
                  </a:cubicBezTo>
                  <a:cubicBezTo>
                    <a:pt x="16841" y="12662"/>
                    <a:pt x="17207" y="11917"/>
                    <a:pt x="17207" y="11545"/>
                  </a:cubicBezTo>
                  <a:lnTo>
                    <a:pt x="17207" y="9683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000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EE2619F-735F-4CAB-90E0-7BA2A1EFBEEF}"/>
              </a:ext>
            </a:extLst>
          </p:cNvPr>
          <p:cNvGrpSpPr/>
          <p:nvPr/>
        </p:nvGrpSpPr>
        <p:grpSpPr>
          <a:xfrm>
            <a:off x="7668477" y="798551"/>
            <a:ext cx="3405509" cy="1219233"/>
            <a:chOff x="7668477" y="798551"/>
            <a:chExt cx="3405509" cy="1219233"/>
          </a:xfrm>
        </p:grpSpPr>
        <p:sp>
          <p:nvSpPr>
            <p:cNvPr id="27" name="TextBox 34"/>
            <p:cNvSpPr txBox="1"/>
            <p:nvPr/>
          </p:nvSpPr>
          <p:spPr>
            <a:xfrm>
              <a:off x="8015969" y="1186787"/>
              <a:ext cx="30580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eaque ipsa quae ab ilarchitecto beatae vitae dicta sunt explicabo.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15969" y="798551"/>
              <a:ext cx="1535210" cy="318924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Three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Point"/>
            <p:cNvSpPr/>
            <p:nvPr/>
          </p:nvSpPr>
          <p:spPr>
            <a:xfrm>
              <a:off x="7668477" y="1071321"/>
              <a:ext cx="234598" cy="230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3" y="21600"/>
                  </a:moveTo>
                  <a:cubicBezTo>
                    <a:pt x="4759" y="21600"/>
                    <a:pt x="0" y="16759"/>
                    <a:pt x="0" y="10800"/>
                  </a:cubicBezTo>
                  <a:cubicBezTo>
                    <a:pt x="0" y="4841"/>
                    <a:pt x="4759" y="0"/>
                    <a:pt x="10983" y="0"/>
                  </a:cubicBezTo>
                  <a:cubicBezTo>
                    <a:pt x="16841" y="0"/>
                    <a:pt x="21600" y="4841"/>
                    <a:pt x="21600" y="10800"/>
                  </a:cubicBezTo>
                  <a:cubicBezTo>
                    <a:pt x="21600" y="16759"/>
                    <a:pt x="16841" y="21600"/>
                    <a:pt x="10983" y="21600"/>
                  </a:cubicBezTo>
                  <a:close/>
                  <a:moveTo>
                    <a:pt x="17207" y="9683"/>
                  </a:moveTo>
                  <a:cubicBezTo>
                    <a:pt x="17207" y="9310"/>
                    <a:pt x="16841" y="8938"/>
                    <a:pt x="16108" y="8938"/>
                  </a:cubicBezTo>
                  <a:cubicBezTo>
                    <a:pt x="5492" y="8938"/>
                    <a:pt x="5492" y="8938"/>
                    <a:pt x="5492" y="8938"/>
                  </a:cubicBezTo>
                  <a:cubicBezTo>
                    <a:pt x="5125" y="8938"/>
                    <a:pt x="4759" y="9310"/>
                    <a:pt x="4759" y="9683"/>
                  </a:cubicBezTo>
                  <a:cubicBezTo>
                    <a:pt x="4759" y="11545"/>
                    <a:pt x="4759" y="11545"/>
                    <a:pt x="4759" y="11545"/>
                  </a:cubicBezTo>
                  <a:cubicBezTo>
                    <a:pt x="4759" y="11917"/>
                    <a:pt x="5125" y="12662"/>
                    <a:pt x="5492" y="12662"/>
                  </a:cubicBezTo>
                  <a:cubicBezTo>
                    <a:pt x="16108" y="12662"/>
                    <a:pt x="16108" y="12662"/>
                    <a:pt x="16108" y="12662"/>
                  </a:cubicBezTo>
                  <a:cubicBezTo>
                    <a:pt x="16841" y="12662"/>
                    <a:pt x="17207" y="11917"/>
                    <a:pt x="17207" y="11545"/>
                  </a:cubicBezTo>
                  <a:lnTo>
                    <a:pt x="17207" y="9683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000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421DF3E-CC55-4E7A-A29E-2FCF1F91BA38}"/>
              </a:ext>
            </a:extLst>
          </p:cNvPr>
          <p:cNvGrpSpPr/>
          <p:nvPr/>
        </p:nvGrpSpPr>
        <p:grpSpPr>
          <a:xfrm>
            <a:off x="7668477" y="2655342"/>
            <a:ext cx="3296655" cy="1249419"/>
            <a:chOff x="7668477" y="2655342"/>
            <a:chExt cx="3296655" cy="1249419"/>
          </a:xfrm>
        </p:grpSpPr>
        <p:sp>
          <p:nvSpPr>
            <p:cNvPr id="29" name="TextBox 34"/>
            <p:cNvSpPr txBox="1"/>
            <p:nvPr/>
          </p:nvSpPr>
          <p:spPr>
            <a:xfrm>
              <a:off x="8015969" y="3073764"/>
              <a:ext cx="29491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eaque ipsa quae ab ilarchitecto beatae vitae dicta sunt explicabo. 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15969" y="2655342"/>
              <a:ext cx="1432618" cy="318924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Four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Point"/>
            <p:cNvSpPr/>
            <p:nvPr/>
          </p:nvSpPr>
          <p:spPr>
            <a:xfrm>
              <a:off x="7668477" y="2914989"/>
              <a:ext cx="234598" cy="230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3" y="21600"/>
                  </a:moveTo>
                  <a:cubicBezTo>
                    <a:pt x="4759" y="21600"/>
                    <a:pt x="0" y="16759"/>
                    <a:pt x="0" y="10800"/>
                  </a:cubicBezTo>
                  <a:cubicBezTo>
                    <a:pt x="0" y="4841"/>
                    <a:pt x="4759" y="0"/>
                    <a:pt x="10983" y="0"/>
                  </a:cubicBezTo>
                  <a:cubicBezTo>
                    <a:pt x="16841" y="0"/>
                    <a:pt x="21600" y="4841"/>
                    <a:pt x="21600" y="10800"/>
                  </a:cubicBezTo>
                  <a:cubicBezTo>
                    <a:pt x="21600" y="16759"/>
                    <a:pt x="16841" y="21600"/>
                    <a:pt x="10983" y="21600"/>
                  </a:cubicBezTo>
                  <a:close/>
                  <a:moveTo>
                    <a:pt x="17207" y="9683"/>
                  </a:moveTo>
                  <a:cubicBezTo>
                    <a:pt x="17207" y="9310"/>
                    <a:pt x="16841" y="8938"/>
                    <a:pt x="16108" y="8938"/>
                  </a:cubicBezTo>
                  <a:cubicBezTo>
                    <a:pt x="5492" y="8938"/>
                    <a:pt x="5492" y="8938"/>
                    <a:pt x="5492" y="8938"/>
                  </a:cubicBezTo>
                  <a:cubicBezTo>
                    <a:pt x="5125" y="8938"/>
                    <a:pt x="4759" y="9310"/>
                    <a:pt x="4759" y="9683"/>
                  </a:cubicBezTo>
                  <a:cubicBezTo>
                    <a:pt x="4759" y="11545"/>
                    <a:pt x="4759" y="11545"/>
                    <a:pt x="4759" y="11545"/>
                  </a:cubicBezTo>
                  <a:cubicBezTo>
                    <a:pt x="4759" y="11917"/>
                    <a:pt x="5125" y="12662"/>
                    <a:pt x="5492" y="12662"/>
                  </a:cubicBezTo>
                  <a:cubicBezTo>
                    <a:pt x="16108" y="12662"/>
                    <a:pt x="16108" y="12662"/>
                    <a:pt x="16108" y="12662"/>
                  </a:cubicBezTo>
                  <a:cubicBezTo>
                    <a:pt x="16841" y="12662"/>
                    <a:pt x="17207" y="11917"/>
                    <a:pt x="17207" y="11545"/>
                  </a:cubicBezTo>
                  <a:lnTo>
                    <a:pt x="17207" y="9683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000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98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7023711" y="950839"/>
            <a:ext cx="4048124" cy="6309102"/>
          </a:xfrm>
          <a:custGeom>
            <a:avLst/>
            <a:gdLst>
              <a:gd name="T0" fmla="*/ 179 w 1208"/>
              <a:gd name="T1" fmla="*/ 1688 h 1871"/>
              <a:gd name="T2" fmla="*/ 202 w 1208"/>
              <a:gd name="T3" fmla="*/ 1722 h 1871"/>
              <a:gd name="T4" fmla="*/ 213 w 1208"/>
              <a:gd name="T5" fmla="*/ 1871 h 1871"/>
              <a:gd name="T6" fmla="*/ 1031 w 1208"/>
              <a:gd name="T7" fmla="*/ 1871 h 1871"/>
              <a:gd name="T8" fmla="*/ 1055 w 1208"/>
              <a:gd name="T9" fmla="*/ 1729 h 1871"/>
              <a:gd name="T10" fmla="*/ 1100 w 1208"/>
              <a:gd name="T11" fmla="*/ 1530 h 1871"/>
              <a:gd name="T12" fmla="*/ 1167 w 1208"/>
              <a:gd name="T13" fmla="*/ 1351 h 1871"/>
              <a:gd name="T14" fmla="*/ 1196 w 1208"/>
              <a:gd name="T15" fmla="*/ 1037 h 1871"/>
              <a:gd name="T16" fmla="*/ 1100 w 1208"/>
              <a:gd name="T17" fmla="*/ 823 h 1871"/>
              <a:gd name="T18" fmla="*/ 945 w 1208"/>
              <a:gd name="T19" fmla="*/ 690 h 1871"/>
              <a:gd name="T20" fmla="*/ 925 w 1208"/>
              <a:gd name="T21" fmla="*/ 639 h 1871"/>
              <a:gd name="T22" fmla="*/ 890 w 1208"/>
              <a:gd name="T23" fmla="*/ 576 h 1871"/>
              <a:gd name="T24" fmla="*/ 949 w 1208"/>
              <a:gd name="T25" fmla="*/ 452 h 1871"/>
              <a:gd name="T26" fmla="*/ 925 w 1208"/>
              <a:gd name="T27" fmla="*/ 121 h 1871"/>
              <a:gd name="T28" fmla="*/ 810 w 1208"/>
              <a:gd name="T29" fmla="*/ 28 h 1871"/>
              <a:gd name="T30" fmla="*/ 796 w 1208"/>
              <a:gd name="T31" fmla="*/ 24 h 1871"/>
              <a:gd name="T32" fmla="*/ 733 w 1208"/>
              <a:gd name="T33" fmla="*/ 8 h 1871"/>
              <a:gd name="T34" fmla="*/ 508 w 1208"/>
              <a:gd name="T35" fmla="*/ 56 h 1871"/>
              <a:gd name="T36" fmla="*/ 386 w 1208"/>
              <a:gd name="T37" fmla="*/ 160 h 1871"/>
              <a:gd name="T38" fmla="*/ 402 w 1208"/>
              <a:gd name="T39" fmla="*/ 190 h 1871"/>
              <a:gd name="T40" fmla="*/ 396 w 1208"/>
              <a:gd name="T41" fmla="*/ 263 h 1871"/>
              <a:gd name="T42" fmla="*/ 410 w 1208"/>
              <a:gd name="T43" fmla="*/ 426 h 1871"/>
              <a:gd name="T44" fmla="*/ 386 w 1208"/>
              <a:gd name="T45" fmla="*/ 527 h 1871"/>
              <a:gd name="T46" fmla="*/ 418 w 1208"/>
              <a:gd name="T47" fmla="*/ 588 h 1871"/>
              <a:gd name="T48" fmla="*/ 226 w 1208"/>
              <a:gd name="T49" fmla="*/ 673 h 1871"/>
              <a:gd name="T50" fmla="*/ 153 w 1208"/>
              <a:gd name="T51" fmla="*/ 963 h 1871"/>
              <a:gd name="T52" fmla="*/ 120 w 1208"/>
              <a:gd name="T53" fmla="*/ 1022 h 1871"/>
              <a:gd name="T54" fmla="*/ 106 w 1208"/>
              <a:gd name="T55" fmla="*/ 1057 h 1871"/>
              <a:gd name="T56" fmla="*/ 6 w 1208"/>
              <a:gd name="T57" fmla="*/ 1371 h 1871"/>
              <a:gd name="T58" fmla="*/ 175 w 1208"/>
              <a:gd name="T59" fmla="*/ 1664 h 1871"/>
              <a:gd name="T60" fmla="*/ 326 w 1208"/>
              <a:gd name="T61" fmla="*/ 888 h 1871"/>
              <a:gd name="T62" fmla="*/ 373 w 1208"/>
              <a:gd name="T63" fmla="*/ 811 h 1871"/>
              <a:gd name="T64" fmla="*/ 441 w 1208"/>
              <a:gd name="T65" fmla="*/ 773 h 1871"/>
              <a:gd name="T66" fmla="*/ 484 w 1208"/>
              <a:gd name="T67" fmla="*/ 746 h 1871"/>
              <a:gd name="T68" fmla="*/ 526 w 1208"/>
              <a:gd name="T69" fmla="*/ 718 h 1871"/>
              <a:gd name="T70" fmla="*/ 569 w 1208"/>
              <a:gd name="T71" fmla="*/ 738 h 1871"/>
              <a:gd name="T72" fmla="*/ 453 w 1208"/>
              <a:gd name="T73" fmla="*/ 813 h 1871"/>
              <a:gd name="T74" fmla="*/ 341 w 1208"/>
              <a:gd name="T75" fmla="*/ 911 h 1871"/>
              <a:gd name="T76" fmla="*/ 300 w 1208"/>
              <a:gd name="T77" fmla="*/ 998 h 1871"/>
              <a:gd name="T78" fmla="*/ 261 w 1208"/>
              <a:gd name="T79" fmla="*/ 1014 h 18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08" h="1871">
                <a:moveTo>
                  <a:pt x="175" y="1664"/>
                </a:moveTo>
                <a:cubicBezTo>
                  <a:pt x="179" y="1668"/>
                  <a:pt x="181" y="1678"/>
                  <a:pt x="179" y="1688"/>
                </a:cubicBezTo>
                <a:cubicBezTo>
                  <a:pt x="177" y="1696"/>
                  <a:pt x="177" y="1704"/>
                  <a:pt x="175" y="1716"/>
                </a:cubicBezTo>
                <a:cubicBezTo>
                  <a:pt x="181" y="1716"/>
                  <a:pt x="190" y="1720"/>
                  <a:pt x="202" y="1722"/>
                </a:cubicBezTo>
                <a:cubicBezTo>
                  <a:pt x="212" y="1725"/>
                  <a:pt x="220" y="1727"/>
                  <a:pt x="226" y="1727"/>
                </a:cubicBezTo>
                <a:cubicBezTo>
                  <a:pt x="224" y="1758"/>
                  <a:pt x="220" y="1806"/>
                  <a:pt x="213" y="1871"/>
                </a:cubicBezTo>
                <a:cubicBezTo>
                  <a:pt x="1031" y="1871"/>
                  <a:pt x="1031" y="1871"/>
                  <a:pt x="1031" y="1871"/>
                </a:cubicBezTo>
                <a:cubicBezTo>
                  <a:pt x="1031" y="1871"/>
                  <a:pt x="1031" y="1871"/>
                  <a:pt x="1031" y="1871"/>
                </a:cubicBezTo>
                <a:cubicBezTo>
                  <a:pt x="1035" y="1856"/>
                  <a:pt x="1039" y="1846"/>
                  <a:pt x="1041" y="1842"/>
                </a:cubicBezTo>
                <a:cubicBezTo>
                  <a:pt x="1045" y="1818"/>
                  <a:pt x="1051" y="1781"/>
                  <a:pt x="1055" y="1729"/>
                </a:cubicBezTo>
                <a:cubicBezTo>
                  <a:pt x="1059" y="1676"/>
                  <a:pt x="1065" y="1639"/>
                  <a:pt x="1071" y="1615"/>
                </a:cubicBezTo>
                <a:cubicBezTo>
                  <a:pt x="1076" y="1593"/>
                  <a:pt x="1086" y="1564"/>
                  <a:pt x="1100" y="1530"/>
                </a:cubicBezTo>
                <a:cubicBezTo>
                  <a:pt x="1123" y="1471"/>
                  <a:pt x="1135" y="1440"/>
                  <a:pt x="1135" y="1440"/>
                </a:cubicBezTo>
                <a:cubicBezTo>
                  <a:pt x="1155" y="1382"/>
                  <a:pt x="1165" y="1351"/>
                  <a:pt x="1167" y="1351"/>
                </a:cubicBezTo>
                <a:cubicBezTo>
                  <a:pt x="1180" y="1319"/>
                  <a:pt x="1194" y="1294"/>
                  <a:pt x="1208" y="1278"/>
                </a:cubicBezTo>
                <a:cubicBezTo>
                  <a:pt x="1206" y="1164"/>
                  <a:pt x="1202" y="1083"/>
                  <a:pt x="1196" y="1037"/>
                </a:cubicBezTo>
                <a:cubicBezTo>
                  <a:pt x="1188" y="957"/>
                  <a:pt x="1167" y="899"/>
                  <a:pt x="1135" y="856"/>
                </a:cubicBezTo>
                <a:cubicBezTo>
                  <a:pt x="1129" y="848"/>
                  <a:pt x="1116" y="836"/>
                  <a:pt x="1100" y="823"/>
                </a:cubicBezTo>
                <a:cubicBezTo>
                  <a:pt x="1080" y="805"/>
                  <a:pt x="1067" y="793"/>
                  <a:pt x="1061" y="787"/>
                </a:cubicBezTo>
                <a:cubicBezTo>
                  <a:pt x="1014" y="740"/>
                  <a:pt x="976" y="708"/>
                  <a:pt x="945" y="690"/>
                </a:cubicBezTo>
                <a:cubicBezTo>
                  <a:pt x="945" y="681"/>
                  <a:pt x="939" y="665"/>
                  <a:pt x="927" y="645"/>
                </a:cubicBezTo>
                <a:cubicBezTo>
                  <a:pt x="927" y="643"/>
                  <a:pt x="925" y="641"/>
                  <a:pt x="925" y="639"/>
                </a:cubicBezTo>
                <a:cubicBezTo>
                  <a:pt x="912" y="614"/>
                  <a:pt x="904" y="594"/>
                  <a:pt x="904" y="580"/>
                </a:cubicBezTo>
                <a:cubicBezTo>
                  <a:pt x="900" y="576"/>
                  <a:pt x="896" y="576"/>
                  <a:pt x="890" y="576"/>
                </a:cubicBezTo>
                <a:cubicBezTo>
                  <a:pt x="886" y="576"/>
                  <a:pt x="880" y="574"/>
                  <a:pt x="871" y="574"/>
                </a:cubicBezTo>
                <a:cubicBezTo>
                  <a:pt x="906" y="549"/>
                  <a:pt x="931" y="509"/>
                  <a:pt x="949" y="452"/>
                </a:cubicBezTo>
                <a:cubicBezTo>
                  <a:pt x="965" y="397"/>
                  <a:pt x="971" y="340"/>
                  <a:pt x="967" y="280"/>
                </a:cubicBezTo>
                <a:cubicBezTo>
                  <a:pt x="963" y="217"/>
                  <a:pt x="949" y="162"/>
                  <a:pt x="925" y="121"/>
                </a:cubicBezTo>
                <a:cubicBezTo>
                  <a:pt x="896" y="73"/>
                  <a:pt x="859" y="44"/>
                  <a:pt x="812" y="36"/>
                </a:cubicBezTo>
                <a:cubicBezTo>
                  <a:pt x="806" y="36"/>
                  <a:pt x="806" y="32"/>
                  <a:pt x="810" y="28"/>
                </a:cubicBezTo>
                <a:cubicBezTo>
                  <a:pt x="812" y="24"/>
                  <a:pt x="812" y="22"/>
                  <a:pt x="808" y="22"/>
                </a:cubicBezTo>
                <a:cubicBezTo>
                  <a:pt x="802" y="20"/>
                  <a:pt x="798" y="20"/>
                  <a:pt x="796" y="24"/>
                </a:cubicBezTo>
                <a:cubicBezTo>
                  <a:pt x="794" y="28"/>
                  <a:pt x="792" y="32"/>
                  <a:pt x="790" y="32"/>
                </a:cubicBezTo>
                <a:cubicBezTo>
                  <a:pt x="782" y="22"/>
                  <a:pt x="763" y="14"/>
                  <a:pt x="733" y="8"/>
                </a:cubicBezTo>
                <a:cubicBezTo>
                  <a:pt x="706" y="2"/>
                  <a:pt x="680" y="0"/>
                  <a:pt x="657" y="0"/>
                </a:cubicBezTo>
                <a:cubicBezTo>
                  <a:pt x="614" y="6"/>
                  <a:pt x="565" y="24"/>
                  <a:pt x="508" y="56"/>
                </a:cubicBezTo>
                <a:cubicBezTo>
                  <a:pt x="477" y="75"/>
                  <a:pt x="437" y="99"/>
                  <a:pt x="386" y="129"/>
                </a:cubicBezTo>
                <a:cubicBezTo>
                  <a:pt x="390" y="140"/>
                  <a:pt x="388" y="150"/>
                  <a:pt x="386" y="160"/>
                </a:cubicBezTo>
                <a:cubicBezTo>
                  <a:pt x="382" y="166"/>
                  <a:pt x="377" y="174"/>
                  <a:pt x="373" y="190"/>
                </a:cubicBezTo>
                <a:cubicBezTo>
                  <a:pt x="384" y="192"/>
                  <a:pt x="394" y="192"/>
                  <a:pt x="402" y="190"/>
                </a:cubicBezTo>
                <a:cubicBezTo>
                  <a:pt x="412" y="186"/>
                  <a:pt x="418" y="186"/>
                  <a:pt x="420" y="186"/>
                </a:cubicBezTo>
                <a:cubicBezTo>
                  <a:pt x="416" y="202"/>
                  <a:pt x="408" y="229"/>
                  <a:pt x="396" y="263"/>
                </a:cubicBezTo>
                <a:cubicBezTo>
                  <a:pt x="388" y="292"/>
                  <a:pt x="386" y="324"/>
                  <a:pt x="386" y="353"/>
                </a:cubicBezTo>
                <a:cubicBezTo>
                  <a:pt x="414" y="369"/>
                  <a:pt x="422" y="393"/>
                  <a:pt x="410" y="426"/>
                </a:cubicBezTo>
                <a:cubicBezTo>
                  <a:pt x="404" y="444"/>
                  <a:pt x="390" y="472"/>
                  <a:pt x="369" y="511"/>
                </a:cubicBezTo>
                <a:cubicBezTo>
                  <a:pt x="369" y="519"/>
                  <a:pt x="375" y="523"/>
                  <a:pt x="386" y="527"/>
                </a:cubicBezTo>
                <a:cubicBezTo>
                  <a:pt x="390" y="529"/>
                  <a:pt x="398" y="531"/>
                  <a:pt x="412" y="531"/>
                </a:cubicBezTo>
                <a:cubicBezTo>
                  <a:pt x="412" y="556"/>
                  <a:pt x="414" y="574"/>
                  <a:pt x="418" y="588"/>
                </a:cubicBezTo>
                <a:cubicBezTo>
                  <a:pt x="422" y="596"/>
                  <a:pt x="431" y="608"/>
                  <a:pt x="443" y="625"/>
                </a:cubicBezTo>
                <a:cubicBezTo>
                  <a:pt x="367" y="608"/>
                  <a:pt x="296" y="625"/>
                  <a:pt x="226" y="673"/>
                </a:cubicBezTo>
                <a:cubicBezTo>
                  <a:pt x="218" y="698"/>
                  <a:pt x="206" y="744"/>
                  <a:pt x="194" y="815"/>
                </a:cubicBezTo>
                <a:cubicBezTo>
                  <a:pt x="181" y="884"/>
                  <a:pt x="167" y="933"/>
                  <a:pt x="153" y="963"/>
                </a:cubicBezTo>
                <a:cubicBezTo>
                  <a:pt x="149" y="972"/>
                  <a:pt x="143" y="984"/>
                  <a:pt x="132" y="1002"/>
                </a:cubicBezTo>
                <a:cubicBezTo>
                  <a:pt x="128" y="1010"/>
                  <a:pt x="124" y="1016"/>
                  <a:pt x="120" y="1022"/>
                </a:cubicBezTo>
                <a:cubicBezTo>
                  <a:pt x="116" y="1030"/>
                  <a:pt x="112" y="1039"/>
                  <a:pt x="110" y="1045"/>
                </a:cubicBezTo>
                <a:cubicBezTo>
                  <a:pt x="108" y="1049"/>
                  <a:pt x="108" y="1053"/>
                  <a:pt x="106" y="1057"/>
                </a:cubicBezTo>
                <a:cubicBezTo>
                  <a:pt x="73" y="1134"/>
                  <a:pt x="53" y="1181"/>
                  <a:pt x="47" y="1201"/>
                </a:cubicBezTo>
                <a:cubicBezTo>
                  <a:pt x="24" y="1262"/>
                  <a:pt x="10" y="1319"/>
                  <a:pt x="6" y="1371"/>
                </a:cubicBezTo>
                <a:cubicBezTo>
                  <a:pt x="0" y="1457"/>
                  <a:pt x="8" y="1528"/>
                  <a:pt x="26" y="1578"/>
                </a:cubicBezTo>
                <a:cubicBezTo>
                  <a:pt x="55" y="1647"/>
                  <a:pt x="104" y="1676"/>
                  <a:pt x="175" y="1664"/>
                </a:cubicBezTo>
                <a:close/>
                <a:moveTo>
                  <a:pt x="296" y="917"/>
                </a:moveTo>
                <a:cubicBezTo>
                  <a:pt x="300" y="911"/>
                  <a:pt x="312" y="901"/>
                  <a:pt x="326" y="888"/>
                </a:cubicBezTo>
                <a:cubicBezTo>
                  <a:pt x="341" y="876"/>
                  <a:pt x="351" y="864"/>
                  <a:pt x="357" y="856"/>
                </a:cubicBezTo>
                <a:cubicBezTo>
                  <a:pt x="363" y="846"/>
                  <a:pt x="369" y="832"/>
                  <a:pt x="373" y="811"/>
                </a:cubicBezTo>
                <a:cubicBezTo>
                  <a:pt x="379" y="789"/>
                  <a:pt x="386" y="773"/>
                  <a:pt x="390" y="763"/>
                </a:cubicBezTo>
                <a:cubicBezTo>
                  <a:pt x="410" y="771"/>
                  <a:pt x="426" y="775"/>
                  <a:pt x="441" y="773"/>
                </a:cubicBezTo>
                <a:cubicBezTo>
                  <a:pt x="455" y="771"/>
                  <a:pt x="471" y="767"/>
                  <a:pt x="490" y="759"/>
                </a:cubicBezTo>
                <a:cubicBezTo>
                  <a:pt x="490" y="754"/>
                  <a:pt x="488" y="750"/>
                  <a:pt x="484" y="746"/>
                </a:cubicBezTo>
                <a:cubicBezTo>
                  <a:pt x="479" y="742"/>
                  <a:pt x="479" y="738"/>
                  <a:pt x="479" y="734"/>
                </a:cubicBezTo>
                <a:cubicBezTo>
                  <a:pt x="494" y="738"/>
                  <a:pt x="510" y="734"/>
                  <a:pt x="526" y="718"/>
                </a:cubicBezTo>
                <a:cubicBezTo>
                  <a:pt x="545" y="704"/>
                  <a:pt x="561" y="700"/>
                  <a:pt x="575" y="706"/>
                </a:cubicBezTo>
                <a:cubicBezTo>
                  <a:pt x="577" y="714"/>
                  <a:pt x="577" y="726"/>
                  <a:pt x="569" y="738"/>
                </a:cubicBezTo>
                <a:cubicBezTo>
                  <a:pt x="559" y="754"/>
                  <a:pt x="555" y="765"/>
                  <a:pt x="553" y="767"/>
                </a:cubicBezTo>
                <a:cubicBezTo>
                  <a:pt x="543" y="775"/>
                  <a:pt x="508" y="791"/>
                  <a:pt x="453" y="813"/>
                </a:cubicBezTo>
                <a:cubicBezTo>
                  <a:pt x="410" y="832"/>
                  <a:pt x="382" y="850"/>
                  <a:pt x="365" y="870"/>
                </a:cubicBezTo>
                <a:cubicBezTo>
                  <a:pt x="357" y="878"/>
                  <a:pt x="351" y="892"/>
                  <a:pt x="341" y="911"/>
                </a:cubicBezTo>
                <a:cubicBezTo>
                  <a:pt x="333" y="929"/>
                  <a:pt x="324" y="943"/>
                  <a:pt x="316" y="951"/>
                </a:cubicBezTo>
                <a:cubicBezTo>
                  <a:pt x="314" y="968"/>
                  <a:pt x="308" y="984"/>
                  <a:pt x="300" y="998"/>
                </a:cubicBezTo>
                <a:cubicBezTo>
                  <a:pt x="296" y="1008"/>
                  <a:pt x="286" y="1020"/>
                  <a:pt x="275" y="1037"/>
                </a:cubicBezTo>
                <a:cubicBezTo>
                  <a:pt x="267" y="1030"/>
                  <a:pt x="263" y="1022"/>
                  <a:pt x="261" y="1014"/>
                </a:cubicBezTo>
                <a:cubicBezTo>
                  <a:pt x="253" y="990"/>
                  <a:pt x="265" y="957"/>
                  <a:pt x="296" y="917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83000">
                <a:schemeClr val="accent3"/>
              </a:gs>
            </a:gsLst>
            <a:lin ang="27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gradFill>
                <a:gsLst>
                  <a:gs pos="0">
                    <a:schemeClr val="accent2"/>
                  </a:gs>
                  <a:gs pos="83000">
                    <a:schemeClr val="accent3"/>
                  </a:gs>
                </a:gsLst>
                <a:lin ang="2700000" scaled="1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05912" y="227564"/>
            <a:ext cx="1079553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8800" b="1" dirty="0">
                <a:gradFill>
                  <a:gsLst>
                    <a:gs pos="0">
                      <a:schemeClr val="accent2"/>
                    </a:gs>
                    <a:gs pos="83000">
                      <a:schemeClr val="accent3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Opportunity</a:t>
            </a:r>
            <a:endParaRPr lang="en-US" sz="8800" b="1" dirty="0">
              <a:gradFill>
                <a:gsLst>
                  <a:gs pos="0">
                    <a:schemeClr val="accent2"/>
                  </a:gs>
                  <a:gs pos="83000">
                    <a:schemeClr val="accent3"/>
                  </a:gs>
                </a:gsLst>
                <a:lin ang="2700000" scaled="1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F702DDA-5249-4FDF-A228-2513D2748D3C}"/>
              </a:ext>
            </a:extLst>
          </p:cNvPr>
          <p:cNvGrpSpPr/>
          <p:nvPr/>
        </p:nvGrpSpPr>
        <p:grpSpPr>
          <a:xfrm>
            <a:off x="1097008" y="2098466"/>
            <a:ext cx="5381283" cy="849901"/>
            <a:chOff x="1097008" y="2098466"/>
            <a:chExt cx="5381283" cy="849901"/>
          </a:xfrm>
        </p:grpSpPr>
        <p:sp>
          <p:nvSpPr>
            <p:cNvPr id="33" name="TextBox 34"/>
            <p:cNvSpPr txBox="1"/>
            <p:nvPr/>
          </p:nvSpPr>
          <p:spPr>
            <a:xfrm>
              <a:off x="1367615" y="2486702"/>
              <a:ext cx="51106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eaque ipsa quae ab ilarchitecto beatae vitae dicta sunt explicabo. 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367615" y="2098466"/>
              <a:ext cx="1376513" cy="318924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One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Point"/>
            <p:cNvSpPr/>
            <p:nvPr/>
          </p:nvSpPr>
          <p:spPr>
            <a:xfrm>
              <a:off x="1097008" y="2234435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0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06B8E0B-8CD8-4076-85CD-11959D480292}"/>
              </a:ext>
            </a:extLst>
          </p:cNvPr>
          <p:cNvGrpSpPr/>
          <p:nvPr/>
        </p:nvGrpSpPr>
        <p:grpSpPr>
          <a:xfrm>
            <a:off x="1097008" y="3169943"/>
            <a:ext cx="5381283" cy="880087"/>
            <a:chOff x="1097008" y="3169943"/>
            <a:chExt cx="5381283" cy="880087"/>
          </a:xfrm>
        </p:grpSpPr>
        <p:sp>
          <p:nvSpPr>
            <p:cNvPr id="38" name="TextBox 34"/>
            <p:cNvSpPr txBox="1"/>
            <p:nvPr/>
          </p:nvSpPr>
          <p:spPr>
            <a:xfrm>
              <a:off x="1367615" y="3588365"/>
              <a:ext cx="51106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eaque ipsa quae ab ilarchitecto beatae vitae dicta sunt explicabo. 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367615" y="3169943"/>
              <a:ext cx="1372473" cy="318924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Two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Point"/>
            <p:cNvSpPr/>
            <p:nvPr/>
          </p:nvSpPr>
          <p:spPr>
            <a:xfrm>
              <a:off x="1097008" y="3275134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0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0A14502-6D2C-4B60-A1B0-B458B6FA893C}"/>
              </a:ext>
            </a:extLst>
          </p:cNvPr>
          <p:cNvGrpSpPr/>
          <p:nvPr/>
        </p:nvGrpSpPr>
        <p:grpSpPr>
          <a:xfrm>
            <a:off x="1097008" y="4264882"/>
            <a:ext cx="5381283" cy="849901"/>
            <a:chOff x="1097008" y="4264882"/>
            <a:chExt cx="5381283" cy="849901"/>
          </a:xfrm>
        </p:grpSpPr>
        <p:sp>
          <p:nvSpPr>
            <p:cNvPr id="40" name="TextBox 34"/>
            <p:cNvSpPr txBox="1"/>
            <p:nvPr/>
          </p:nvSpPr>
          <p:spPr>
            <a:xfrm>
              <a:off x="1367615" y="4653118"/>
              <a:ext cx="51106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eaque ipsa quae ab ilarchitecto beatae vitae dicta sunt explicabo. 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367615" y="4264882"/>
              <a:ext cx="1535210" cy="318924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Three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Point"/>
            <p:cNvSpPr/>
            <p:nvPr/>
          </p:nvSpPr>
          <p:spPr>
            <a:xfrm>
              <a:off x="1097008" y="4400851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0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F766CC0-5B90-4662-85A9-F0BD863B79D3}"/>
              </a:ext>
            </a:extLst>
          </p:cNvPr>
          <p:cNvGrpSpPr/>
          <p:nvPr/>
        </p:nvGrpSpPr>
        <p:grpSpPr>
          <a:xfrm>
            <a:off x="1097008" y="5326164"/>
            <a:ext cx="5381283" cy="849901"/>
            <a:chOff x="1097008" y="5326164"/>
            <a:chExt cx="5381283" cy="849901"/>
          </a:xfrm>
        </p:grpSpPr>
        <p:sp>
          <p:nvSpPr>
            <p:cNvPr id="48" name="TextBox 34"/>
            <p:cNvSpPr txBox="1"/>
            <p:nvPr/>
          </p:nvSpPr>
          <p:spPr>
            <a:xfrm>
              <a:off x="1367615" y="5714400"/>
              <a:ext cx="51106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eaque ipsa quae ab ilarchitecto beatae vitae dicta sunt explicabo. 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367615" y="5326164"/>
              <a:ext cx="1432618" cy="318924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Four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Point"/>
            <p:cNvSpPr/>
            <p:nvPr/>
          </p:nvSpPr>
          <p:spPr>
            <a:xfrm>
              <a:off x="1097008" y="5462133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0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49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5"/>
          <p:cNvSpPr>
            <a:spLocks noChangeAspect="1" noEditPoints="1"/>
          </p:cNvSpPr>
          <p:nvPr/>
        </p:nvSpPr>
        <p:spPr bwMode="auto">
          <a:xfrm>
            <a:off x="5055081" y="374425"/>
            <a:ext cx="2522623" cy="6332288"/>
          </a:xfrm>
          <a:custGeom>
            <a:avLst/>
            <a:gdLst>
              <a:gd name="T0" fmla="*/ 137 w 180"/>
              <a:gd name="T1" fmla="*/ 75 h 457"/>
              <a:gd name="T2" fmla="*/ 99 w 180"/>
              <a:gd name="T3" fmla="*/ 61 h 457"/>
              <a:gd name="T4" fmla="*/ 81 w 180"/>
              <a:gd name="T5" fmla="*/ 69 h 457"/>
              <a:gd name="T6" fmla="*/ 95 w 180"/>
              <a:gd name="T7" fmla="*/ 56 h 457"/>
              <a:gd name="T8" fmla="*/ 101 w 180"/>
              <a:gd name="T9" fmla="*/ 47 h 457"/>
              <a:gd name="T10" fmla="*/ 89 w 180"/>
              <a:gd name="T11" fmla="*/ 3 h 457"/>
              <a:gd name="T12" fmla="*/ 60 w 180"/>
              <a:gd name="T13" fmla="*/ 39 h 457"/>
              <a:gd name="T14" fmla="*/ 64 w 180"/>
              <a:gd name="T15" fmla="*/ 63 h 457"/>
              <a:gd name="T16" fmla="*/ 61 w 180"/>
              <a:gd name="T17" fmla="*/ 68 h 457"/>
              <a:gd name="T18" fmla="*/ 61 w 180"/>
              <a:gd name="T19" fmla="*/ 67 h 457"/>
              <a:gd name="T20" fmla="*/ 26 w 180"/>
              <a:gd name="T21" fmla="*/ 92 h 457"/>
              <a:gd name="T22" fmla="*/ 7 w 180"/>
              <a:gd name="T23" fmla="*/ 118 h 457"/>
              <a:gd name="T24" fmla="*/ 9 w 180"/>
              <a:gd name="T25" fmla="*/ 149 h 457"/>
              <a:gd name="T26" fmla="*/ 32 w 180"/>
              <a:gd name="T27" fmla="*/ 178 h 457"/>
              <a:gd name="T28" fmla="*/ 39 w 180"/>
              <a:gd name="T29" fmla="*/ 220 h 457"/>
              <a:gd name="T30" fmla="*/ 47 w 180"/>
              <a:gd name="T31" fmla="*/ 318 h 457"/>
              <a:gd name="T32" fmla="*/ 57 w 180"/>
              <a:gd name="T33" fmla="*/ 359 h 457"/>
              <a:gd name="T34" fmla="*/ 39 w 180"/>
              <a:gd name="T35" fmla="*/ 403 h 457"/>
              <a:gd name="T36" fmla="*/ 51 w 180"/>
              <a:gd name="T37" fmla="*/ 416 h 457"/>
              <a:gd name="T38" fmla="*/ 86 w 180"/>
              <a:gd name="T39" fmla="*/ 403 h 457"/>
              <a:gd name="T40" fmla="*/ 82 w 180"/>
              <a:gd name="T41" fmla="*/ 382 h 457"/>
              <a:gd name="T42" fmla="*/ 85 w 180"/>
              <a:gd name="T43" fmla="*/ 336 h 457"/>
              <a:gd name="T44" fmla="*/ 81 w 180"/>
              <a:gd name="T45" fmla="*/ 303 h 457"/>
              <a:gd name="T46" fmla="*/ 86 w 180"/>
              <a:gd name="T47" fmla="*/ 327 h 457"/>
              <a:gd name="T48" fmla="*/ 90 w 180"/>
              <a:gd name="T49" fmla="*/ 378 h 457"/>
              <a:gd name="T50" fmla="*/ 96 w 180"/>
              <a:gd name="T51" fmla="*/ 418 h 457"/>
              <a:gd name="T52" fmla="*/ 96 w 180"/>
              <a:gd name="T53" fmla="*/ 456 h 457"/>
              <a:gd name="T54" fmla="*/ 122 w 180"/>
              <a:gd name="T55" fmla="*/ 421 h 457"/>
              <a:gd name="T56" fmla="*/ 124 w 180"/>
              <a:gd name="T57" fmla="*/ 384 h 457"/>
              <a:gd name="T58" fmla="*/ 124 w 180"/>
              <a:gd name="T59" fmla="*/ 355 h 457"/>
              <a:gd name="T60" fmla="*/ 123 w 180"/>
              <a:gd name="T61" fmla="*/ 335 h 457"/>
              <a:gd name="T62" fmla="*/ 116 w 180"/>
              <a:gd name="T63" fmla="*/ 284 h 457"/>
              <a:gd name="T64" fmla="*/ 119 w 180"/>
              <a:gd name="T65" fmla="*/ 253 h 457"/>
              <a:gd name="T66" fmla="*/ 122 w 180"/>
              <a:gd name="T67" fmla="*/ 229 h 457"/>
              <a:gd name="T68" fmla="*/ 140 w 180"/>
              <a:gd name="T69" fmla="*/ 225 h 457"/>
              <a:gd name="T70" fmla="*/ 143 w 180"/>
              <a:gd name="T71" fmla="*/ 180 h 457"/>
              <a:gd name="T72" fmla="*/ 175 w 180"/>
              <a:gd name="T73" fmla="*/ 132 h 457"/>
              <a:gd name="T74" fmla="*/ 33 w 180"/>
              <a:gd name="T75" fmla="*/ 146 h 457"/>
              <a:gd name="T76" fmla="*/ 28 w 180"/>
              <a:gd name="T77" fmla="*/ 129 h 457"/>
              <a:gd name="T78" fmla="*/ 36 w 180"/>
              <a:gd name="T79" fmla="*/ 144 h 457"/>
              <a:gd name="T80" fmla="*/ 42 w 180"/>
              <a:gd name="T81" fmla="*/ 124 h 457"/>
              <a:gd name="T82" fmla="*/ 60 w 180"/>
              <a:gd name="T83" fmla="*/ 72 h 457"/>
              <a:gd name="T84" fmla="*/ 66 w 180"/>
              <a:gd name="T85" fmla="*/ 82 h 457"/>
              <a:gd name="T86" fmla="*/ 53 w 180"/>
              <a:gd name="T87" fmla="*/ 138 h 457"/>
              <a:gd name="T88" fmla="*/ 117 w 180"/>
              <a:gd name="T89" fmla="*/ 191 h 457"/>
              <a:gd name="T90" fmla="*/ 63 w 180"/>
              <a:gd name="T91" fmla="*/ 199 h 457"/>
              <a:gd name="T92" fmla="*/ 71 w 180"/>
              <a:gd name="T93" fmla="*/ 95 h 457"/>
              <a:gd name="T94" fmla="*/ 77 w 180"/>
              <a:gd name="T95" fmla="*/ 66 h 457"/>
              <a:gd name="T96" fmla="*/ 82 w 180"/>
              <a:gd name="T97" fmla="*/ 115 h 457"/>
              <a:gd name="T98" fmla="*/ 105 w 180"/>
              <a:gd name="T99" fmla="*/ 161 h 457"/>
              <a:gd name="T100" fmla="*/ 102 w 180"/>
              <a:gd name="T101" fmla="*/ 174 h 457"/>
              <a:gd name="T102" fmla="*/ 114 w 180"/>
              <a:gd name="T103" fmla="*/ 183 h 457"/>
              <a:gd name="T104" fmla="*/ 118 w 180"/>
              <a:gd name="T105" fmla="*/ 180 h 457"/>
              <a:gd name="T106" fmla="*/ 138 w 180"/>
              <a:gd name="T107" fmla="*/ 135 h 457"/>
              <a:gd name="T108" fmla="*/ 136 w 180"/>
              <a:gd name="T109" fmla="*/ 117 h 457"/>
              <a:gd name="T110" fmla="*/ 142 w 180"/>
              <a:gd name="T111" fmla="*/ 128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80" h="457">
                <a:moveTo>
                  <a:pt x="177" y="118"/>
                </a:moveTo>
                <a:cubicBezTo>
                  <a:pt x="175" y="113"/>
                  <a:pt x="164" y="101"/>
                  <a:pt x="159" y="97"/>
                </a:cubicBezTo>
                <a:cubicBezTo>
                  <a:pt x="155" y="93"/>
                  <a:pt x="145" y="86"/>
                  <a:pt x="142" y="84"/>
                </a:cubicBezTo>
                <a:cubicBezTo>
                  <a:pt x="138" y="82"/>
                  <a:pt x="138" y="78"/>
                  <a:pt x="137" y="75"/>
                </a:cubicBezTo>
                <a:cubicBezTo>
                  <a:pt x="136" y="72"/>
                  <a:pt x="136" y="68"/>
                  <a:pt x="133" y="62"/>
                </a:cubicBezTo>
                <a:cubicBezTo>
                  <a:pt x="130" y="57"/>
                  <a:pt x="118" y="60"/>
                  <a:pt x="114" y="61"/>
                </a:cubicBezTo>
                <a:cubicBezTo>
                  <a:pt x="109" y="61"/>
                  <a:pt x="108" y="62"/>
                  <a:pt x="104" y="64"/>
                </a:cubicBezTo>
                <a:cubicBezTo>
                  <a:pt x="100" y="65"/>
                  <a:pt x="101" y="63"/>
                  <a:pt x="99" y="61"/>
                </a:cubicBezTo>
                <a:cubicBezTo>
                  <a:pt x="98" y="61"/>
                  <a:pt x="97" y="60"/>
                  <a:pt x="97" y="59"/>
                </a:cubicBezTo>
                <a:cubicBezTo>
                  <a:pt x="93" y="63"/>
                  <a:pt x="90" y="69"/>
                  <a:pt x="87" y="77"/>
                </a:cubicBezTo>
                <a:cubicBezTo>
                  <a:pt x="87" y="77"/>
                  <a:pt x="87" y="76"/>
                  <a:pt x="86" y="75"/>
                </a:cubicBezTo>
                <a:cubicBezTo>
                  <a:pt x="85" y="74"/>
                  <a:pt x="83" y="71"/>
                  <a:pt x="81" y="69"/>
                </a:cubicBezTo>
                <a:cubicBezTo>
                  <a:pt x="80" y="67"/>
                  <a:pt x="78" y="66"/>
                  <a:pt x="77" y="66"/>
                </a:cubicBezTo>
                <a:cubicBezTo>
                  <a:pt x="76" y="66"/>
                  <a:pt x="75" y="66"/>
                  <a:pt x="74" y="66"/>
                </a:cubicBezTo>
                <a:cubicBezTo>
                  <a:pt x="75" y="66"/>
                  <a:pt x="75" y="66"/>
                  <a:pt x="75" y="66"/>
                </a:cubicBezTo>
                <a:cubicBezTo>
                  <a:pt x="77" y="65"/>
                  <a:pt x="95" y="56"/>
                  <a:pt x="95" y="56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56"/>
                  <a:pt x="96" y="55"/>
                  <a:pt x="96" y="55"/>
                </a:cubicBezTo>
                <a:cubicBezTo>
                  <a:pt x="97" y="54"/>
                  <a:pt x="98" y="49"/>
                  <a:pt x="98" y="48"/>
                </a:cubicBezTo>
                <a:cubicBezTo>
                  <a:pt x="99" y="47"/>
                  <a:pt x="99" y="47"/>
                  <a:pt x="101" y="47"/>
                </a:cubicBezTo>
                <a:cubicBezTo>
                  <a:pt x="104" y="46"/>
                  <a:pt x="105" y="40"/>
                  <a:pt x="105" y="36"/>
                </a:cubicBezTo>
                <a:cubicBezTo>
                  <a:pt x="106" y="32"/>
                  <a:pt x="104" y="33"/>
                  <a:pt x="103" y="33"/>
                </a:cubicBezTo>
                <a:cubicBezTo>
                  <a:pt x="102" y="33"/>
                  <a:pt x="104" y="30"/>
                  <a:pt x="104" y="23"/>
                </a:cubicBezTo>
                <a:cubicBezTo>
                  <a:pt x="104" y="16"/>
                  <a:pt x="98" y="5"/>
                  <a:pt x="89" y="3"/>
                </a:cubicBezTo>
                <a:cubicBezTo>
                  <a:pt x="81" y="0"/>
                  <a:pt x="70" y="2"/>
                  <a:pt x="64" y="11"/>
                </a:cubicBezTo>
                <a:cubicBezTo>
                  <a:pt x="57" y="20"/>
                  <a:pt x="60" y="28"/>
                  <a:pt x="60" y="31"/>
                </a:cubicBezTo>
                <a:cubicBezTo>
                  <a:pt x="60" y="34"/>
                  <a:pt x="60" y="34"/>
                  <a:pt x="60" y="34"/>
                </a:cubicBezTo>
                <a:cubicBezTo>
                  <a:pt x="59" y="35"/>
                  <a:pt x="59" y="37"/>
                  <a:pt x="60" y="39"/>
                </a:cubicBezTo>
                <a:cubicBezTo>
                  <a:pt x="61" y="42"/>
                  <a:pt x="61" y="44"/>
                  <a:pt x="61" y="46"/>
                </a:cubicBezTo>
                <a:cubicBezTo>
                  <a:pt x="61" y="48"/>
                  <a:pt x="61" y="48"/>
                  <a:pt x="61" y="48"/>
                </a:cubicBezTo>
                <a:cubicBezTo>
                  <a:pt x="61" y="53"/>
                  <a:pt x="65" y="56"/>
                  <a:pt x="65" y="59"/>
                </a:cubicBezTo>
                <a:cubicBezTo>
                  <a:pt x="65" y="60"/>
                  <a:pt x="65" y="61"/>
                  <a:pt x="64" y="63"/>
                </a:cubicBezTo>
                <a:cubicBezTo>
                  <a:pt x="65" y="61"/>
                  <a:pt x="65" y="61"/>
                  <a:pt x="65" y="61"/>
                </a:cubicBezTo>
                <a:cubicBezTo>
                  <a:pt x="70" y="68"/>
                  <a:pt x="70" y="68"/>
                  <a:pt x="70" y="68"/>
                </a:cubicBezTo>
                <a:cubicBezTo>
                  <a:pt x="69" y="68"/>
                  <a:pt x="66" y="67"/>
                  <a:pt x="64" y="67"/>
                </a:cubicBezTo>
                <a:cubicBezTo>
                  <a:pt x="63" y="67"/>
                  <a:pt x="62" y="67"/>
                  <a:pt x="61" y="68"/>
                </a:cubicBezTo>
                <a:cubicBezTo>
                  <a:pt x="60" y="69"/>
                  <a:pt x="60" y="71"/>
                  <a:pt x="60" y="72"/>
                </a:cubicBezTo>
                <a:cubicBezTo>
                  <a:pt x="60" y="73"/>
                  <a:pt x="60" y="73"/>
                  <a:pt x="60" y="73"/>
                </a:cubicBezTo>
                <a:cubicBezTo>
                  <a:pt x="59" y="72"/>
                  <a:pt x="59" y="71"/>
                  <a:pt x="59" y="70"/>
                </a:cubicBezTo>
                <a:cubicBezTo>
                  <a:pt x="59" y="68"/>
                  <a:pt x="61" y="67"/>
                  <a:pt x="61" y="67"/>
                </a:cubicBezTo>
                <a:cubicBezTo>
                  <a:pt x="61" y="67"/>
                  <a:pt x="57" y="67"/>
                  <a:pt x="52" y="68"/>
                </a:cubicBezTo>
                <a:cubicBezTo>
                  <a:pt x="47" y="69"/>
                  <a:pt x="41" y="72"/>
                  <a:pt x="37" y="73"/>
                </a:cubicBezTo>
                <a:cubicBezTo>
                  <a:pt x="34" y="73"/>
                  <a:pt x="30" y="86"/>
                  <a:pt x="30" y="88"/>
                </a:cubicBezTo>
                <a:cubicBezTo>
                  <a:pt x="29" y="90"/>
                  <a:pt x="28" y="90"/>
                  <a:pt x="26" y="92"/>
                </a:cubicBezTo>
                <a:cubicBezTo>
                  <a:pt x="24" y="94"/>
                  <a:pt x="24" y="96"/>
                  <a:pt x="22" y="99"/>
                </a:cubicBezTo>
                <a:cubicBezTo>
                  <a:pt x="20" y="102"/>
                  <a:pt x="19" y="102"/>
                  <a:pt x="19" y="103"/>
                </a:cubicBezTo>
                <a:cubicBezTo>
                  <a:pt x="19" y="104"/>
                  <a:pt x="16" y="105"/>
                  <a:pt x="13" y="109"/>
                </a:cubicBezTo>
                <a:cubicBezTo>
                  <a:pt x="11" y="112"/>
                  <a:pt x="9" y="114"/>
                  <a:pt x="7" y="118"/>
                </a:cubicBezTo>
                <a:cubicBezTo>
                  <a:pt x="5" y="122"/>
                  <a:pt x="4" y="121"/>
                  <a:pt x="2" y="125"/>
                </a:cubicBezTo>
                <a:cubicBezTo>
                  <a:pt x="0" y="129"/>
                  <a:pt x="2" y="129"/>
                  <a:pt x="3" y="132"/>
                </a:cubicBezTo>
                <a:cubicBezTo>
                  <a:pt x="3" y="134"/>
                  <a:pt x="5" y="137"/>
                  <a:pt x="6" y="140"/>
                </a:cubicBezTo>
                <a:cubicBezTo>
                  <a:pt x="8" y="143"/>
                  <a:pt x="8" y="145"/>
                  <a:pt x="9" y="149"/>
                </a:cubicBezTo>
                <a:cubicBezTo>
                  <a:pt x="11" y="152"/>
                  <a:pt x="14" y="158"/>
                  <a:pt x="16" y="162"/>
                </a:cubicBezTo>
                <a:cubicBezTo>
                  <a:pt x="18" y="166"/>
                  <a:pt x="22" y="173"/>
                  <a:pt x="23" y="175"/>
                </a:cubicBezTo>
                <a:cubicBezTo>
                  <a:pt x="24" y="178"/>
                  <a:pt x="26" y="178"/>
                  <a:pt x="29" y="179"/>
                </a:cubicBezTo>
                <a:cubicBezTo>
                  <a:pt x="31" y="180"/>
                  <a:pt x="32" y="178"/>
                  <a:pt x="32" y="178"/>
                </a:cubicBezTo>
                <a:cubicBezTo>
                  <a:pt x="32" y="178"/>
                  <a:pt x="31" y="180"/>
                  <a:pt x="32" y="186"/>
                </a:cubicBezTo>
                <a:cubicBezTo>
                  <a:pt x="32" y="191"/>
                  <a:pt x="33" y="204"/>
                  <a:pt x="33" y="209"/>
                </a:cubicBezTo>
                <a:cubicBezTo>
                  <a:pt x="33" y="215"/>
                  <a:pt x="33" y="221"/>
                  <a:pt x="34" y="223"/>
                </a:cubicBezTo>
                <a:cubicBezTo>
                  <a:pt x="35" y="225"/>
                  <a:pt x="39" y="220"/>
                  <a:pt x="39" y="220"/>
                </a:cubicBezTo>
                <a:cubicBezTo>
                  <a:pt x="39" y="220"/>
                  <a:pt x="39" y="223"/>
                  <a:pt x="39" y="228"/>
                </a:cubicBezTo>
                <a:cubicBezTo>
                  <a:pt x="39" y="232"/>
                  <a:pt x="40" y="245"/>
                  <a:pt x="40" y="253"/>
                </a:cubicBezTo>
                <a:cubicBezTo>
                  <a:pt x="40" y="261"/>
                  <a:pt x="41" y="266"/>
                  <a:pt x="43" y="288"/>
                </a:cubicBezTo>
                <a:cubicBezTo>
                  <a:pt x="46" y="310"/>
                  <a:pt x="46" y="310"/>
                  <a:pt x="47" y="318"/>
                </a:cubicBezTo>
                <a:cubicBezTo>
                  <a:pt x="48" y="326"/>
                  <a:pt x="51" y="331"/>
                  <a:pt x="52" y="335"/>
                </a:cubicBezTo>
                <a:cubicBezTo>
                  <a:pt x="54" y="338"/>
                  <a:pt x="54" y="341"/>
                  <a:pt x="54" y="343"/>
                </a:cubicBezTo>
                <a:cubicBezTo>
                  <a:pt x="55" y="345"/>
                  <a:pt x="54" y="348"/>
                  <a:pt x="54" y="351"/>
                </a:cubicBezTo>
                <a:cubicBezTo>
                  <a:pt x="54" y="353"/>
                  <a:pt x="56" y="355"/>
                  <a:pt x="57" y="359"/>
                </a:cubicBezTo>
                <a:cubicBezTo>
                  <a:pt x="57" y="363"/>
                  <a:pt x="58" y="367"/>
                  <a:pt x="58" y="373"/>
                </a:cubicBezTo>
                <a:cubicBezTo>
                  <a:pt x="57" y="379"/>
                  <a:pt x="60" y="382"/>
                  <a:pt x="59" y="382"/>
                </a:cubicBezTo>
                <a:cubicBezTo>
                  <a:pt x="57" y="382"/>
                  <a:pt x="57" y="382"/>
                  <a:pt x="56" y="388"/>
                </a:cubicBezTo>
                <a:cubicBezTo>
                  <a:pt x="54" y="393"/>
                  <a:pt x="45" y="400"/>
                  <a:pt x="39" y="403"/>
                </a:cubicBezTo>
                <a:cubicBezTo>
                  <a:pt x="33" y="406"/>
                  <a:pt x="29" y="407"/>
                  <a:pt x="27" y="407"/>
                </a:cubicBezTo>
                <a:cubicBezTo>
                  <a:pt x="24" y="407"/>
                  <a:pt x="25" y="410"/>
                  <a:pt x="24" y="410"/>
                </a:cubicBezTo>
                <a:cubicBezTo>
                  <a:pt x="23" y="410"/>
                  <a:pt x="23" y="412"/>
                  <a:pt x="27" y="414"/>
                </a:cubicBezTo>
                <a:cubicBezTo>
                  <a:pt x="31" y="417"/>
                  <a:pt x="41" y="418"/>
                  <a:pt x="51" y="416"/>
                </a:cubicBezTo>
                <a:cubicBezTo>
                  <a:pt x="61" y="414"/>
                  <a:pt x="67" y="408"/>
                  <a:pt x="68" y="407"/>
                </a:cubicBezTo>
                <a:cubicBezTo>
                  <a:pt x="69" y="406"/>
                  <a:pt x="71" y="408"/>
                  <a:pt x="71" y="408"/>
                </a:cubicBezTo>
                <a:cubicBezTo>
                  <a:pt x="72" y="409"/>
                  <a:pt x="82" y="407"/>
                  <a:pt x="83" y="406"/>
                </a:cubicBezTo>
                <a:cubicBezTo>
                  <a:pt x="85" y="405"/>
                  <a:pt x="86" y="406"/>
                  <a:pt x="86" y="403"/>
                </a:cubicBezTo>
                <a:cubicBezTo>
                  <a:pt x="86" y="401"/>
                  <a:pt x="85" y="399"/>
                  <a:pt x="84" y="398"/>
                </a:cubicBezTo>
                <a:cubicBezTo>
                  <a:pt x="84" y="397"/>
                  <a:pt x="85" y="397"/>
                  <a:pt x="85" y="396"/>
                </a:cubicBezTo>
                <a:cubicBezTo>
                  <a:pt x="85" y="395"/>
                  <a:pt x="84" y="389"/>
                  <a:pt x="85" y="387"/>
                </a:cubicBezTo>
                <a:cubicBezTo>
                  <a:pt x="86" y="384"/>
                  <a:pt x="84" y="383"/>
                  <a:pt x="82" y="382"/>
                </a:cubicBezTo>
                <a:cubicBezTo>
                  <a:pt x="81" y="381"/>
                  <a:pt x="83" y="379"/>
                  <a:pt x="83" y="376"/>
                </a:cubicBezTo>
                <a:cubicBezTo>
                  <a:pt x="83" y="373"/>
                  <a:pt x="83" y="365"/>
                  <a:pt x="83" y="362"/>
                </a:cubicBezTo>
                <a:cubicBezTo>
                  <a:pt x="83" y="358"/>
                  <a:pt x="84" y="355"/>
                  <a:pt x="86" y="350"/>
                </a:cubicBezTo>
                <a:cubicBezTo>
                  <a:pt x="87" y="346"/>
                  <a:pt x="86" y="340"/>
                  <a:pt x="85" y="336"/>
                </a:cubicBezTo>
                <a:cubicBezTo>
                  <a:pt x="85" y="332"/>
                  <a:pt x="84" y="330"/>
                  <a:pt x="84" y="326"/>
                </a:cubicBezTo>
                <a:cubicBezTo>
                  <a:pt x="84" y="322"/>
                  <a:pt x="84" y="318"/>
                  <a:pt x="83" y="316"/>
                </a:cubicBezTo>
                <a:cubicBezTo>
                  <a:pt x="83" y="315"/>
                  <a:pt x="82" y="312"/>
                  <a:pt x="82" y="310"/>
                </a:cubicBezTo>
                <a:cubicBezTo>
                  <a:pt x="82" y="308"/>
                  <a:pt x="81" y="303"/>
                  <a:pt x="81" y="303"/>
                </a:cubicBezTo>
                <a:cubicBezTo>
                  <a:pt x="81" y="303"/>
                  <a:pt x="82" y="306"/>
                  <a:pt x="83" y="307"/>
                </a:cubicBezTo>
                <a:cubicBezTo>
                  <a:pt x="83" y="308"/>
                  <a:pt x="84" y="310"/>
                  <a:pt x="84" y="313"/>
                </a:cubicBezTo>
                <a:cubicBezTo>
                  <a:pt x="84" y="316"/>
                  <a:pt x="85" y="317"/>
                  <a:pt x="85" y="320"/>
                </a:cubicBezTo>
                <a:cubicBezTo>
                  <a:pt x="86" y="323"/>
                  <a:pt x="86" y="324"/>
                  <a:pt x="86" y="327"/>
                </a:cubicBezTo>
                <a:cubicBezTo>
                  <a:pt x="86" y="330"/>
                  <a:pt x="87" y="333"/>
                  <a:pt x="87" y="337"/>
                </a:cubicBezTo>
                <a:cubicBezTo>
                  <a:pt x="87" y="342"/>
                  <a:pt x="89" y="343"/>
                  <a:pt x="88" y="347"/>
                </a:cubicBezTo>
                <a:cubicBezTo>
                  <a:pt x="87" y="351"/>
                  <a:pt x="89" y="367"/>
                  <a:pt x="90" y="371"/>
                </a:cubicBezTo>
                <a:cubicBezTo>
                  <a:pt x="91" y="374"/>
                  <a:pt x="90" y="375"/>
                  <a:pt x="90" y="378"/>
                </a:cubicBezTo>
                <a:cubicBezTo>
                  <a:pt x="89" y="380"/>
                  <a:pt x="89" y="384"/>
                  <a:pt x="90" y="388"/>
                </a:cubicBezTo>
                <a:cubicBezTo>
                  <a:pt x="90" y="391"/>
                  <a:pt x="88" y="397"/>
                  <a:pt x="88" y="400"/>
                </a:cubicBezTo>
                <a:cubicBezTo>
                  <a:pt x="88" y="403"/>
                  <a:pt x="93" y="404"/>
                  <a:pt x="95" y="407"/>
                </a:cubicBezTo>
                <a:cubicBezTo>
                  <a:pt x="97" y="410"/>
                  <a:pt x="97" y="413"/>
                  <a:pt x="96" y="418"/>
                </a:cubicBezTo>
                <a:cubicBezTo>
                  <a:pt x="96" y="423"/>
                  <a:pt x="93" y="426"/>
                  <a:pt x="92" y="428"/>
                </a:cubicBezTo>
                <a:cubicBezTo>
                  <a:pt x="90" y="430"/>
                  <a:pt x="85" y="437"/>
                  <a:pt x="83" y="441"/>
                </a:cubicBezTo>
                <a:cubicBezTo>
                  <a:pt x="82" y="445"/>
                  <a:pt x="78" y="449"/>
                  <a:pt x="77" y="452"/>
                </a:cubicBezTo>
                <a:cubicBezTo>
                  <a:pt x="75" y="455"/>
                  <a:pt x="90" y="457"/>
                  <a:pt x="96" y="456"/>
                </a:cubicBezTo>
                <a:cubicBezTo>
                  <a:pt x="101" y="454"/>
                  <a:pt x="112" y="449"/>
                  <a:pt x="114" y="445"/>
                </a:cubicBezTo>
                <a:cubicBezTo>
                  <a:pt x="115" y="440"/>
                  <a:pt x="119" y="436"/>
                  <a:pt x="122" y="434"/>
                </a:cubicBezTo>
                <a:cubicBezTo>
                  <a:pt x="124" y="433"/>
                  <a:pt x="123" y="426"/>
                  <a:pt x="122" y="424"/>
                </a:cubicBezTo>
                <a:cubicBezTo>
                  <a:pt x="122" y="421"/>
                  <a:pt x="122" y="422"/>
                  <a:pt x="122" y="421"/>
                </a:cubicBezTo>
                <a:cubicBezTo>
                  <a:pt x="123" y="419"/>
                  <a:pt x="123" y="417"/>
                  <a:pt x="124" y="414"/>
                </a:cubicBezTo>
                <a:cubicBezTo>
                  <a:pt x="125" y="411"/>
                  <a:pt x="122" y="408"/>
                  <a:pt x="120" y="406"/>
                </a:cubicBezTo>
                <a:cubicBezTo>
                  <a:pt x="118" y="404"/>
                  <a:pt x="121" y="395"/>
                  <a:pt x="121" y="395"/>
                </a:cubicBezTo>
                <a:cubicBezTo>
                  <a:pt x="121" y="395"/>
                  <a:pt x="122" y="388"/>
                  <a:pt x="124" y="384"/>
                </a:cubicBezTo>
                <a:cubicBezTo>
                  <a:pt x="126" y="380"/>
                  <a:pt x="126" y="378"/>
                  <a:pt x="126" y="378"/>
                </a:cubicBezTo>
                <a:cubicBezTo>
                  <a:pt x="126" y="378"/>
                  <a:pt x="125" y="373"/>
                  <a:pt x="126" y="369"/>
                </a:cubicBezTo>
                <a:cubicBezTo>
                  <a:pt x="126" y="365"/>
                  <a:pt x="126" y="367"/>
                  <a:pt x="125" y="363"/>
                </a:cubicBezTo>
                <a:cubicBezTo>
                  <a:pt x="124" y="359"/>
                  <a:pt x="124" y="359"/>
                  <a:pt x="124" y="355"/>
                </a:cubicBezTo>
                <a:cubicBezTo>
                  <a:pt x="124" y="351"/>
                  <a:pt x="124" y="351"/>
                  <a:pt x="124" y="348"/>
                </a:cubicBezTo>
                <a:cubicBezTo>
                  <a:pt x="123" y="345"/>
                  <a:pt x="123" y="347"/>
                  <a:pt x="123" y="344"/>
                </a:cubicBezTo>
                <a:cubicBezTo>
                  <a:pt x="124" y="341"/>
                  <a:pt x="124" y="342"/>
                  <a:pt x="123" y="340"/>
                </a:cubicBezTo>
                <a:cubicBezTo>
                  <a:pt x="122" y="338"/>
                  <a:pt x="121" y="338"/>
                  <a:pt x="123" y="335"/>
                </a:cubicBezTo>
                <a:cubicBezTo>
                  <a:pt x="124" y="331"/>
                  <a:pt x="121" y="331"/>
                  <a:pt x="121" y="322"/>
                </a:cubicBezTo>
                <a:cubicBezTo>
                  <a:pt x="122" y="312"/>
                  <a:pt x="119" y="304"/>
                  <a:pt x="118" y="297"/>
                </a:cubicBezTo>
                <a:cubicBezTo>
                  <a:pt x="117" y="291"/>
                  <a:pt x="117" y="291"/>
                  <a:pt x="116" y="288"/>
                </a:cubicBezTo>
                <a:cubicBezTo>
                  <a:pt x="116" y="285"/>
                  <a:pt x="116" y="286"/>
                  <a:pt x="116" y="284"/>
                </a:cubicBezTo>
                <a:cubicBezTo>
                  <a:pt x="116" y="281"/>
                  <a:pt x="117" y="280"/>
                  <a:pt x="117" y="278"/>
                </a:cubicBezTo>
                <a:cubicBezTo>
                  <a:pt x="118" y="275"/>
                  <a:pt x="118" y="275"/>
                  <a:pt x="119" y="270"/>
                </a:cubicBezTo>
                <a:cubicBezTo>
                  <a:pt x="119" y="266"/>
                  <a:pt x="119" y="263"/>
                  <a:pt x="120" y="260"/>
                </a:cubicBezTo>
                <a:cubicBezTo>
                  <a:pt x="120" y="256"/>
                  <a:pt x="119" y="257"/>
                  <a:pt x="119" y="253"/>
                </a:cubicBezTo>
                <a:cubicBezTo>
                  <a:pt x="119" y="249"/>
                  <a:pt x="119" y="251"/>
                  <a:pt x="119" y="247"/>
                </a:cubicBezTo>
                <a:cubicBezTo>
                  <a:pt x="119" y="244"/>
                  <a:pt x="120" y="245"/>
                  <a:pt x="120" y="242"/>
                </a:cubicBezTo>
                <a:cubicBezTo>
                  <a:pt x="120" y="240"/>
                  <a:pt x="120" y="240"/>
                  <a:pt x="121" y="236"/>
                </a:cubicBezTo>
                <a:cubicBezTo>
                  <a:pt x="122" y="233"/>
                  <a:pt x="122" y="232"/>
                  <a:pt x="122" y="229"/>
                </a:cubicBezTo>
                <a:cubicBezTo>
                  <a:pt x="121" y="226"/>
                  <a:pt x="123" y="225"/>
                  <a:pt x="123" y="225"/>
                </a:cubicBezTo>
                <a:cubicBezTo>
                  <a:pt x="123" y="225"/>
                  <a:pt x="129" y="225"/>
                  <a:pt x="130" y="225"/>
                </a:cubicBezTo>
                <a:cubicBezTo>
                  <a:pt x="132" y="225"/>
                  <a:pt x="134" y="225"/>
                  <a:pt x="137" y="225"/>
                </a:cubicBezTo>
                <a:cubicBezTo>
                  <a:pt x="139" y="224"/>
                  <a:pt x="139" y="225"/>
                  <a:pt x="140" y="225"/>
                </a:cubicBezTo>
                <a:cubicBezTo>
                  <a:pt x="141" y="226"/>
                  <a:pt x="145" y="225"/>
                  <a:pt x="148" y="224"/>
                </a:cubicBezTo>
                <a:cubicBezTo>
                  <a:pt x="152" y="223"/>
                  <a:pt x="151" y="224"/>
                  <a:pt x="154" y="222"/>
                </a:cubicBezTo>
                <a:cubicBezTo>
                  <a:pt x="157" y="221"/>
                  <a:pt x="153" y="214"/>
                  <a:pt x="152" y="211"/>
                </a:cubicBezTo>
                <a:cubicBezTo>
                  <a:pt x="150" y="207"/>
                  <a:pt x="145" y="185"/>
                  <a:pt x="143" y="180"/>
                </a:cubicBezTo>
                <a:cubicBezTo>
                  <a:pt x="142" y="174"/>
                  <a:pt x="141" y="173"/>
                  <a:pt x="141" y="173"/>
                </a:cubicBezTo>
                <a:cubicBezTo>
                  <a:pt x="141" y="173"/>
                  <a:pt x="144" y="171"/>
                  <a:pt x="146" y="168"/>
                </a:cubicBezTo>
                <a:cubicBezTo>
                  <a:pt x="148" y="164"/>
                  <a:pt x="159" y="153"/>
                  <a:pt x="164" y="145"/>
                </a:cubicBezTo>
                <a:cubicBezTo>
                  <a:pt x="170" y="138"/>
                  <a:pt x="170" y="135"/>
                  <a:pt x="175" y="132"/>
                </a:cubicBezTo>
                <a:cubicBezTo>
                  <a:pt x="180" y="128"/>
                  <a:pt x="178" y="124"/>
                  <a:pt x="177" y="118"/>
                </a:cubicBezTo>
                <a:close/>
                <a:moveTo>
                  <a:pt x="36" y="151"/>
                </a:moveTo>
                <a:cubicBezTo>
                  <a:pt x="36" y="152"/>
                  <a:pt x="34" y="151"/>
                  <a:pt x="33" y="151"/>
                </a:cubicBezTo>
                <a:cubicBezTo>
                  <a:pt x="33" y="150"/>
                  <a:pt x="34" y="149"/>
                  <a:pt x="33" y="146"/>
                </a:cubicBezTo>
                <a:cubicBezTo>
                  <a:pt x="31" y="143"/>
                  <a:pt x="31" y="143"/>
                  <a:pt x="30" y="141"/>
                </a:cubicBezTo>
                <a:cubicBezTo>
                  <a:pt x="30" y="139"/>
                  <a:pt x="30" y="139"/>
                  <a:pt x="29" y="136"/>
                </a:cubicBezTo>
                <a:cubicBezTo>
                  <a:pt x="28" y="133"/>
                  <a:pt x="25" y="132"/>
                  <a:pt x="27" y="131"/>
                </a:cubicBezTo>
                <a:cubicBezTo>
                  <a:pt x="28" y="131"/>
                  <a:pt x="29" y="131"/>
                  <a:pt x="28" y="129"/>
                </a:cubicBezTo>
                <a:cubicBezTo>
                  <a:pt x="28" y="127"/>
                  <a:pt x="27" y="127"/>
                  <a:pt x="30" y="126"/>
                </a:cubicBezTo>
                <a:cubicBezTo>
                  <a:pt x="32" y="125"/>
                  <a:pt x="32" y="125"/>
                  <a:pt x="32" y="125"/>
                </a:cubicBezTo>
                <a:cubicBezTo>
                  <a:pt x="32" y="125"/>
                  <a:pt x="33" y="132"/>
                  <a:pt x="34" y="136"/>
                </a:cubicBezTo>
                <a:cubicBezTo>
                  <a:pt x="36" y="141"/>
                  <a:pt x="37" y="141"/>
                  <a:pt x="36" y="144"/>
                </a:cubicBezTo>
                <a:cubicBezTo>
                  <a:pt x="36" y="147"/>
                  <a:pt x="37" y="149"/>
                  <a:pt x="36" y="151"/>
                </a:cubicBezTo>
                <a:close/>
                <a:moveTo>
                  <a:pt x="48" y="195"/>
                </a:moveTo>
                <a:cubicBezTo>
                  <a:pt x="45" y="193"/>
                  <a:pt x="43" y="183"/>
                  <a:pt x="42" y="171"/>
                </a:cubicBezTo>
                <a:cubicBezTo>
                  <a:pt x="41" y="158"/>
                  <a:pt x="42" y="139"/>
                  <a:pt x="42" y="124"/>
                </a:cubicBezTo>
                <a:cubicBezTo>
                  <a:pt x="43" y="110"/>
                  <a:pt x="58" y="85"/>
                  <a:pt x="59" y="83"/>
                </a:cubicBezTo>
                <a:cubicBezTo>
                  <a:pt x="60" y="81"/>
                  <a:pt x="60" y="79"/>
                  <a:pt x="60" y="77"/>
                </a:cubicBezTo>
                <a:cubicBezTo>
                  <a:pt x="60" y="77"/>
                  <a:pt x="60" y="77"/>
                  <a:pt x="60" y="77"/>
                </a:cubicBezTo>
                <a:cubicBezTo>
                  <a:pt x="60" y="75"/>
                  <a:pt x="60" y="74"/>
                  <a:pt x="60" y="72"/>
                </a:cubicBezTo>
                <a:cubicBezTo>
                  <a:pt x="60" y="71"/>
                  <a:pt x="60" y="69"/>
                  <a:pt x="61" y="68"/>
                </a:cubicBezTo>
                <a:cubicBezTo>
                  <a:pt x="62" y="67"/>
                  <a:pt x="63" y="67"/>
                  <a:pt x="64" y="67"/>
                </a:cubicBezTo>
                <a:cubicBezTo>
                  <a:pt x="66" y="67"/>
                  <a:pt x="69" y="68"/>
                  <a:pt x="70" y="69"/>
                </a:cubicBezTo>
                <a:cubicBezTo>
                  <a:pt x="61" y="69"/>
                  <a:pt x="66" y="80"/>
                  <a:pt x="66" y="82"/>
                </a:cubicBezTo>
                <a:cubicBezTo>
                  <a:pt x="66" y="84"/>
                  <a:pt x="64" y="87"/>
                  <a:pt x="63" y="89"/>
                </a:cubicBezTo>
                <a:cubicBezTo>
                  <a:pt x="62" y="91"/>
                  <a:pt x="61" y="94"/>
                  <a:pt x="60" y="99"/>
                </a:cubicBezTo>
                <a:cubicBezTo>
                  <a:pt x="60" y="104"/>
                  <a:pt x="57" y="110"/>
                  <a:pt x="56" y="112"/>
                </a:cubicBezTo>
                <a:cubicBezTo>
                  <a:pt x="56" y="115"/>
                  <a:pt x="54" y="130"/>
                  <a:pt x="53" y="138"/>
                </a:cubicBezTo>
                <a:cubicBezTo>
                  <a:pt x="51" y="146"/>
                  <a:pt x="51" y="187"/>
                  <a:pt x="51" y="190"/>
                </a:cubicBezTo>
                <a:cubicBezTo>
                  <a:pt x="51" y="191"/>
                  <a:pt x="52" y="194"/>
                  <a:pt x="53" y="197"/>
                </a:cubicBezTo>
                <a:cubicBezTo>
                  <a:pt x="51" y="197"/>
                  <a:pt x="49" y="196"/>
                  <a:pt x="48" y="195"/>
                </a:cubicBezTo>
                <a:close/>
                <a:moveTo>
                  <a:pt x="117" y="191"/>
                </a:moveTo>
                <a:cubicBezTo>
                  <a:pt x="117" y="191"/>
                  <a:pt x="114" y="192"/>
                  <a:pt x="112" y="193"/>
                </a:cubicBezTo>
                <a:cubicBezTo>
                  <a:pt x="110" y="193"/>
                  <a:pt x="106" y="193"/>
                  <a:pt x="103" y="193"/>
                </a:cubicBezTo>
                <a:cubicBezTo>
                  <a:pt x="100" y="193"/>
                  <a:pt x="99" y="194"/>
                  <a:pt x="91" y="195"/>
                </a:cubicBezTo>
                <a:cubicBezTo>
                  <a:pt x="83" y="196"/>
                  <a:pt x="70" y="199"/>
                  <a:pt x="63" y="199"/>
                </a:cubicBezTo>
                <a:cubicBezTo>
                  <a:pt x="62" y="199"/>
                  <a:pt x="62" y="199"/>
                  <a:pt x="61" y="199"/>
                </a:cubicBezTo>
                <a:cubicBezTo>
                  <a:pt x="63" y="196"/>
                  <a:pt x="65" y="194"/>
                  <a:pt x="66" y="193"/>
                </a:cubicBezTo>
                <a:cubicBezTo>
                  <a:pt x="67" y="191"/>
                  <a:pt x="69" y="145"/>
                  <a:pt x="68" y="136"/>
                </a:cubicBezTo>
                <a:cubicBezTo>
                  <a:pt x="68" y="127"/>
                  <a:pt x="71" y="102"/>
                  <a:pt x="71" y="95"/>
                </a:cubicBezTo>
                <a:cubicBezTo>
                  <a:pt x="71" y="88"/>
                  <a:pt x="72" y="83"/>
                  <a:pt x="75" y="78"/>
                </a:cubicBezTo>
                <a:cubicBezTo>
                  <a:pt x="78" y="72"/>
                  <a:pt x="71" y="69"/>
                  <a:pt x="70" y="69"/>
                </a:cubicBezTo>
                <a:cubicBezTo>
                  <a:pt x="70" y="69"/>
                  <a:pt x="71" y="68"/>
                  <a:pt x="72" y="67"/>
                </a:cubicBezTo>
                <a:cubicBezTo>
                  <a:pt x="73" y="67"/>
                  <a:pt x="75" y="66"/>
                  <a:pt x="77" y="66"/>
                </a:cubicBezTo>
                <a:cubicBezTo>
                  <a:pt x="78" y="66"/>
                  <a:pt x="80" y="67"/>
                  <a:pt x="81" y="69"/>
                </a:cubicBezTo>
                <a:cubicBezTo>
                  <a:pt x="85" y="75"/>
                  <a:pt x="87" y="77"/>
                  <a:pt x="87" y="77"/>
                </a:cubicBezTo>
                <a:cubicBezTo>
                  <a:pt x="87" y="77"/>
                  <a:pt x="87" y="77"/>
                  <a:pt x="87" y="77"/>
                </a:cubicBezTo>
                <a:cubicBezTo>
                  <a:pt x="83" y="90"/>
                  <a:pt x="82" y="106"/>
                  <a:pt x="82" y="115"/>
                </a:cubicBezTo>
                <a:cubicBezTo>
                  <a:pt x="82" y="129"/>
                  <a:pt x="96" y="145"/>
                  <a:pt x="100" y="150"/>
                </a:cubicBezTo>
                <a:cubicBezTo>
                  <a:pt x="103" y="154"/>
                  <a:pt x="110" y="157"/>
                  <a:pt x="110" y="157"/>
                </a:cubicBezTo>
                <a:cubicBezTo>
                  <a:pt x="110" y="157"/>
                  <a:pt x="113" y="160"/>
                  <a:pt x="112" y="160"/>
                </a:cubicBezTo>
                <a:cubicBezTo>
                  <a:pt x="110" y="160"/>
                  <a:pt x="108" y="161"/>
                  <a:pt x="105" y="161"/>
                </a:cubicBezTo>
                <a:cubicBezTo>
                  <a:pt x="103" y="161"/>
                  <a:pt x="102" y="162"/>
                  <a:pt x="101" y="163"/>
                </a:cubicBezTo>
                <a:cubicBezTo>
                  <a:pt x="99" y="164"/>
                  <a:pt x="100" y="166"/>
                  <a:pt x="100" y="167"/>
                </a:cubicBezTo>
                <a:cubicBezTo>
                  <a:pt x="101" y="168"/>
                  <a:pt x="101" y="168"/>
                  <a:pt x="100" y="171"/>
                </a:cubicBezTo>
                <a:cubicBezTo>
                  <a:pt x="99" y="173"/>
                  <a:pt x="102" y="173"/>
                  <a:pt x="102" y="174"/>
                </a:cubicBezTo>
                <a:cubicBezTo>
                  <a:pt x="102" y="175"/>
                  <a:pt x="103" y="176"/>
                  <a:pt x="104" y="178"/>
                </a:cubicBezTo>
                <a:cubicBezTo>
                  <a:pt x="105" y="180"/>
                  <a:pt x="106" y="182"/>
                  <a:pt x="107" y="183"/>
                </a:cubicBezTo>
                <a:cubicBezTo>
                  <a:pt x="107" y="185"/>
                  <a:pt x="110" y="186"/>
                  <a:pt x="113" y="186"/>
                </a:cubicBezTo>
                <a:cubicBezTo>
                  <a:pt x="115" y="187"/>
                  <a:pt x="114" y="183"/>
                  <a:pt x="114" y="183"/>
                </a:cubicBezTo>
                <a:cubicBezTo>
                  <a:pt x="114" y="183"/>
                  <a:pt x="114" y="184"/>
                  <a:pt x="116" y="183"/>
                </a:cubicBezTo>
                <a:cubicBezTo>
                  <a:pt x="119" y="183"/>
                  <a:pt x="116" y="180"/>
                  <a:pt x="117" y="180"/>
                </a:cubicBezTo>
                <a:cubicBezTo>
                  <a:pt x="118" y="180"/>
                  <a:pt x="117" y="178"/>
                  <a:pt x="117" y="179"/>
                </a:cubicBezTo>
                <a:cubicBezTo>
                  <a:pt x="118" y="179"/>
                  <a:pt x="118" y="180"/>
                  <a:pt x="118" y="180"/>
                </a:cubicBezTo>
                <a:lnTo>
                  <a:pt x="117" y="191"/>
                </a:lnTo>
                <a:close/>
                <a:moveTo>
                  <a:pt x="142" y="128"/>
                </a:moveTo>
                <a:cubicBezTo>
                  <a:pt x="141" y="128"/>
                  <a:pt x="139" y="128"/>
                  <a:pt x="139" y="131"/>
                </a:cubicBezTo>
                <a:cubicBezTo>
                  <a:pt x="138" y="133"/>
                  <a:pt x="139" y="133"/>
                  <a:pt x="138" y="135"/>
                </a:cubicBezTo>
                <a:cubicBezTo>
                  <a:pt x="137" y="136"/>
                  <a:pt x="138" y="136"/>
                  <a:pt x="137" y="137"/>
                </a:cubicBezTo>
                <a:cubicBezTo>
                  <a:pt x="136" y="138"/>
                  <a:pt x="130" y="141"/>
                  <a:pt x="130" y="141"/>
                </a:cubicBezTo>
                <a:cubicBezTo>
                  <a:pt x="130" y="141"/>
                  <a:pt x="127" y="135"/>
                  <a:pt x="128" y="132"/>
                </a:cubicBezTo>
                <a:cubicBezTo>
                  <a:pt x="129" y="130"/>
                  <a:pt x="136" y="117"/>
                  <a:pt x="136" y="117"/>
                </a:cubicBezTo>
                <a:cubicBezTo>
                  <a:pt x="136" y="117"/>
                  <a:pt x="137" y="115"/>
                  <a:pt x="137" y="117"/>
                </a:cubicBezTo>
                <a:cubicBezTo>
                  <a:pt x="138" y="119"/>
                  <a:pt x="138" y="121"/>
                  <a:pt x="139" y="122"/>
                </a:cubicBezTo>
                <a:cubicBezTo>
                  <a:pt x="141" y="124"/>
                  <a:pt x="141" y="124"/>
                  <a:pt x="142" y="125"/>
                </a:cubicBezTo>
                <a:cubicBezTo>
                  <a:pt x="142" y="126"/>
                  <a:pt x="143" y="128"/>
                  <a:pt x="142" y="128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83000">
                <a:schemeClr val="accent3"/>
              </a:gs>
            </a:gsLst>
            <a:lin ang="2700000" scaled="1"/>
          </a:gradFill>
          <a:ln>
            <a:noFill/>
          </a:ln>
          <a:effectLst>
            <a:outerShdw blurRad="76200" dir="18900000" sy="23000" kx="-1200000" algn="bl" rotWithShape="0">
              <a:prstClr val="black">
                <a:alpha val="5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id-ID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-4011" y="374425"/>
            <a:ext cx="48387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sz="8800" b="1" dirty="0">
                <a:gradFill>
                  <a:gsLst>
                    <a:gs pos="0">
                      <a:schemeClr val="accent4"/>
                    </a:gs>
                    <a:gs pos="83000">
                      <a:schemeClr val="accent3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Threat</a:t>
            </a:r>
            <a:endParaRPr lang="en-US" sz="8800" b="1" dirty="0">
              <a:gradFill>
                <a:gsLst>
                  <a:gs pos="0">
                    <a:schemeClr val="accent4"/>
                  </a:gs>
                  <a:gs pos="83000">
                    <a:schemeClr val="accent3"/>
                  </a:gs>
                </a:gsLst>
                <a:lin ang="2700000" scaled="1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FCDFF84-2BC1-4E73-88F3-83D1A2FE8128}"/>
              </a:ext>
            </a:extLst>
          </p:cNvPr>
          <p:cNvGrpSpPr/>
          <p:nvPr/>
        </p:nvGrpSpPr>
        <p:grpSpPr>
          <a:xfrm>
            <a:off x="7740814" y="932224"/>
            <a:ext cx="3293979" cy="1219233"/>
            <a:chOff x="7740814" y="932224"/>
            <a:chExt cx="3293979" cy="1219233"/>
          </a:xfrm>
        </p:grpSpPr>
        <p:sp>
          <p:nvSpPr>
            <p:cNvPr id="17" name="Point"/>
            <p:cNvSpPr/>
            <p:nvPr/>
          </p:nvSpPr>
          <p:spPr>
            <a:xfrm>
              <a:off x="7740814" y="1204994"/>
              <a:ext cx="234598" cy="230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3" y="21600"/>
                  </a:moveTo>
                  <a:cubicBezTo>
                    <a:pt x="4759" y="21600"/>
                    <a:pt x="0" y="16759"/>
                    <a:pt x="0" y="10800"/>
                  </a:cubicBezTo>
                  <a:cubicBezTo>
                    <a:pt x="0" y="4841"/>
                    <a:pt x="4759" y="0"/>
                    <a:pt x="10983" y="0"/>
                  </a:cubicBezTo>
                  <a:cubicBezTo>
                    <a:pt x="16841" y="0"/>
                    <a:pt x="21600" y="4841"/>
                    <a:pt x="21600" y="10800"/>
                  </a:cubicBezTo>
                  <a:cubicBezTo>
                    <a:pt x="21600" y="16759"/>
                    <a:pt x="16841" y="21600"/>
                    <a:pt x="10983" y="21600"/>
                  </a:cubicBezTo>
                  <a:close/>
                  <a:moveTo>
                    <a:pt x="17207" y="9683"/>
                  </a:moveTo>
                  <a:cubicBezTo>
                    <a:pt x="17207" y="9310"/>
                    <a:pt x="16841" y="8938"/>
                    <a:pt x="16108" y="8938"/>
                  </a:cubicBezTo>
                  <a:cubicBezTo>
                    <a:pt x="5492" y="8938"/>
                    <a:pt x="5492" y="8938"/>
                    <a:pt x="5492" y="8938"/>
                  </a:cubicBezTo>
                  <a:cubicBezTo>
                    <a:pt x="5125" y="8938"/>
                    <a:pt x="4759" y="9310"/>
                    <a:pt x="4759" y="9683"/>
                  </a:cubicBezTo>
                  <a:cubicBezTo>
                    <a:pt x="4759" y="11545"/>
                    <a:pt x="4759" y="11545"/>
                    <a:pt x="4759" y="11545"/>
                  </a:cubicBezTo>
                  <a:cubicBezTo>
                    <a:pt x="4759" y="11917"/>
                    <a:pt x="5125" y="12662"/>
                    <a:pt x="5492" y="12662"/>
                  </a:cubicBezTo>
                  <a:cubicBezTo>
                    <a:pt x="16108" y="12662"/>
                    <a:pt x="16108" y="12662"/>
                    <a:pt x="16108" y="12662"/>
                  </a:cubicBezTo>
                  <a:cubicBezTo>
                    <a:pt x="16841" y="12662"/>
                    <a:pt x="17207" y="11917"/>
                    <a:pt x="17207" y="11545"/>
                  </a:cubicBezTo>
                  <a:lnTo>
                    <a:pt x="17207" y="9683"/>
                  </a:ln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34"/>
            <p:cNvSpPr txBox="1"/>
            <p:nvPr/>
          </p:nvSpPr>
          <p:spPr>
            <a:xfrm>
              <a:off x="8061033" y="1320460"/>
              <a:ext cx="2973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eaque ipsa quae ab ilarchitecto beatae vitae dicta sunt explicabo.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61032" y="932224"/>
              <a:ext cx="1376513" cy="318924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One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FE9C720-F4FB-433F-8DA3-C8E006B5FB1F}"/>
              </a:ext>
            </a:extLst>
          </p:cNvPr>
          <p:cNvGrpSpPr/>
          <p:nvPr/>
        </p:nvGrpSpPr>
        <p:grpSpPr>
          <a:xfrm>
            <a:off x="7740814" y="2789015"/>
            <a:ext cx="3293979" cy="1249419"/>
            <a:chOff x="7740814" y="2789015"/>
            <a:chExt cx="3293979" cy="1249419"/>
          </a:xfrm>
        </p:grpSpPr>
        <p:sp>
          <p:nvSpPr>
            <p:cNvPr id="20" name="TextBox 34"/>
            <p:cNvSpPr txBox="1"/>
            <p:nvPr/>
          </p:nvSpPr>
          <p:spPr>
            <a:xfrm>
              <a:off x="8061033" y="3207437"/>
              <a:ext cx="2973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eaque ipsa quae ab ilarchitecto beatae vitae dicta sunt explicabo.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61032" y="2789015"/>
              <a:ext cx="1372473" cy="318924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Two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Point"/>
            <p:cNvSpPr/>
            <p:nvPr/>
          </p:nvSpPr>
          <p:spPr>
            <a:xfrm>
              <a:off x="7740814" y="3048662"/>
              <a:ext cx="234598" cy="230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3" y="21600"/>
                  </a:moveTo>
                  <a:cubicBezTo>
                    <a:pt x="4759" y="21600"/>
                    <a:pt x="0" y="16759"/>
                    <a:pt x="0" y="10800"/>
                  </a:cubicBezTo>
                  <a:cubicBezTo>
                    <a:pt x="0" y="4841"/>
                    <a:pt x="4759" y="0"/>
                    <a:pt x="10983" y="0"/>
                  </a:cubicBezTo>
                  <a:cubicBezTo>
                    <a:pt x="16841" y="0"/>
                    <a:pt x="21600" y="4841"/>
                    <a:pt x="21600" y="10800"/>
                  </a:cubicBezTo>
                  <a:cubicBezTo>
                    <a:pt x="21600" y="16759"/>
                    <a:pt x="16841" y="21600"/>
                    <a:pt x="10983" y="21600"/>
                  </a:cubicBezTo>
                  <a:close/>
                  <a:moveTo>
                    <a:pt x="17207" y="9683"/>
                  </a:moveTo>
                  <a:cubicBezTo>
                    <a:pt x="17207" y="9310"/>
                    <a:pt x="16841" y="8938"/>
                    <a:pt x="16108" y="8938"/>
                  </a:cubicBezTo>
                  <a:cubicBezTo>
                    <a:pt x="5492" y="8938"/>
                    <a:pt x="5492" y="8938"/>
                    <a:pt x="5492" y="8938"/>
                  </a:cubicBezTo>
                  <a:cubicBezTo>
                    <a:pt x="5125" y="8938"/>
                    <a:pt x="4759" y="9310"/>
                    <a:pt x="4759" y="9683"/>
                  </a:cubicBezTo>
                  <a:cubicBezTo>
                    <a:pt x="4759" y="11545"/>
                    <a:pt x="4759" y="11545"/>
                    <a:pt x="4759" y="11545"/>
                  </a:cubicBezTo>
                  <a:cubicBezTo>
                    <a:pt x="4759" y="11917"/>
                    <a:pt x="5125" y="12662"/>
                    <a:pt x="5492" y="12662"/>
                  </a:cubicBezTo>
                  <a:cubicBezTo>
                    <a:pt x="16108" y="12662"/>
                    <a:pt x="16108" y="12662"/>
                    <a:pt x="16108" y="12662"/>
                  </a:cubicBezTo>
                  <a:cubicBezTo>
                    <a:pt x="16841" y="12662"/>
                    <a:pt x="17207" y="11917"/>
                    <a:pt x="17207" y="11545"/>
                  </a:cubicBezTo>
                  <a:lnTo>
                    <a:pt x="17207" y="9683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70B4F84-E95D-482E-B658-CFDB76289CB9}"/>
              </a:ext>
            </a:extLst>
          </p:cNvPr>
          <p:cNvGrpSpPr/>
          <p:nvPr/>
        </p:nvGrpSpPr>
        <p:grpSpPr>
          <a:xfrm>
            <a:off x="7740814" y="4675992"/>
            <a:ext cx="3293979" cy="1249419"/>
            <a:chOff x="7740814" y="4675992"/>
            <a:chExt cx="3293979" cy="1249419"/>
          </a:xfrm>
        </p:grpSpPr>
        <p:sp>
          <p:nvSpPr>
            <p:cNvPr id="23" name="TextBox 34"/>
            <p:cNvSpPr txBox="1"/>
            <p:nvPr/>
          </p:nvSpPr>
          <p:spPr>
            <a:xfrm>
              <a:off x="8061033" y="5094414"/>
              <a:ext cx="2973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eaque ipsa quae ab ilarchitecto beatae vitae dicta sunt explicabo.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61032" y="4675992"/>
              <a:ext cx="1535210" cy="318924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Three</a:t>
              </a:r>
              <a:endPara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Point"/>
            <p:cNvSpPr/>
            <p:nvPr/>
          </p:nvSpPr>
          <p:spPr>
            <a:xfrm>
              <a:off x="7740814" y="4935639"/>
              <a:ext cx="234598" cy="230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3" y="21600"/>
                  </a:moveTo>
                  <a:cubicBezTo>
                    <a:pt x="4759" y="21600"/>
                    <a:pt x="0" y="16759"/>
                    <a:pt x="0" y="10800"/>
                  </a:cubicBezTo>
                  <a:cubicBezTo>
                    <a:pt x="0" y="4841"/>
                    <a:pt x="4759" y="0"/>
                    <a:pt x="10983" y="0"/>
                  </a:cubicBezTo>
                  <a:cubicBezTo>
                    <a:pt x="16841" y="0"/>
                    <a:pt x="21600" y="4841"/>
                    <a:pt x="21600" y="10800"/>
                  </a:cubicBezTo>
                  <a:cubicBezTo>
                    <a:pt x="21600" y="16759"/>
                    <a:pt x="16841" y="21600"/>
                    <a:pt x="10983" y="21600"/>
                  </a:cubicBezTo>
                  <a:close/>
                  <a:moveTo>
                    <a:pt x="17207" y="9683"/>
                  </a:moveTo>
                  <a:cubicBezTo>
                    <a:pt x="17207" y="9310"/>
                    <a:pt x="16841" y="8938"/>
                    <a:pt x="16108" y="8938"/>
                  </a:cubicBezTo>
                  <a:cubicBezTo>
                    <a:pt x="5492" y="8938"/>
                    <a:pt x="5492" y="8938"/>
                    <a:pt x="5492" y="8938"/>
                  </a:cubicBezTo>
                  <a:cubicBezTo>
                    <a:pt x="5125" y="8938"/>
                    <a:pt x="4759" y="9310"/>
                    <a:pt x="4759" y="9683"/>
                  </a:cubicBezTo>
                  <a:cubicBezTo>
                    <a:pt x="4759" y="11545"/>
                    <a:pt x="4759" y="11545"/>
                    <a:pt x="4759" y="11545"/>
                  </a:cubicBezTo>
                  <a:cubicBezTo>
                    <a:pt x="4759" y="11917"/>
                    <a:pt x="5125" y="12662"/>
                    <a:pt x="5492" y="12662"/>
                  </a:cubicBezTo>
                  <a:cubicBezTo>
                    <a:pt x="16108" y="12662"/>
                    <a:pt x="16108" y="12662"/>
                    <a:pt x="16108" y="12662"/>
                  </a:cubicBezTo>
                  <a:cubicBezTo>
                    <a:pt x="16841" y="12662"/>
                    <a:pt x="17207" y="11917"/>
                    <a:pt x="17207" y="11545"/>
                  </a:cubicBezTo>
                  <a:lnTo>
                    <a:pt x="17207" y="9683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1224365" y="2236473"/>
            <a:ext cx="3610324" cy="2274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vel.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Cras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non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condimentum mi mi, nec lobortis metus porta vulputate. Etiam id lobortis ipsum. Aliquam erat volutpat. Aenean egestas leo id tincidunt posuere. Nulla vitae magna.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58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1" grpId="0"/>
      <p:bldP spid="26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ACED9D8-B92C-E84E-B0E8-B49CCB879A3C}" vid="{C9529DAB-E793-D041-B589-A1EC3B8A7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4327</TotalTime>
  <Words>1796</Words>
  <Application>Microsoft Office PowerPoint</Application>
  <PresentationFormat>Widescreen</PresentationFormat>
  <Paragraphs>214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Lato Light</vt:lpstr>
      <vt:lpstr>Lato Regular</vt:lpstr>
      <vt:lpstr>Signika</vt:lpstr>
      <vt:lpstr>Source Sans Pro</vt:lpstr>
      <vt:lpstr>Source Sans Pro Black</vt:lpstr>
      <vt:lpstr>Office Theme</vt:lpstr>
      <vt:lpstr>SWOT  ANALYSIS</vt:lpstr>
      <vt:lpstr>PowerPoint Presentation</vt:lpstr>
      <vt:lpstr>PowerPoint Presentation</vt:lpstr>
      <vt:lpstr>PowerPoint Presentation</vt:lpstr>
      <vt:lpstr>SWOT Analysis</vt:lpstr>
      <vt:lpstr>PowerPoint Presentation</vt:lpstr>
      <vt:lpstr>PowerPoint Presentation</vt:lpstr>
      <vt:lpstr>PowerPoint Presentation</vt:lpstr>
      <vt:lpstr>PowerPoint Presentation</vt:lpstr>
      <vt:lpstr>SWOT ANALYSIS</vt:lpstr>
      <vt:lpstr>SWOT ANALYSIS</vt:lpstr>
      <vt:lpstr>SWOT ANALYSIS</vt:lpstr>
      <vt:lpstr>PowerPoint Presentation</vt:lpstr>
      <vt:lpstr>PowerPoint Presentation</vt:lpstr>
      <vt:lpstr>PowerPoint Presentation</vt:lpstr>
      <vt:lpstr>PowerPoint Presentation</vt:lpstr>
      <vt:lpstr>SWOT ANALYSIS</vt:lpstr>
      <vt:lpstr>SWOT ANALYSIS</vt:lpstr>
      <vt:lpstr>SWOT ANALYSIS</vt:lpstr>
      <vt:lpstr>SWOT ANALYSIS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Microsoft Office User</dc:creator>
  <cp:lastModifiedBy>dhani uchiha</cp:lastModifiedBy>
  <cp:revision>96</cp:revision>
  <dcterms:created xsi:type="dcterms:W3CDTF">2021-01-20T17:19:36Z</dcterms:created>
  <dcterms:modified xsi:type="dcterms:W3CDTF">2021-02-19T06:30:23Z</dcterms:modified>
</cp:coreProperties>
</file>